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82BC13-DB62-40BF-8A39-F8417A31239A}"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7224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2BC13-DB62-40BF-8A39-F8417A31239A}"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90643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2BC13-DB62-40BF-8A39-F8417A31239A}"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104116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2BC13-DB62-40BF-8A39-F8417A31239A}"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84752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82BC13-DB62-40BF-8A39-F8417A31239A}"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319377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2BC13-DB62-40BF-8A39-F8417A31239A}"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280377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82BC13-DB62-40BF-8A39-F8417A31239A}" type="datetimeFigureOut">
              <a:rPr lang="en-US" smtClean="0"/>
              <a:t>5/26/2018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345308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82BC13-DB62-40BF-8A39-F8417A31239A}" type="datetimeFigureOut">
              <a:rPr lang="en-US" smtClean="0"/>
              <a:t>5/26/2018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341661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2BC13-DB62-40BF-8A39-F8417A31239A}" type="datetimeFigureOut">
              <a:rPr lang="en-US" smtClean="0"/>
              <a:t>5/26/2018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157479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82BC13-DB62-40BF-8A39-F8417A31239A}"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218783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82BC13-DB62-40BF-8A39-F8417A31239A}"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140319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2BC13-DB62-40BF-8A39-F8417A31239A}" type="datetimeFigureOut">
              <a:rPr lang="en-US" smtClean="0"/>
              <a:t>5/26/2018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918E5-D32B-4A6F-8198-3F1C3AC1727B}" type="slidenum">
              <a:rPr lang="en-US" smtClean="0"/>
              <a:t>‹#›</a:t>
            </a:fld>
            <a:endParaRPr lang="en-US"/>
          </a:p>
        </p:txBody>
      </p:sp>
    </p:spTree>
    <p:extLst>
      <p:ext uri="{BB962C8B-B14F-4D97-AF65-F5344CB8AC3E}">
        <p14:creationId xmlns:p14="http://schemas.microsoft.com/office/powerpoint/2010/main" val="3251273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4523"/>
            <a:ext cx="9144000" cy="844826"/>
          </a:xfrm>
        </p:spPr>
        <p:txBody>
          <a:bodyPr>
            <a:normAutofit fontScale="90000"/>
          </a:bodyPr>
          <a:lstStyle/>
          <a:p>
            <a:r>
              <a:rPr lang="en-US" dirty="0"/>
              <a:t>Python Introduction</a:t>
            </a:r>
            <a:br>
              <a:rPr lang="en-US" dirty="0"/>
            </a:br>
            <a:endParaRPr lang="en-US" dirty="0"/>
          </a:p>
        </p:txBody>
      </p:sp>
      <p:sp>
        <p:nvSpPr>
          <p:cNvPr id="3" name="Subtitle 2"/>
          <p:cNvSpPr>
            <a:spLocks noGrp="1"/>
          </p:cNvSpPr>
          <p:nvPr>
            <p:ph type="subTitle" idx="1"/>
          </p:nvPr>
        </p:nvSpPr>
        <p:spPr>
          <a:xfrm>
            <a:off x="1524000" y="1302026"/>
            <a:ext cx="9144000" cy="4989444"/>
          </a:xfrm>
        </p:spPr>
        <p:txBody>
          <a:bodyPr>
            <a:normAutofit/>
          </a:bodyPr>
          <a:lstStyle/>
          <a:p>
            <a:pPr marL="457200" indent="-457200" algn="l" fontAlgn="base">
              <a:buFont typeface="+mj-lt"/>
              <a:buAutoNum type="arabicPeriod"/>
            </a:pPr>
            <a:r>
              <a:rPr lang="en-US" dirty="0"/>
              <a:t>Python is a widely used general-purpose, high level programming language. It was initially designed by Guido van Rossum in 1991 and developed by Python Software Foundation. It was mainly developed for emphasis on code readability, and its syntax allows programmers to express concepts in fewer lines of code.</a:t>
            </a:r>
          </a:p>
          <a:p>
            <a:pPr marL="457200" indent="-457200" algn="l" fontAlgn="base">
              <a:buFont typeface="+mj-lt"/>
              <a:buAutoNum type="arabicPeriod"/>
            </a:pPr>
            <a:r>
              <a:rPr lang="en-US" dirty="0"/>
              <a:t>Python is a programming language that lets you work quickly and integrate systems more efficiently.</a:t>
            </a:r>
          </a:p>
          <a:p>
            <a:pPr algn="l"/>
            <a:r>
              <a:rPr lang="en-US" dirty="0"/>
              <a:t>3.    It is used for:</a:t>
            </a:r>
          </a:p>
          <a:p>
            <a:pPr lvl="2" algn="l"/>
            <a:r>
              <a:rPr lang="en-US" dirty="0"/>
              <a:t>web development (server-side),</a:t>
            </a:r>
          </a:p>
          <a:p>
            <a:pPr lvl="2" algn="l"/>
            <a:r>
              <a:rPr lang="en-US" dirty="0"/>
              <a:t>software development,</a:t>
            </a:r>
          </a:p>
          <a:p>
            <a:pPr lvl="2" algn="l"/>
            <a:r>
              <a:rPr lang="en-US" dirty="0"/>
              <a:t>mathematics,</a:t>
            </a:r>
          </a:p>
          <a:p>
            <a:pPr lvl="2" algn="l"/>
            <a:r>
              <a:rPr lang="en-US" dirty="0"/>
              <a:t>system scripting.</a:t>
            </a:r>
          </a:p>
          <a:p>
            <a:pPr marL="457200" indent="-457200" algn="l" fontAlgn="base">
              <a:buFont typeface="+mj-lt"/>
              <a:buAutoNum type="arabicPeriod"/>
            </a:pPr>
            <a:endParaRPr lang="en-US" dirty="0"/>
          </a:p>
          <a:p>
            <a:endParaRPr lang="en-US" dirty="0"/>
          </a:p>
        </p:txBody>
      </p:sp>
    </p:spTree>
    <p:extLst>
      <p:ext uri="{BB962C8B-B14F-4D97-AF65-F5344CB8AC3E}">
        <p14:creationId xmlns:p14="http://schemas.microsoft.com/office/powerpoint/2010/main" val="342928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7510"/>
          </a:xfrm>
        </p:spPr>
        <p:txBody>
          <a:bodyPr>
            <a:normAutofit fontScale="90000"/>
          </a:bodyPr>
          <a:lstStyle/>
          <a:p>
            <a:r>
              <a:rPr lang="en-US" dirty="0"/>
              <a:t>What can Python do?</a:t>
            </a:r>
            <a:br>
              <a:rPr lang="en-US" dirty="0"/>
            </a:br>
            <a:endParaRPr lang="en-US" dirty="0"/>
          </a:p>
        </p:txBody>
      </p:sp>
      <p:sp>
        <p:nvSpPr>
          <p:cNvPr id="3" name="Content Placeholder 2"/>
          <p:cNvSpPr>
            <a:spLocks noGrp="1"/>
          </p:cNvSpPr>
          <p:nvPr>
            <p:ph idx="1"/>
          </p:nvPr>
        </p:nvSpPr>
        <p:spPr>
          <a:xfrm>
            <a:off x="838200" y="1202636"/>
            <a:ext cx="10515600" cy="4974327"/>
          </a:xfrm>
        </p:spPr>
        <p:txBody>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p>
          <a:p>
            <a:endParaRPr lang="en-US" dirty="0"/>
          </a:p>
        </p:txBody>
      </p:sp>
    </p:spTree>
    <p:extLst>
      <p:ext uri="{BB962C8B-B14F-4D97-AF65-F5344CB8AC3E}">
        <p14:creationId xmlns:p14="http://schemas.microsoft.com/office/powerpoint/2010/main" val="406557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a:t>Why Python</a:t>
            </a:r>
          </a:p>
        </p:txBody>
      </p:sp>
      <p:sp>
        <p:nvSpPr>
          <p:cNvPr id="3" name="Content Placeholder 2"/>
          <p:cNvSpPr>
            <a:spLocks noGrp="1"/>
          </p:cNvSpPr>
          <p:nvPr>
            <p:ph idx="1"/>
          </p:nvPr>
        </p:nvSpPr>
        <p:spPr>
          <a:xfrm>
            <a:off x="838200" y="1371600"/>
            <a:ext cx="10515600" cy="4805363"/>
          </a:xfrm>
        </p:spPr>
        <p:txBody>
          <a:bodyPr>
            <a:normAutofit/>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object-orientated way or a functional way</a:t>
            </a:r>
          </a:p>
          <a:p>
            <a:endParaRPr lang="en-US" dirty="0"/>
          </a:p>
        </p:txBody>
      </p:sp>
    </p:spTree>
    <p:extLst>
      <p:ext uri="{BB962C8B-B14F-4D97-AF65-F5344CB8AC3E}">
        <p14:creationId xmlns:p14="http://schemas.microsoft.com/office/powerpoint/2010/main" val="372155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718"/>
          </a:xfrm>
        </p:spPr>
        <p:txBody>
          <a:bodyPr/>
          <a:lstStyle/>
          <a:p>
            <a:r>
              <a:rPr lang="en-US" dirty="0"/>
              <a:t>Python Installation</a:t>
            </a:r>
          </a:p>
        </p:txBody>
      </p:sp>
      <p:sp>
        <p:nvSpPr>
          <p:cNvPr id="3" name="Content Placeholder 2"/>
          <p:cNvSpPr>
            <a:spLocks noGrp="1"/>
          </p:cNvSpPr>
          <p:nvPr>
            <p:ph idx="1"/>
          </p:nvPr>
        </p:nvSpPr>
        <p:spPr>
          <a:xfrm>
            <a:off x="838200" y="1331844"/>
            <a:ext cx="10515600" cy="4845119"/>
          </a:xfrm>
        </p:spPr>
        <p:txBody>
          <a:bodyPr/>
          <a:lstStyle/>
          <a:p>
            <a:r>
              <a:rPr lang="en-US" dirty="0"/>
              <a:t>Click </a:t>
            </a:r>
            <a:r>
              <a:rPr lang="en-US" dirty="0">
                <a:hlinkClick r:id="rId2"/>
              </a:rPr>
              <a:t>Python Download</a:t>
            </a:r>
            <a:r>
              <a:rPr lang="en-US" dirty="0"/>
              <a:t>.</a:t>
            </a:r>
          </a:p>
          <a:p>
            <a:endParaRPr lang="en-US" dirty="0"/>
          </a:p>
          <a:p>
            <a:r>
              <a:rPr lang="en-US" dirty="0"/>
              <a:t>Click the </a:t>
            </a:r>
            <a:r>
              <a:rPr lang="en-US" b="1" dirty="0"/>
              <a:t>Download Python 2.7.8</a:t>
            </a:r>
            <a:r>
              <a:rPr lang="en-US" dirty="0"/>
              <a:t> button.</a:t>
            </a:r>
          </a:p>
          <a:p>
            <a:endParaRPr lang="en-US" dirty="0"/>
          </a:p>
          <a:p>
            <a:r>
              <a:rPr lang="en-US" dirty="0"/>
              <a:t>The file should appear </a:t>
            </a:r>
          </a:p>
          <a:p>
            <a:pPr lvl="1"/>
            <a:r>
              <a:rPr lang="en-US" dirty="0"/>
              <a:t>Python-2.7.8.exe</a:t>
            </a:r>
          </a:p>
          <a:p>
            <a:pPr lvl="1"/>
            <a:endParaRPr lang="en-US" dirty="0"/>
          </a:p>
          <a:p>
            <a:pPr marL="228600" lvl="1">
              <a:spcBef>
                <a:spcPts val="1000"/>
              </a:spcBef>
            </a:pPr>
            <a:r>
              <a:rPr lang="en-US" sz="2800" dirty="0"/>
              <a:t>Double-click the icon labeling the file python-2.7.8.exe.</a:t>
            </a:r>
          </a:p>
          <a:p>
            <a:pPr marL="228600" lvl="1">
              <a:spcBef>
                <a:spcPts val="1000"/>
              </a:spcBef>
            </a:pPr>
            <a:endParaRPr lang="en-US" sz="2800" dirty="0"/>
          </a:p>
          <a:p>
            <a:pPr marL="228600" lvl="1">
              <a:spcBef>
                <a:spcPts val="1000"/>
              </a:spcBef>
            </a:pPr>
            <a:r>
              <a:rPr lang="en-US" sz="2800" dirty="0"/>
              <a:t>Setup python path in the environment variables</a:t>
            </a:r>
          </a:p>
          <a:p>
            <a:pPr marL="228600" lvl="1">
              <a:spcBef>
                <a:spcPts val="1000"/>
              </a:spcBef>
            </a:pPr>
            <a:endParaRPr lang="en-US" sz="2800" dirty="0"/>
          </a:p>
        </p:txBody>
      </p:sp>
    </p:spTree>
    <p:extLst>
      <p:ext uri="{BB962C8B-B14F-4D97-AF65-F5344CB8AC3E}">
        <p14:creationId xmlns:p14="http://schemas.microsoft.com/office/powerpoint/2010/main" val="85534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058"/>
          </a:xfrm>
        </p:spPr>
        <p:txBody>
          <a:bodyPr>
            <a:normAutofit fontScale="90000"/>
          </a:bodyPr>
          <a:lstStyle/>
          <a:p>
            <a:r>
              <a:rPr lang="en-US" dirty="0"/>
              <a:t>Python standard libraries</a:t>
            </a:r>
            <a:br>
              <a:rPr lang="en-US" dirty="0"/>
            </a:br>
            <a:endParaRPr lang="en-US" dirty="0"/>
          </a:p>
        </p:txBody>
      </p:sp>
      <p:sp>
        <p:nvSpPr>
          <p:cNvPr id="3" name="Content Placeholder 2"/>
          <p:cNvSpPr>
            <a:spLocks noGrp="1"/>
          </p:cNvSpPr>
          <p:nvPr>
            <p:ph idx="1"/>
          </p:nvPr>
        </p:nvSpPr>
        <p:spPr>
          <a:xfrm>
            <a:off x="838200" y="993913"/>
            <a:ext cx="10515600" cy="5183050"/>
          </a:xfrm>
        </p:spPr>
        <p:txBody>
          <a:bodyPr>
            <a:normAutofit/>
          </a:bodyPr>
          <a:lstStyle/>
          <a:p>
            <a:r>
              <a:rPr lang="en-US" dirty="0"/>
              <a:t>Sys Module</a:t>
            </a:r>
          </a:p>
          <a:p>
            <a:r>
              <a:rPr lang="en-US" dirty="0"/>
              <a:t>Logging Module</a:t>
            </a:r>
          </a:p>
          <a:p>
            <a:r>
              <a:rPr lang="en-US" dirty="0"/>
              <a:t>Math</a:t>
            </a:r>
          </a:p>
          <a:p>
            <a:r>
              <a:rPr lang="en-US" dirty="0"/>
              <a:t>Array	</a:t>
            </a:r>
          </a:p>
          <a:p>
            <a:r>
              <a:rPr lang="en-US" dirty="0" err="1"/>
              <a:t>Builtins</a:t>
            </a:r>
            <a:endParaRPr lang="en-US" dirty="0"/>
          </a:p>
          <a:p>
            <a:r>
              <a:rPr lang="en-US" dirty="0"/>
              <a:t>Time</a:t>
            </a:r>
          </a:p>
          <a:p>
            <a:r>
              <a:rPr lang="en-US" dirty="0"/>
              <a:t>Select</a:t>
            </a:r>
          </a:p>
          <a:p>
            <a:r>
              <a:rPr lang="en-US" dirty="0"/>
              <a:t>Collections</a:t>
            </a:r>
          </a:p>
          <a:p>
            <a:r>
              <a:rPr lang="en-US" dirty="0" err="1"/>
              <a:t>ZipImport</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04156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Python Introduction </vt:lpstr>
      <vt:lpstr>What can Python do? </vt:lpstr>
      <vt:lpstr>Why Python</vt:lpstr>
      <vt:lpstr>Python Installation</vt:lpstr>
      <vt:lpstr>Python standard libraries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Installation </dc:title>
  <dc:creator>Joshi Bharat</dc:creator>
  <cp:lastModifiedBy>Joshi Bharat</cp:lastModifiedBy>
  <cp:revision>22</cp:revision>
  <dcterms:created xsi:type="dcterms:W3CDTF">2018-05-13T15:19:59Z</dcterms:created>
  <dcterms:modified xsi:type="dcterms:W3CDTF">2018-05-26T05:15:53Z</dcterms:modified>
</cp:coreProperties>
</file>