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0" r:id="rId2"/>
    <p:sldId id="331" r:id="rId3"/>
    <p:sldId id="320" r:id="rId4"/>
    <p:sldId id="327" r:id="rId5"/>
    <p:sldId id="321" r:id="rId6"/>
    <p:sldId id="322" r:id="rId7"/>
    <p:sldId id="332" r:id="rId8"/>
    <p:sldId id="328" r:id="rId9"/>
    <p:sldId id="32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 snapToGrid="0">
      <p:cViewPr varScale="1">
        <p:scale>
          <a:sx n="64" d="100"/>
          <a:sy n="64" d="100"/>
        </p:scale>
        <p:origin x="72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551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A8FBC-D085-4302-8AB4-CB22D5B87B17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6D8E8-B6CA-4804-B2F1-70E5801488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8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5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3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0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4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8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0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7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4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1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C9E52-7876-4467-B2E3-4E8A0FFE6CA5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565"/>
            <a:ext cx="10515600" cy="4636398"/>
          </a:xfrm>
        </p:spPr>
        <p:txBody>
          <a:bodyPr/>
          <a:lstStyle/>
          <a:p>
            <a:r>
              <a:rPr lang="en-US" dirty="0"/>
              <a:t>A generator "generates" values. Creating generators was made as straightforward as possible through the concept of generator functions, introduced simultaneously.</a:t>
            </a:r>
          </a:p>
          <a:p>
            <a:endParaRPr lang="en-US" dirty="0"/>
          </a:p>
          <a:p>
            <a:r>
              <a:rPr lang="en-US" dirty="0"/>
              <a:t>A generator function is defined like a normal function, but whenever it needs to generate a value, it does so with the yield keyword rather than return. If the body of a def contains yield, the function automatically becomes a generator function (even if it also contains a return statement). There's nothing else we need to do to create one.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9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- 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generators are used to generate a series of values</a:t>
            </a:r>
          </a:p>
          <a:p>
            <a:r>
              <a:rPr lang="en-US" dirty="0"/>
              <a:t>yield is like the return of generator functions</a:t>
            </a:r>
          </a:p>
          <a:p>
            <a:r>
              <a:rPr lang="en-US" dirty="0"/>
              <a:t>The only other thing yield does is save the "state" of a generator function</a:t>
            </a:r>
          </a:p>
          <a:p>
            <a:r>
              <a:rPr lang="en-US" dirty="0"/>
              <a:t>A generator is just a special type of iterator</a:t>
            </a:r>
          </a:p>
          <a:p>
            <a:r>
              <a:rPr lang="en-US" dirty="0"/>
              <a:t>Like iterators, we can get the next value from a generator using next()</a:t>
            </a:r>
          </a:p>
          <a:p>
            <a:r>
              <a:rPr lang="en-US" dirty="0"/>
              <a:t>for gets values by calling next() implicitly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5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118"/>
          </a:xfrm>
        </p:spPr>
        <p:txBody>
          <a:bodyPr/>
          <a:lstStyle/>
          <a:p>
            <a:r>
              <a:rPr lang="en-US" dirty="0"/>
              <a:t>Python Generator –Examples -1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351316"/>
            <a:ext cx="684354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lottery():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returns 6 numbers between 1 and 40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yield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returns a 7th number between 1 and 15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yield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lottery():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 the next number is... %d!"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26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Generator –Examples -2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10208" y="1620227"/>
            <a:ext cx="6934201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yield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388"/>
          </a:xfrm>
        </p:spPr>
        <p:txBody>
          <a:bodyPr/>
          <a:lstStyle/>
          <a:p>
            <a:r>
              <a:rPr lang="en-US" dirty="0"/>
              <a:t>Python Generator –Examples 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 integers():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pPr marL="0" indent="0">
              <a:buNone/>
            </a:pPr>
            <a:r>
              <a:rPr lang="en-US" dirty="0"/>
              <a:t>    while True:</a:t>
            </a:r>
          </a:p>
          <a:p>
            <a:pPr marL="0" indent="0">
              <a:buNone/>
            </a:pPr>
            <a:r>
              <a:rPr lang="en-US" dirty="0"/>
              <a:t>        yield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squares():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integers():</a:t>
            </a:r>
          </a:p>
          <a:p>
            <a:pPr marL="0" indent="0">
              <a:buNone/>
            </a:pPr>
            <a:r>
              <a:rPr lang="en-US" dirty="0"/>
              <a:t>        yield </a:t>
            </a:r>
            <a:r>
              <a:rPr lang="en-US" dirty="0" err="1"/>
              <a:t>i</a:t>
            </a:r>
            <a:r>
              <a:rPr lang="en-US" dirty="0"/>
              <a:t> *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2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/>
          <a:lstStyle/>
          <a:p>
            <a:r>
              <a:rPr lang="en-US" dirty="0"/>
              <a:t>Python Generator –Examples -3-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1661"/>
            <a:ext cx="10515600" cy="48153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def take(n, </a:t>
            </a:r>
            <a:r>
              <a:rPr lang="en-US" dirty="0" err="1"/>
              <a:t>seq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"""Returns first n values from the given sequence."""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seq</a:t>
            </a:r>
            <a:r>
              <a:rPr lang="en-US" dirty="0"/>
              <a:t> = </a:t>
            </a:r>
            <a:r>
              <a:rPr lang="en-US" dirty="0" err="1"/>
              <a:t>iter</a:t>
            </a:r>
            <a:r>
              <a:rPr lang="en-US" dirty="0"/>
              <a:t>(</a:t>
            </a:r>
            <a:r>
              <a:rPr lang="en-US" dirty="0" err="1"/>
              <a:t>seq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result = []</a:t>
            </a:r>
          </a:p>
          <a:p>
            <a:pPr marL="0" indent="0">
              <a:buNone/>
            </a:pPr>
            <a:r>
              <a:rPr lang="en-US" dirty="0"/>
              <a:t>    try:</a:t>
            </a:r>
          </a:p>
          <a:p>
            <a:pPr marL="0" indent="0">
              <a:buNone/>
            </a:pPr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in range(n):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result.append</a:t>
            </a:r>
            <a:r>
              <a:rPr lang="en-US" dirty="0"/>
              <a:t>(</a:t>
            </a:r>
            <a:r>
              <a:rPr lang="en-US" dirty="0" err="1"/>
              <a:t>seq.next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 except </a:t>
            </a:r>
            <a:r>
              <a:rPr lang="en-US" dirty="0" err="1"/>
              <a:t>StopIteration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pass</a:t>
            </a:r>
          </a:p>
          <a:p>
            <a:pPr marL="0" indent="0">
              <a:buNone/>
            </a:pPr>
            <a:r>
              <a:rPr lang="en-US" dirty="0"/>
              <a:t>    return 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 take(5, squares()) # prints [1, 4, 9, 16, 25]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3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Generators – Fibonacci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fibonacci</a:t>
            </a:r>
            <a:r>
              <a:rPr lang="en-US" dirty="0"/>
              <a:t>(max):</a:t>
            </a:r>
          </a:p>
          <a:p>
            <a:pPr marL="0" indent="0">
              <a:buNone/>
            </a:pPr>
            <a:r>
              <a:rPr lang="en-US" dirty="0"/>
              <a:t>    a, b = 0, 1</a:t>
            </a:r>
          </a:p>
          <a:p>
            <a:pPr marL="0" indent="0">
              <a:buNone/>
            </a:pPr>
            <a:r>
              <a:rPr lang="en-US" dirty="0"/>
              <a:t>    while a &lt; max:</a:t>
            </a:r>
          </a:p>
          <a:p>
            <a:pPr marL="0" indent="0">
              <a:buNone/>
            </a:pPr>
            <a:r>
              <a:rPr lang="en-US" dirty="0"/>
              <a:t>        yield a</a:t>
            </a:r>
          </a:p>
          <a:p>
            <a:pPr marL="0" indent="0">
              <a:buNone/>
            </a:pPr>
            <a:r>
              <a:rPr lang="en-US" dirty="0"/>
              <a:t>        a, b = b, a +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n in </a:t>
            </a:r>
            <a:r>
              <a:rPr lang="en-US" dirty="0" err="1"/>
              <a:t>fibonacci</a:t>
            </a:r>
            <a:r>
              <a:rPr lang="en-US" dirty="0"/>
              <a:t>(500):</a:t>
            </a:r>
          </a:p>
          <a:p>
            <a:pPr marL="0" indent="0">
              <a:buNone/>
            </a:pPr>
            <a:r>
              <a:rPr lang="en-US" dirty="0"/>
              <a:t>    print(n)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8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/>
          <a:lstStyle/>
          <a:p>
            <a:r>
              <a:rPr lang="en-US" dirty="0"/>
              <a:t>Decorators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977"/>
            <a:ext cx="10515600" cy="472698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messageWithWelcome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# Nested function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addWelcome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return "Welcome to "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# Return concatenation of </a:t>
            </a:r>
            <a:r>
              <a:rPr lang="en-US" dirty="0" err="1"/>
              <a:t>addWelcome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# and str.</a:t>
            </a:r>
          </a:p>
          <a:p>
            <a:pPr marL="0" indent="0">
              <a:buNone/>
            </a:pPr>
            <a:r>
              <a:rPr lang="en-US" dirty="0"/>
              <a:t>    return  </a:t>
            </a:r>
            <a:r>
              <a:rPr lang="en-US" dirty="0" err="1"/>
              <a:t>addWelcome</a:t>
            </a:r>
            <a:r>
              <a:rPr lang="en-US" dirty="0"/>
              <a:t>() + </a:t>
            </a:r>
            <a:r>
              <a:rPr lang="en-US" dirty="0" err="1"/>
              <a:t>str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To get site name to which welcome is added</a:t>
            </a:r>
          </a:p>
          <a:p>
            <a:pPr marL="0" indent="0">
              <a:buNone/>
            </a:pPr>
            <a:r>
              <a:rPr lang="en-US" dirty="0"/>
              <a:t>def site(</a:t>
            </a:r>
            <a:r>
              <a:rPr lang="en-US" dirty="0" err="1"/>
              <a:t>site_name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site_name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print </a:t>
            </a:r>
            <a:r>
              <a:rPr lang="en-US" dirty="0" err="1"/>
              <a:t>messageWithWelcome</a:t>
            </a:r>
            <a:r>
              <a:rPr lang="en-US" dirty="0"/>
              <a:t>(site(“Google.com"))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/>
          <a:lstStyle/>
          <a:p>
            <a:r>
              <a:rPr lang="en-US" dirty="0"/>
              <a:t>Decorator –Real World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354"/>
            <a:ext cx="10515600" cy="464860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import time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def </a:t>
            </a:r>
            <a:r>
              <a:rPr lang="en-US" dirty="0" err="1"/>
              <a:t>timing_function</a:t>
            </a:r>
            <a:r>
              <a:rPr lang="en-US" dirty="0"/>
              <a:t>(</a:t>
            </a:r>
            <a:r>
              <a:rPr lang="en-US" dirty="0" err="1"/>
              <a:t>some_function</a:t>
            </a:r>
            <a:r>
              <a:rPr lang="en-US" dirty="0"/>
              <a:t>):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"""</a:t>
            </a:r>
            <a:br>
              <a:rPr lang="en-US" i="1" dirty="0"/>
            </a:br>
            <a:r>
              <a:rPr lang="en-US" i="1" dirty="0"/>
              <a:t>    Outputs the time a function takes</a:t>
            </a:r>
            <a:br>
              <a:rPr lang="en-US" i="1" dirty="0"/>
            </a:br>
            <a:r>
              <a:rPr lang="en-US" i="1" dirty="0"/>
              <a:t>    to execute.</a:t>
            </a:r>
            <a:br>
              <a:rPr lang="en-US" i="1" dirty="0"/>
            </a:br>
            <a:r>
              <a:rPr lang="en-US" i="1" dirty="0"/>
              <a:t>    """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def wrapper():</a:t>
            </a:r>
            <a:br>
              <a:rPr lang="en-US" dirty="0"/>
            </a:br>
            <a:r>
              <a:rPr lang="en-US" dirty="0"/>
              <a:t>        t1 = </a:t>
            </a:r>
            <a:r>
              <a:rPr lang="en-US" dirty="0" err="1"/>
              <a:t>time.time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some_function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t2 = </a:t>
            </a:r>
            <a:r>
              <a:rPr lang="en-US" dirty="0" err="1"/>
              <a:t>time.time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return "Time it took to run the function: " + </a:t>
            </a:r>
            <a:r>
              <a:rPr lang="en-US" dirty="0" err="1"/>
              <a:t>str</a:t>
            </a:r>
            <a:r>
              <a:rPr lang="en-US" dirty="0"/>
              <a:t>((t2 - t1)) + "\n"</a:t>
            </a:r>
            <a:br>
              <a:rPr lang="en-US" dirty="0"/>
            </a:br>
            <a:r>
              <a:rPr lang="en-US" dirty="0"/>
              <a:t>    return wrapper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timing_function</a:t>
            </a:r>
            <a:br>
              <a:rPr lang="en-US" dirty="0"/>
            </a:br>
            <a:r>
              <a:rPr lang="en-US" dirty="0"/>
              <a:t>def </a:t>
            </a:r>
            <a:r>
              <a:rPr lang="en-US" dirty="0" err="1"/>
              <a:t>my_function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num_list</a:t>
            </a:r>
            <a:r>
              <a:rPr lang="en-US" dirty="0"/>
              <a:t> = []</a:t>
            </a:r>
            <a:br>
              <a:rPr lang="en-US" dirty="0"/>
            </a:br>
            <a:r>
              <a:rPr lang="en-US" dirty="0"/>
              <a:t>    for num in (range(0, 10000)):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num_list.append</a:t>
            </a:r>
            <a:r>
              <a:rPr lang="en-US" dirty="0"/>
              <a:t>(num)</a:t>
            </a:r>
            <a:br>
              <a:rPr lang="en-US" dirty="0"/>
            </a:br>
            <a:r>
              <a:rPr lang="en-US" dirty="0"/>
              <a:t>    print("\</a:t>
            </a:r>
            <a:r>
              <a:rPr lang="en-US" dirty="0" err="1"/>
              <a:t>nSum</a:t>
            </a:r>
            <a:r>
              <a:rPr lang="en-US" dirty="0"/>
              <a:t> of all the numbers: " + </a:t>
            </a:r>
            <a:r>
              <a:rPr lang="en-US" dirty="0" err="1"/>
              <a:t>str</a:t>
            </a:r>
            <a:r>
              <a:rPr lang="en-US" dirty="0"/>
              <a:t>((sum(</a:t>
            </a:r>
            <a:r>
              <a:rPr lang="en-US" dirty="0" err="1"/>
              <a:t>num_list</a:t>
            </a:r>
            <a:r>
              <a:rPr lang="en-US" dirty="0"/>
              <a:t>))))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438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Generator - Introduction</vt:lpstr>
      <vt:lpstr>Generator -  Rules</vt:lpstr>
      <vt:lpstr>Python Generator –Examples -1</vt:lpstr>
      <vt:lpstr>Python Generator –Examples -2</vt:lpstr>
      <vt:lpstr>Python Generator –Examples -3</vt:lpstr>
      <vt:lpstr>Python Generator –Examples -3- Continue</vt:lpstr>
      <vt:lpstr>Python – Generators – Fibonacci Series</vt:lpstr>
      <vt:lpstr>Decorators - Example</vt:lpstr>
      <vt:lpstr>Decorator –Real World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Types</dc:title>
  <dc:creator>Joshi Bharat</dc:creator>
  <cp:lastModifiedBy>Joshi Bharat</cp:lastModifiedBy>
  <cp:revision>258</cp:revision>
  <dcterms:created xsi:type="dcterms:W3CDTF">2018-05-26T05:05:12Z</dcterms:created>
  <dcterms:modified xsi:type="dcterms:W3CDTF">2018-07-10T15:30:12Z</dcterms:modified>
</cp:coreProperties>
</file>