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7" r:id="rId2"/>
    <p:sldId id="328" r:id="rId3"/>
    <p:sldId id="335" r:id="rId4"/>
    <p:sldId id="336" r:id="rId5"/>
    <p:sldId id="337" r:id="rId6"/>
    <p:sldId id="326" r:id="rId7"/>
    <p:sldId id="339" r:id="rId8"/>
    <p:sldId id="338" r:id="rId9"/>
    <p:sldId id="329" r:id="rId10"/>
    <p:sldId id="330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pPr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cla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Objects -Classes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7933"/>
            <a:ext cx="10515600" cy="4069030"/>
          </a:xfrm>
        </p:spPr>
        <p:txBody>
          <a:bodyPr/>
          <a:lstStyle/>
          <a:p>
            <a:r>
              <a:rPr lang="en-US" dirty="0"/>
              <a:t>A class is a code template for creating objects. Objects have member variables and have behavior associated with them. In python a class is created by the keyword class.</a:t>
            </a:r>
          </a:p>
          <a:p>
            <a:endParaRPr lang="en-US" dirty="0"/>
          </a:p>
          <a:p>
            <a:r>
              <a:rPr lang="en-US" dirty="0"/>
              <a:t>An object is created using the constructor of the class. This object will then be called the instance of the class. In Python we create instances in the following manner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b="1" dirty="0"/>
              <a:t>Iterator example- 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# Stop iteration if limit is reached</a:t>
            </a:r>
          </a:p>
          <a:p>
            <a:pPr marL="0" indent="0">
              <a:buNone/>
            </a:pPr>
            <a:r>
              <a:rPr lang="en-US" dirty="0"/>
              <a:t>        if x &gt; </a:t>
            </a:r>
            <a:r>
              <a:rPr lang="en-US" dirty="0" err="1"/>
              <a:t>self.limit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raise </a:t>
            </a:r>
            <a:r>
              <a:rPr lang="en-US" dirty="0" err="1"/>
              <a:t>StopIteration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# Else increment and return old value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 = x + 1;</a:t>
            </a:r>
          </a:p>
          <a:p>
            <a:pPr marL="0" indent="0">
              <a:buNone/>
            </a:pPr>
            <a:r>
              <a:rPr lang="en-US" dirty="0"/>
              <a:t>        return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Prints numbers from 10 to 15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Test(15):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Prints nothing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Test(5):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/>
          <a:lstStyle/>
          <a:p>
            <a:r>
              <a:rPr lang="en-US" b="1" dirty="0"/>
              <a:t>Inbuilt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 = ["geeks", "for", "geeks"]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l: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# Iterating over a tuple (immutable)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nTuple</a:t>
            </a:r>
            <a:r>
              <a:rPr lang="en-US" dirty="0"/>
              <a:t> Iteration")</a:t>
            </a:r>
          </a:p>
          <a:p>
            <a:pPr marL="0" indent="0">
              <a:buNone/>
            </a:pPr>
            <a:r>
              <a:rPr lang="en-US" dirty="0"/>
              <a:t>t = ("geeks", "for", "geeks")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t: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Inbuilt Iterators- 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47620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Iterating over a String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nString</a:t>
            </a:r>
            <a:r>
              <a:rPr lang="en-US" dirty="0"/>
              <a:t> Iteration")    </a:t>
            </a:r>
          </a:p>
          <a:p>
            <a:pPr marL="0" indent="0">
              <a:buNone/>
            </a:pPr>
            <a:r>
              <a:rPr lang="en-US" dirty="0"/>
              <a:t>s = "Geeks"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s 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# Iterating over dictionary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nDictionary</a:t>
            </a:r>
            <a:r>
              <a:rPr lang="en-US" dirty="0"/>
              <a:t> Iteration")   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d['</a:t>
            </a:r>
            <a:r>
              <a:rPr lang="en-US" dirty="0" err="1"/>
              <a:t>xyz</a:t>
            </a:r>
            <a:r>
              <a:rPr lang="en-US" dirty="0"/>
              <a:t>'] = 123</a:t>
            </a:r>
          </a:p>
          <a:p>
            <a:pPr marL="0" indent="0">
              <a:buNone/>
            </a:pPr>
            <a:r>
              <a:rPr lang="en-US" dirty="0"/>
              <a:t>d['</a:t>
            </a:r>
            <a:r>
              <a:rPr lang="en-US" dirty="0" err="1"/>
              <a:t>abc</a:t>
            </a:r>
            <a:r>
              <a:rPr lang="en-US" dirty="0"/>
              <a:t>'] = 345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d :</a:t>
            </a:r>
          </a:p>
          <a:p>
            <a:pPr marL="0" indent="0">
              <a:buNone/>
            </a:pPr>
            <a:r>
              <a:rPr lang="en-US" dirty="0"/>
              <a:t>    print("%s  %d" %(</a:t>
            </a:r>
            <a:r>
              <a:rPr lang="en-US" dirty="0" err="1"/>
              <a:t>i</a:t>
            </a:r>
            <a:r>
              <a:rPr lang="en-US" dirty="0"/>
              <a:t>, d[</a:t>
            </a:r>
            <a:r>
              <a:rPr lang="en-US" dirty="0" err="1"/>
              <a:t>i</a:t>
            </a:r>
            <a:r>
              <a:rPr lang="en-US" dirty="0"/>
              <a:t>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</a:t>
            </a:r>
            <a:r>
              <a:rPr lang="en-US" b="1" dirty="0" err="1"/>
              <a:t>Builtin</a:t>
            </a:r>
            <a:r>
              <a:rPr lang="en-US" b="1" dirty="0"/>
              <a:t>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built-in iterators</a:t>
            </a:r>
          </a:p>
          <a:p>
            <a:pPr marL="0" indent="0">
              <a:buNone/>
            </a:pPr>
            <a:r>
              <a:rPr lang="en-US" dirty="0"/>
              <a:t> # Iterating over a list</a:t>
            </a:r>
          </a:p>
          <a:p>
            <a:pPr marL="0" indent="0">
              <a:buNone/>
            </a:pPr>
            <a:r>
              <a:rPr lang="en-US" dirty="0"/>
              <a:t>print("List Iteration")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count</a:t>
            </a:r>
          </a:p>
          <a:p>
            <a:pPr marL="0" indent="0">
              <a:buNone/>
            </a:pPr>
            <a:r>
              <a:rPr lang="en-US" dirty="0"/>
              <a:t>counter = count(start=13)</a:t>
            </a:r>
          </a:p>
          <a:p>
            <a:pPr marL="0" indent="0">
              <a:buNone/>
            </a:pPr>
            <a:r>
              <a:rPr lang="en-US" dirty="0"/>
              <a:t>print(next(counter))</a:t>
            </a:r>
          </a:p>
          <a:p>
            <a:pPr marL="0" indent="0">
              <a:buNone/>
            </a:pPr>
            <a:r>
              <a:rPr lang="en-US" dirty="0"/>
              <a:t>print(next(counter))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"This is my second class"</a:t>
            </a:r>
          </a:p>
          <a:p>
            <a:pPr marL="0" indent="0">
              <a:buNone/>
            </a:pPr>
            <a:r>
              <a:rPr lang="en-US" dirty="0"/>
              <a:t>	a = 10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func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		print('Hello')</a:t>
            </a:r>
          </a:p>
          <a:p>
            <a:pPr marL="0" indent="0">
              <a:buNone/>
            </a:pPr>
            <a:r>
              <a:rPr lang="en-US" dirty="0"/>
              <a:t># Output: 10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Myclass.a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Output: 'This is my second class'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MyClass</a:t>
            </a:r>
            <a:r>
              <a:rPr lang="en-US" dirty="0"/>
              <a:t>.__doc__)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obj</a:t>
            </a:r>
            <a:r>
              <a:rPr lang="en-US" dirty="0"/>
              <a:t> =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obj.func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Python: </a:t>
            </a:r>
            <a:r>
              <a:rPr lang="en-US" b="1" dirty="0" err="1"/>
              <a:t>Iterable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called </a:t>
            </a:r>
            <a:r>
              <a:rPr lang="en-US" dirty="0" err="1"/>
              <a:t>iterable</a:t>
            </a:r>
            <a:r>
              <a:rPr lang="en-US" dirty="0"/>
              <a:t> if we can get an iterator from it. Most of built-in containers in Python like: list, tuple, string etc. are </a:t>
            </a:r>
            <a:r>
              <a:rPr lang="en-US" dirty="0" err="1"/>
              <a:t>iterables</a:t>
            </a:r>
            <a:r>
              <a:rPr lang="en-US" dirty="0"/>
              <a:t> in python </a:t>
            </a:r>
          </a:p>
          <a:p>
            <a:endParaRPr lang="en-US" dirty="0"/>
          </a:p>
          <a:p>
            <a:r>
              <a:rPr lang="en-US" dirty="0"/>
              <a:t>In simple words all the element which can contain the collection of items can be iterated over through the different elements of the collections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err="1"/>
              <a:t>Iterable</a:t>
            </a:r>
            <a:r>
              <a:rPr lang="en-US" b="1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define a list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[4, 7, 0, 3]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 get an iterator using </a:t>
            </a:r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my_iter</a:t>
            </a:r>
            <a:r>
              <a:rPr lang="en-US" dirty="0"/>
              <a:t> =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iterate through it using next() </a:t>
            </a:r>
          </a:p>
          <a:p>
            <a:pPr marL="0" indent="0">
              <a:buNone/>
            </a:pPr>
            <a:r>
              <a:rPr lang="en-US" dirty="0"/>
              <a:t>#prints 4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my_iter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#prints 7</a:t>
            </a:r>
          </a:p>
          <a:p>
            <a:pPr marL="0" indent="0">
              <a:buNone/>
            </a:pPr>
            <a:r>
              <a:rPr lang="en-US" dirty="0"/>
              <a:t>print(next(</a:t>
            </a:r>
            <a:r>
              <a:rPr lang="en-US" dirty="0" err="1"/>
              <a:t>my_iter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err="1"/>
              <a:t>Iterable</a:t>
            </a:r>
            <a:r>
              <a:rPr lang="en-US" b="1" dirty="0"/>
              <a:t> Example- Continued..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 next(</a:t>
            </a:r>
            <a:r>
              <a:rPr lang="en-US" dirty="0" err="1"/>
              <a:t>obj</a:t>
            </a:r>
            <a:r>
              <a:rPr lang="en-US" dirty="0"/>
              <a:t>) is same as </a:t>
            </a:r>
            <a:r>
              <a:rPr lang="en-US" dirty="0" err="1"/>
              <a:t>obj</a:t>
            </a:r>
            <a:r>
              <a:rPr lang="en-US" dirty="0"/>
              <a:t>.__next__()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#prints 0</a:t>
            </a:r>
          </a:p>
          <a:p>
            <a:r>
              <a:rPr lang="en-US" dirty="0"/>
              <a:t>print(my_</a:t>
            </a:r>
            <a:r>
              <a:rPr lang="en-US" dirty="0" err="1"/>
              <a:t>iter</a:t>
            </a:r>
            <a:r>
              <a:rPr lang="en-US" dirty="0"/>
              <a:t>.__next__())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#prints 3</a:t>
            </a:r>
          </a:p>
          <a:p>
            <a:r>
              <a:rPr lang="en-US" dirty="0"/>
              <a:t>print(my_</a:t>
            </a:r>
            <a:r>
              <a:rPr lang="en-US" dirty="0" err="1"/>
              <a:t>iter</a:t>
            </a:r>
            <a:r>
              <a:rPr lang="en-US" dirty="0"/>
              <a:t>.__next__())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## This will raise error, no items left</a:t>
            </a:r>
          </a:p>
          <a:p>
            <a:r>
              <a:rPr lang="en-US" dirty="0"/>
              <a:t>next(</a:t>
            </a:r>
            <a:r>
              <a:rPr lang="en-US" dirty="0" err="1"/>
              <a:t>my_iter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7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909"/>
          </a:xfrm>
        </p:spPr>
        <p:txBody>
          <a:bodyPr/>
          <a:lstStyle/>
          <a:p>
            <a:r>
              <a:rPr lang="en-US" b="1" dirty="0"/>
              <a:t>Python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034"/>
            <a:ext cx="10515600" cy="476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Iterator in Python is simply an </a:t>
            </a:r>
            <a:r>
              <a:rPr lang="en-US" dirty="0">
                <a:hlinkClick r:id="rId2" tooltip="Python Objects and Class"/>
              </a:rPr>
              <a:t>object</a:t>
            </a:r>
            <a:r>
              <a:rPr lang="en-US" dirty="0"/>
              <a:t> that can be iterated upon. An object which will return data, one element at a time.</a:t>
            </a:r>
          </a:p>
          <a:p>
            <a:pPr marL="0" indent="0">
              <a:buNone/>
            </a:pPr>
            <a:r>
              <a:rPr lang="en-US" dirty="0"/>
              <a:t>These types are iterators because they implement following methods. In fact, any object that wants to be an iterator must implement following methods.</a:t>
            </a:r>
          </a:p>
          <a:p>
            <a:pPr fontAlgn="base"/>
            <a:r>
              <a:rPr lang="en-US" b="1" dirty="0"/>
              <a:t>__</a:t>
            </a:r>
            <a:r>
              <a:rPr lang="en-US" b="1" dirty="0" err="1"/>
              <a:t>iter</a:t>
            </a:r>
            <a:r>
              <a:rPr lang="en-US" b="1" dirty="0"/>
              <a:t>__</a:t>
            </a:r>
            <a:r>
              <a:rPr lang="en-US" dirty="0"/>
              <a:t> method that is called on initialization of an iterator. This should return an object that has a next</a:t>
            </a:r>
          </a:p>
          <a:p>
            <a:pPr fontAlgn="base"/>
            <a:r>
              <a:rPr lang="en-US" b="1" dirty="0"/>
              <a:t>next ()</a:t>
            </a:r>
            <a:r>
              <a:rPr lang="en-US" dirty="0"/>
              <a:t> The iterator next method should return the next value for the </a:t>
            </a:r>
            <a:r>
              <a:rPr lang="en-US" dirty="0" err="1"/>
              <a:t>iterable</a:t>
            </a:r>
            <a:r>
              <a:rPr lang="en-US" dirty="0"/>
              <a:t>. When an iterator is used with a ‘for in’ loop, the for loop implicitly calls next() on the iterator object. This method should raise a </a:t>
            </a:r>
            <a:r>
              <a:rPr lang="en-US" dirty="0" err="1"/>
              <a:t>StopIteration</a:t>
            </a:r>
            <a:r>
              <a:rPr lang="en-US" dirty="0"/>
              <a:t> to signal the end of the iteration.</a:t>
            </a:r>
          </a:p>
          <a:p>
            <a:pPr marL="0" indent="0">
              <a:buNone/>
            </a:pP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409676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Your Own Iterator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/>
          <a:lstStyle/>
          <a:p>
            <a:r>
              <a:rPr lang="en-US" dirty="0"/>
              <a:t>Building an iterator from scratch is easy in Python. We just have to implement the methods </a:t>
            </a:r>
          </a:p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__() and __next__().</a:t>
            </a:r>
          </a:p>
          <a:p>
            <a:r>
              <a:rPr lang="en-US" dirty="0"/>
              <a:t>The __</a:t>
            </a:r>
            <a:r>
              <a:rPr lang="en-US" dirty="0" err="1"/>
              <a:t>iter</a:t>
            </a:r>
            <a:r>
              <a:rPr lang="en-US" dirty="0"/>
              <a:t>__() method returns the iterator object itself. If required, some initialization can be performed.</a:t>
            </a:r>
          </a:p>
          <a:p>
            <a:r>
              <a:rPr lang="en-US" dirty="0"/>
              <a:t>The __next__() method must return the next item in the sequence. On reaching the end, and in subsequent calls, it must raise </a:t>
            </a:r>
            <a:r>
              <a:rPr lang="en-US" dirty="0" err="1"/>
              <a:t>StopIteration</a:t>
            </a:r>
            <a:r>
              <a:rPr lang="en-US" dirty="0"/>
              <a:t>.</a:t>
            </a:r>
          </a:p>
          <a:p>
            <a:r>
              <a:rPr lang="en-US" dirty="0"/>
              <a:t>Here, we show an example that will give us next power of 2 in each iteration. Power exponent starts from zero up to a user set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Your Own Iterator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659"/>
            <a:ext cx="10515600" cy="49353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PowTwo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"""Class to implement an iterator</a:t>
            </a:r>
          </a:p>
          <a:p>
            <a:pPr marL="0" indent="0">
              <a:buNone/>
            </a:pPr>
            <a:r>
              <a:rPr lang="en-US" dirty="0"/>
              <a:t>    of powers of two"""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max = 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self.max</a:t>
            </a:r>
            <a:r>
              <a:rPr lang="en-US" dirty="0"/>
              <a:t> = max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iter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self.n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        return self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def __next__(self):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self.n</a:t>
            </a:r>
            <a:r>
              <a:rPr lang="en-US" dirty="0"/>
              <a:t> &lt;= </a:t>
            </a:r>
            <a:r>
              <a:rPr lang="en-US" dirty="0" err="1"/>
              <a:t>self.max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result = 2 ** </a:t>
            </a:r>
            <a:r>
              <a:rPr lang="en-US" dirty="0" err="1"/>
              <a:t>self.n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self.n</a:t>
            </a:r>
            <a:r>
              <a:rPr lang="en-US" dirty="0"/>
              <a:t> += 1</a:t>
            </a:r>
          </a:p>
          <a:p>
            <a:pPr marL="0" indent="0">
              <a:buNone/>
            </a:pPr>
            <a:r>
              <a:rPr lang="en-US" dirty="0"/>
              <a:t>            return result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raise </a:t>
            </a:r>
            <a:r>
              <a:rPr lang="en-US" dirty="0" err="1"/>
              <a:t>StopIteration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Iterators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52906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200" dirty="0"/>
              <a:t># An </a:t>
            </a:r>
            <a:r>
              <a:rPr lang="en-US" sz="6200" dirty="0" err="1"/>
              <a:t>iterable</a:t>
            </a:r>
            <a:r>
              <a:rPr lang="en-US" sz="6200" dirty="0"/>
              <a:t> user defined type</a:t>
            </a:r>
          </a:p>
          <a:p>
            <a:pPr marL="0" indent="0">
              <a:buNone/>
            </a:pPr>
            <a:r>
              <a:rPr lang="en-US" sz="6200" dirty="0"/>
              <a:t>class Test:</a:t>
            </a:r>
          </a:p>
          <a:p>
            <a:pPr marL="0" indent="0">
              <a:buNone/>
            </a:pPr>
            <a:r>
              <a:rPr lang="en-US" sz="6200" dirty="0"/>
              <a:t> </a:t>
            </a:r>
          </a:p>
          <a:p>
            <a:pPr marL="0" indent="0">
              <a:buNone/>
            </a:pPr>
            <a:r>
              <a:rPr lang="en-US" sz="6200" dirty="0"/>
              <a:t>    # </a:t>
            </a:r>
            <a:r>
              <a:rPr lang="en-US" sz="6200" dirty="0" err="1"/>
              <a:t>Cosntructor</a:t>
            </a:r>
            <a:endParaRPr lang="en-US" sz="6200" dirty="0"/>
          </a:p>
          <a:p>
            <a:pPr marL="0" indent="0">
              <a:buNone/>
            </a:pPr>
            <a:r>
              <a:rPr lang="en-US" sz="6200" dirty="0"/>
              <a:t>    def __</a:t>
            </a:r>
            <a:r>
              <a:rPr lang="en-US" sz="6200" dirty="0" err="1"/>
              <a:t>init</a:t>
            </a:r>
            <a:r>
              <a:rPr lang="en-US" sz="6200" dirty="0"/>
              <a:t>__(self, limit):</a:t>
            </a:r>
          </a:p>
          <a:p>
            <a:pPr marL="0" indent="0">
              <a:buNone/>
            </a:pPr>
            <a:r>
              <a:rPr lang="en-US" sz="6200" dirty="0"/>
              <a:t>        </a:t>
            </a:r>
            <a:r>
              <a:rPr lang="en-US" sz="6200" dirty="0" err="1"/>
              <a:t>self.limit</a:t>
            </a:r>
            <a:r>
              <a:rPr lang="en-US" sz="6200" dirty="0"/>
              <a:t> = limit</a:t>
            </a:r>
          </a:p>
          <a:p>
            <a:pPr marL="0" indent="0">
              <a:buNone/>
            </a:pPr>
            <a:r>
              <a:rPr lang="en-US" sz="6200" dirty="0"/>
              <a:t> </a:t>
            </a:r>
          </a:p>
          <a:p>
            <a:pPr marL="0" indent="0">
              <a:buNone/>
            </a:pPr>
            <a:r>
              <a:rPr lang="en-US" sz="6200" dirty="0"/>
              <a:t>    # Called when iteration is initialized</a:t>
            </a:r>
          </a:p>
          <a:p>
            <a:pPr marL="0" indent="0">
              <a:buNone/>
            </a:pPr>
            <a:r>
              <a:rPr lang="en-US" sz="6200" dirty="0"/>
              <a:t>    def __</a:t>
            </a:r>
            <a:r>
              <a:rPr lang="en-US" sz="6200" dirty="0" err="1"/>
              <a:t>iter</a:t>
            </a:r>
            <a:r>
              <a:rPr lang="en-US" sz="6200" dirty="0"/>
              <a:t>__(self):</a:t>
            </a:r>
          </a:p>
          <a:p>
            <a:pPr marL="0" indent="0">
              <a:buNone/>
            </a:pPr>
            <a:r>
              <a:rPr lang="en-US" sz="6200" dirty="0"/>
              <a:t>        </a:t>
            </a:r>
            <a:r>
              <a:rPr lang="en-US" sz="6200" dirty="0" err="1"/>
              <a:t>self.x</a:t>
            </a:r>
            <a:r>
              <a:rPr lang="en-US" sz="6200" dirty="0"/>
              <a:t> = 10</a:t>
            </a:r>
          </a:p>
          <a:p>
            <a:pPr marL="0" indent="0">
              <a:buNone/>
            </a:pPr>
            <a:r>
              <a:rPr lang="en-US" sz="6200" dirty="0"/>
              <a:t>        return self</a:t>
            </a:r>
          </a:p>
          <a:p>
            <a:pPr marL="0" indent="0">
              <a:buNone/>
            </a:pPr>
            <a:r>
              <a:rPr lang="en-US" sz="6200" dirty="0"/>
              <a:t>     def next(self):</a:t>
            </a:r>
          </a:p>
          <a:p>
            <a:pPr marL="0" indent="0">
              <a:buNone/>
            </a:pPr>
            <a:r>
              <a:rPr lang="en-US" sz="6200" dirty="0"/>
              <a:t> </a:t>
            </a:r>
          </a:p>
          <a:p>
            <a:pPr marL="0" indent="0">
              <a:buNone/>
            </a:pPr>
            <a:r>
              <a:rPr lang="en-US" sz="6200" dirty="0"/>
              <a:t>        # Store current value </a:t>
            </a:r>
            <a:r>
              <a:rPr lang="en-US" sz="6200" dirty="0" err="1"/>
              <a:t>ofx</a:t>
            </a:r>
            <a:endParaRPr lang="en-US" sz="6200" dirty="0"/>
          </a:p>
          <a:p>
            <a:pPr marL="0" indent="0">
              <a:buNone/>
            </a:pPr>
            <a:r>
              <a:rPr lang="en-US" sz="6200" dirty="0"/>
              <a:t>        x = </a:t>
            </a:r>
            <a:r>
              <a:rPr lang="en-US" sz="6200" dirty="0" err="1"/>
              <a:t>self.x</a:t>
            </a:r>
            <a:endParaRPr lang="en-US" sz="62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3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Python Objects -Classes</vt:lpstr>
      <vt:lpstr>Declaring Objects and classes</vt:lpstr>
      <vt:lpstr>Python: Iterable</vt:lpstr>
      <vt:lpstr>Python Iterable Example</vt:lpstr>
      <vt:lpstr>Python Iterable Example- Continued..</vt:lpstr>
      <vt:lpstr>Python Iterators</vt:lpstr>
      <vt:lpstr>Building Your Own Iterator in Python </vt:lpstr>
      <vt:lpstr>Building Your Own Iterator in Python </vt:lpstr>
      <vt:lpstr>Iterators example</vt:lpstr>
      <vt:lpstr>Iterator example- Continued..</vt:lpstr>
      <vt:lpstr>Inbuilt Iterators</vt:lpstr>
      <vt:lpstr>Inbuilt Iterators- Continued..</vt:lpstr>
      <vt:lpstr>Sample Builtin Iterators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Joshi Bharat</cp:lastModifiedBy>
  <cp:revision>204</cp:revision>
  <dcterms:created xsi:type="dcterms:W3CDTF">2018-05-26T05:05:12Z</dcterms:created>
  <dcterms:modified xsi:type="dcterms:W3CDTF">2018-06-17T16:08:55Z</dcterms:modified>
</cp:coreProperties>
</file>