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0" r:id="rId2"/>
    <p:sldId id="331" r:id="rId3"/>
    <p:sldId id="320" r:id="rId4"/>
    <p:sldId id="327" r:id="rId5"/>
    <p:sldId id="321" r:id="rId6"/>
    <p:sldId id="322" r:id="rId7"/>
    <p:sldId id="332" r:id="rId8"/>
    <p:sldId id="329" r:id="rId9"/>
    <p:sldId id="328" r:id="rId10"/>
    <p:sldId id="333" r:id="rId11"/>
    <p:sldId id="334" r:id="rId12"/>
    <p:sldId id="335" r:id="rId13"/>
    <p:sldId id="3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 snapToGrid="0">
      <p:cViewPr varScale="1">
        <p:scale>
          <a:sx n="73" d="100"/>
          <a:sy n="73" d="100"/>
        </p:scale>
        <p:origin x="-37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551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pPr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65"/>
            <a:ext cx="10515600" cy="4636398"/>
          </a:xfrm>
        </p:spPr>
        <p:txBody>
          <a:bodyPr/>
          <a:lstStyle/>
          <a:p>
            <a:r>
              <a:rPr lang="en-US" dirty="0"/>
              <a:t>A generator "generates" values. Creating generators was made as straightforward as possible through the concept of generator functions, introduced simultaneously.</a:t>
            </a:r>
          </a:p>
          <a:p>
            <a:endParaRPr lang="en-US" dirty="0"/>
          </a:p>
          <a:p>
            <a:r>
              <a:rPr lang="en-US" dirty="0"/>
              <a:t>A generator function is defined like a normal function, but whenever it needs to generate a value, it does so with the yield keyword rather than return. If the body of a def contains yield, the function automatically becomes a generator function (even if it also contains a return statement). There's nothing else we need to do to create 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29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temperature(t):</a:t>
            </a:r>
          </a:p>
          <a:p>
            <a:pPr>
              <a:buNone/>
            </a:pPr>
            <a:r>
              <a:rPr lang="en-US" dirty="0" smtClean="0"/>
              <a:t>    def celsius2fahrenheit(x):</a:t>
            </a:r>
          </a:p>
          <a:p>
            <a:pPr>
              <a:buNone/>
            </a:pPr>
            <a:r>
              <a:rPr lang="en-US" dirty="0" smtClean="0"/>
              <a:t>        return 9 * x / 5 + 32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result = "It's " + </a:t>
            </a:r>
            <a:r>
              <a:rPr lang="en-US" dirty="0" err="1" smtClean="0"/>
              <a:t>str</a:t>
            </a:r>
            <a:r>
              <a:rPr lang="en-US" dirty="0" smtClean="0"/>
              <a:t>(celsius2fahrenheit(t)) + " degrees!" </a:t>
            </a:r>
          </a:p>
          <a:p>
            <a:pPr>
              <a:buNone/>
            </a:pPr>
            <a:r>
              <a:rPr lang="en-US" dirty="0" smtClean="0"/>
              <a:t>    return result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print(temperature(20))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– Function as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def g():</a:t>
            </a:r>
          </a:p>
          <a:p>
            <a:pPr>
              <a:buNone/>
            </a:pPr>
            <a:r>
              <a:rPr lang="en-US" dirty="0" smtClean="0"/>
              <a:t>    print("Hi, it's me 'g'")</a:t>
            </a:r>
          </a:p>
          <a:p>
            <a:pPr>
              <a:buNone/>
            </a:pPr>
            <a:r>
              <a:rPr lang="en-US" dirty="0" smtClean="0"/>
              <a:t>    print("Thanks for calling me")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def f(</a:t>
            </a:r>
            <a:r>
              <a:rPr lang="en-US" dirty="0" err="1" smtClean="0"/>
              <a:t>func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print("Hi, it's me 'f'")</a:t>
            </a:r>
          </a:p>
          <a:p>
            <a:pPr>
              <a:buNone/>
            </a:pPr>
            <a:r>
              <a:rPr lang="en-US" dirty="0" smtClean="0"/>
              <a:t>    print("I will call '</a:t>
            </a:r>
            <a:r>
              <a:rPr lang="en-US" dirty="0" err="1" smtClean="0"/>
              <a:t>func</a:t>
            </a:r>
            <a:r>
              <a:rPr lang="en-US" dirty="0" smtClean="0"/>
              <a:t>' now")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func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print("</a:t>
            </a:r>
            <a:r>
              <a:rPr lang="en-US" dirty="0" err="1" smtClean="0"/>
              <a:t>func's</a:t>
            </a:r>
            <a:r>
              <a:rPr lang="en-US" dirty="0" smtClean="0"/>
              <a:t> real name is " + </a:t>
            </a:r>
            <a:r>
              <a:rPr lang="en-US" dirty="0" err="1" smtClean="0"/>
              <a:t>func.__name</a:t>
            </a:r>
            <a:r>
              <a:rPr lang="en-US" dirty="0" smtClean="0"/>
              <a:t>__)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f(g)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Decorator- Math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math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 </a:t>
            </a:r>
            <a:r>
              <a:rPr lang="en-US" dirty="0" err="1" smtClean="0"/>
              <a:t>foo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print("The function " + </a:t>
            </a:r>
            <a:r>
              <a:rPr lang="en-US" dirty="0" err="1" smtClean="0"/>
              <a:t>func.__name</a:t>
            </a:r>
            <a:r>
              <a:rPr lang="en-US" dirty="0" smtClean="0"/>
              <a:t>__ + " was passed to </a:t>
            </a:r>
            <a:r>
              <a:rPr lang="en-US" dirty="0" err="1" smtClean="0"/>
              <a:t>foo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 smtClean="0"/>
              <a:t>    res = 0</a:t>
            </a:r>
            <a:br>
              <a:rPr lang="en-US" dirty="0" smtClean="0"/>
            </a:br>
            <a:r>
              <a:rPr lang="en-US" dirty="0" smtClean="0"/>
              <a:t>    for x in [1, 2, 2.5]:</a:t>
            </a:r>
            <a:br>
              <a:rPr lang="en-US" dirty="0" smtClean="0"/>
            </a:br>
            <a:r>
              <a:rPr lang="en-US" dirty="0" smtClean="0"/>
              <a:t>        res += </a:t>
            </a:r>
            <a:r>
              <a:rPr lang="en-US" dirty="0" err="1" smtClean="0"/>
              <a:t>func</a:t>
            </a:r>
            <a:r>
              <a:rPr lang="en-US" dirty="0" smtClean="0"/>
              <a:t>(x)</a:t>
            </a:r>
            <a:br>
              <a:rPr lang="en-US" dirty="0" smtClean="0"/>
            </a:br>
            <a:r>
              <a:rPr lang="en-US" dirty="0" smtClean="0"/>
              <a:t>    return 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foo</a:t>
            </a:r>
            <a:r>
              <a:rPr lang="en-US" dirty="0" smtClean="0"/>
              <a:t>(math.sin))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foo</a:t>
            </a:r>
            <a:r>
              <a:rPr lang="en-US" dirty="0" smtClean="0"/>
              <a:t>(math.cos))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Decorator-Function Returning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def f(x):</a:t>
            </a:r>
          </a:p>
          <a:p>
            <a:pPr>
              <a:buNone/>
            </a:pPr>
            <a:r>
              <a:rPr lang="en-US" dirty="0" smtClean="0"/>
              <a:t>    def g(y):</a:t>
            </a:r>
          </a:p>
          <a:p>
            <a:pPr>
              <a:buNone/>
            </a:pPr>
            <a:r>
              <a:rPr lang="en-US" dirty="0" smtClean="0"/>
              <a:t>        return y + x + 3 </a:t>
            </a:r>
          </a:p>
          <a:p>
            <a:pPr>
              <a:buNone/>
            </a:pPr>
            <a:r>
              <a:rPr lang="en-US" dirty="0" smtClean="0"/>
              <a:t>    return g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nf1 = f(1)</a:t>
            </a:r>
          </a:p>
          <a:p>
            <a:pPr>
              <a:buNone/>
            </a:pPr>
            <a:r>
              <a:rPr lang="en-US" dirty="0" smtClean="0"/>
              <a:t>nf2 = f(3)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print(nf1(1))</a:t>
            </a:r>
          </a:p>
          <a:p>
            <a:pPr>
              <a:buNone/>
            </a:pPr>
            <a:r>
              <a:rPr lang="en-US" dirty="0" smtClean="0"/>
              <a:t>print(nf2(1))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- 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are used to generate a series of values</a:t>
            </a:r>
          </a:p>
          <a:p>
            <a:r>
              <a:rPr lang="en-US" dirty="0"/>
              <a:t>yield is like the return of generator functions</a:t>
            </a:r>
          </a:p>
          <a:p>
            <a:r>
              <a:rPr lang="en-US" dirty="0"/>
              <a:t>The only other thing yield does is save the "state" of a generator function</a:t>
            </a:r>
          </a:p>
          <a:p>
            <a:r>
              <a:rPr lang="en-US" dirty="0"/>
              <a:t>A generator is just a special type of iterator</a:t>
            </a:r>
          </a:p>
          <a:p>
            <a:r>
              <a:rPr lang="en-US" dirty="0"/>
              <a:t>Like iterators, we can get the next value from a generator using next()</a:t>
            </a:r>
          </a:p>
          <a:p>
            <a:r>
              <a:rPr lang="en-US" dirty="0"/>
              <a:t>for gets values by calling next() implicitly</a:t>
            </a:r>
          </a:p>
        </p:txBody>
      </p:sp>
    </p:spTree>
    <p:extLst>
      <p:ext uri="{BB962C8B-B14F-4D97-AF65-F5344CB8AC3E}">
        <p14:creationId xmlns:p14="http://schemas.microsoft.com/office/powerpoint/2010/main" xmlns="" val="346065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r>
              <a:rPr lang="en-US" dirty="0"/>
              <a:t>Python Generator –Examples -1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51316"/>
            <a:ext cx="684354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lottery():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returns 6 numbers between 1 and 40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returns a 7th number between 1 and 15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lottery():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 the next number is... %d!"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02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Generator –Examples -2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0208" y="1620227"/>
            <a:ext cx="693420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/>
          <a:lstStyle/>
          <a:p>
            <a:r>
              <a:rPr lang="en-US" dirty="0"/>
              <a:t>Python Generator –Examples 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integers():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    while True:</a:t>
            </a:r>
          </a:p>
          <a:p>
            <a:pPr marL="0" indent="0">
              <a:buNone/>
            </a:pPr>
            <a:r>
              <a:rPr lang="en-US" dirty="0"/>
              <a:t>        yield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squares():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integers():</a:t>
            </a:r>
          </a:p>
          <a:p>
            <a:pPr marL="0" indent="0">
              <a:buNone/>
            </a:pPr>
            <a:r>
              <a:rPr lang="en-US" dirty="0"/>
              <a:t>        yield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71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Generator –Examples -3-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4815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def take(n, </a:t>
            </a:r>
            <a:r>
              <a:rPr lang="en-US" dirty="0" err="1"/>
              <a:t>seq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"""Returns first n values from the given sequence."""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seq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result = []</a:t>
            </a:r>
          </a:p>
          <a:p>
            <a:pPr marL="0" indent="0">
              <a:buNone/>
            </a:pPr>
            <a:r>
              <a:rPr lang="en-US" dirty="0"/>
              <a:t>    try: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result.append</a:t>
            </a:r>
            <a:r>
              <a:rPr lang="en-US" dirty="0"/>
              <a:t>(</a:t>
            </a:r>
            <a:r>
              <a:rPr lang="en-US" dirty="0" err="1"/>
              <a:t>seq.next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except </a:t>
            </a:r>
            <a:r>
              <a:rPr lang="en-US" dirty="0" err="1"/>
              <a:t>StopIteration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take(5, squares()) # prints [1, 4, 9, 16, 25]</a:t>
            </a:r>
          </a:p>
        </p:txBody>
      </p:sp>
    </p:spTree>
    <p:extLst>
      <p:ext uri="{BB962C8B-B14F-4D97-AF65-F5344CB8AC3E}">
        <p14:creationId xmlns:p14="http://schemas.microsoft.com/office/powerpoint/2010/main" xmlns="" val="91573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Generators – Fibonacci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fibonacci</a:t>
            </a:r>
            <a:r>
              <a:rPr lang="en-US" dirty="0"/>
              <a:t>(max):</a:t>
            </a:r>
          </a:p>
          <a:p>
            <a:pPr marL="0" indent="0">
              <a:buNone/>
            </a:pPr>
            <a:r>
              <a:rPr lang="en-US" dirty="0"/>
              <a:t>    a, b = 0, 1</a:t>
            </a:r>
          </a:p>
          <a:p>
            <a:pPr marL="0" indent="0">
              <a:buNone/>
            </a:pPr>
            <a:r>
              <a:rPr lang="en-US" dirty="0"/>
              <a:t>    while a &lt; max:</a:t>
            </a:r>
          </a:p>
          <a:p>
            <a:pPr marL="0" indent="0">
              <a:buNone/>
            </a:pPr>
            <a:r>
              <a:rPr lang="en-US" dirty="0"/>
              <a:t>        yield a</a:t>
            </a:r>
          </a:p>
          <a:p>
            <a:pPr marL="0" indent="0">
              <a:buNone/>
            </a:pPr>
            <a:r>
              <a:rPr lang="en-US" dirty="0"/>
              <a:t>        a, b = b, a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 in </a:t>
            </a:r>
            <a:r>
              <a:rPr lang="en-US" dirty="0" err="1"/>
              <a:t>fibonacci</a:t>
            </a:r>
            <a:r>
              <a:rPr lang="en-US" dirty="0"/>
              <a:t>(500):</a:t>
            </a:r>
          </a:p>
          <a:p>
            <a:pPr marL="0" indent="0">
              <a:buNone/>
            </a:pPr>
            <a:r>
              <a:rPr lang="en-US" dirty="0"/>
              <a:t>    print(n)</a:t>
            </a:r>
          </a:p>
        </p:txBody>
      </p:sp>
    </p:spTree>
    <p:extLst>
      <p:ext uri="{BB962C8B-B14F-4D97-AF65-F5344CB8AC3E}">
        <p14:creationId xmlns:p14="http://schemas.microsoft.com/office/powerpoint/2010/main" xmlns="" val="336808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US" dirty="0"/>
              <a:t>Decorator –Real 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6486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import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def </a:t>
            </a:r>
            <a:r>
              <a:rPr lang="en-US" dirty="0" err="1"/>
              <a:t>timing_function</a:t>
            </a:r>
            <a:r>
              <a:rPr lang="en-US" dirty="0"/>
              <a:t>(</a:t>
            </a:r>
            <a:r>
              <a:rPr lang="en-US" dirty="0" err="1"/>
              <a:t>some_function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"""</a:t>
            </a:r>
            <a:br>
              <a:rPr lang="en-US" i="1" dirty="0"/>
            </a:br>
            <a:r>
              <a:rPr lang="en-US" i="1" dirty="0"/>
              <a:t>    Outputs the time a function takes</a:t>
            </a:r>
            <a:br>
              <a:rPr lang="en-US" i="1" dirty="0"/>
            </a:br>
            <a:r>
              <a:rPr lang="en-US" i="1" dirty="0"/>
              <a:t>    to execute.</a:t>
            </a:r>
            <a:br>
              <a:rPr lang="en-US" i="1" dirty="0"/>
            </a:br>
            <a:r>
              <a:rPr lang="en-US" i="1" dirty="0"/>
              <a:t>    """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def wrapper():</a:t>
            </a:r>
            <a:br>
              <a:rPr lang="en-US" dirty="0"/>
            </a:br>
            <a:r>
              <a:rPr lang="en-US" dirty="0"/>
              <a:t>        t1 = </a:t>
            </a:r>
            <a:r>
              <a:rPr lang="en-US" dirty="0" err="1"/>
              <a:t>time.time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some_function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t2 = </a:t>
            </a:r>
            <a:r>
              <a:rPr lang="en-US" dirty="0" err="1"/>
              <a:t>time.time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return "Time it took to run the function: " + </a:t>
            </a:r>
            <a:r>
              <a:rPr lang="en-US" dirty="0" err="1"/>
              <a:t>str</a:t>
            </a:r>
            <a:r>
              <a:rPr lang="en-US" dirty="0"/>
              <a:t>((t2 - t1)) + "\n"</a:t>
            </a:r>
            <a:br>
              <a:rPr lang="en-US" dirty="0"/>
            </a:br>
            <a:r>
              <a:rPr lang="en-US" dirty="0"/>
              <a:t>    return wrapper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timing_function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num_list</a:t>
            </a:r>
            <a:r>
              <a:rPr lang="en-US" dirty="0"/>
              <a:t> = []</a:t>
            </a:r>
            <a:br>
              <a:rPr lang="en-US" dirty="0"/>
            </a:br>
            <a:r>
              <a:rPr lang="en-US" dirty="0"/>
              <a:t>    for num in (range(0, 10000)):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num_list.append</a:t>
            </a:r>
            <a:r>
              <a:rPr lang="en-US" dirty="0"/>
              <a:t>(num)</a:t>
            </a:r>
            <a:br>
              <a:rPr lang="en-US" dirty="0"/>
            </a:br>
            <a:r>
              <a:rPr lang="en-US" dirty="0"/>
              <a:t>    print("\</a:t>
            </a:r>
            <a:r>
              <a:rPr lang="en-US" dirty="0" err="1"/>
              <a:t>nSum</a:t>
            </a:r>
            <a:r>
              <a:rPr lang="en-US" dirty="0"/>
              <a:t> of all the numbers: " + </a:t>
            </a:r>
            <a:r>
              <a:rPr lang="en-US" dirty="0" err="1"/>
              <a:t>str</a:t>
            </a:r>
            <a:r>
              <a:rPr lang="en-US" dirty="0"/>
              <a:t>((sum(</a:t>
            </a:r>
            <a:r>
              <a:rPr lang="en-US" dirty="0" err="1"/>
              <a:t>num_list</a:t>
            </a:r>
            <a:r>
              <a:rPr lang="en-US" dirty="0"/>
              <a:t>))))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Decorators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messageWithWelcome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# Nested function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addWelcome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return "Welcome to "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# Return concatenation of </a:t>
            </a:r>
            <a:r>
              <a:rPr lang="en-US" dirty="0" err="1"/>
              <a:t>addWelcome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# and str.</a:t>
            </a:r>
          </a:p>
          <a:p>
            <a:pPr marL="0" indent="0">
              <a:buNone/>
            </a:pPr>
            <a:r>
              <a:rPr lang="en-US" dirty="0"/>
              <a:t>    return  </a:t>
            </a:r>
            <a:r>
              <a:rPr lang="en-US" dirty="0" err="1"/>
              <a:t>addWelcome</a:t>
            </a:r>
            <a:r>
              <a:rPr lang="en-US" dirty="0"/>
              <a:t>() + </a:t>
            </a:r>
            <a:r>
              <a:rPr lang="en-US" dirty="0" err="1"/>
              <a:t>str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To get site name to which welcome is added</a:t>
            </a:r>
          </a:p>
          <a:p>
            <a:pPr marL="0" indent="0">
              <a:buNone/>
            </a:pPr>
            <a:r>
              <a:rPr lang="en-US" dirty="0"/>
              <a:t>def site(</a:t>
            </a:r>
            <a:r>
              <a:rPr lang="en-US" dirty="0" err="1"/>
              <a:t>site_name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site_name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messageWithWelcome</a:t>
            </a:r>
            <a:r>
              <a:rPr lang="en-US" dirty="0"/>
              <a:t>(site(“Google.com"))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511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Generator - Introduction</vt:lpstr>
      <vt:lpstr>Generator -  Rules</vt:lpstr>
      <vt:lpstr>Python Generator –Examples -1</vt:lpstr>
      <vt:lpstr>Python Generator –Examples -2</vt:lpstr>
      <vt:lpstr>Python Generator –Examples -3</vt:lpstr>
      <vt:lpstr>Python Generator –Examples -3- Continue</vt:lpstr>
      <vt:lpstr>Python – Generators – Fibonacci Series</vt:lpstr>
      <vt:lpstr>Decorator –Real World Example</vt:lpstr>
      <vt:lpstr>Decorators - Example</vt:lpstr>
      <vt:lpstr>Decorator Example-2</vt:lpstr>
      <vt:lpstr>Decorator – Function as parameter</vt:lpstr>
      <vt:lpstr>Decorator- Math Example</vt:lpstr>
      <vt:lpstr>Decorator-Function Returning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Admin</cp:lastModifiedBy>
  <cp:revision>262</cp:revision>
  <dcterms:created xsi:type="dcterms:W3CDTF">2018-05-26T05:05:12Z</dcterms:created>
  <dcterms:modified xsi:type="dcterms:W3CDTF">2018-07-10T16:34:14Z</dcterms:modified>
</cp:coreProperties>
</file>