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0" r:id="rId2"/>
    <p:sldId id="321" r:id="rId3"/>
    <p:sldId id="322" r:id="rId4"/>
    <p:sldId id="307" r:id="rId5"/>
    <p:sldId id="323" r:id="rId6"/>
    <p:sldId id="308" r:id="rId7"/>
    <p:sldId id="309" r:id="rId8"/>
    <p:sldId id="311" r:id="rId9"/>
    <p:sldId id="3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 snapToGrid="0">
      <p:cViewPr varScale="1">
        <p:scale>
          <a:sx n="73" d="100"/>
          <a:sy n="73" d="100"/>
        </p:scale>
        <p:origin x="-37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551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r>
              <a:rPr lang="en-US" dirty="0"/>
              <a:t>Python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>
            <a:normAutofit/>
          </a:bodyPr>
          <a:lstStyle/>
          <a:p>
            <a:r>
              <a:rPr lang="en-US" dirty="0"/>
              <a:t>Generators are a simple and powerful possibility to create or to generate iterators. On the surface they look like functions, but there is both a syntactical and a semantic difference. Instead of return statements you will find inside of the body of a generator only yield statements, i.e. one or more yield statements.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26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/>
          <a:lstStyle/>
          <a:p>
            <a:r>
              <a:rPr lang="en-US" dirty="0"/>
              <a:t>How to Create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r>
              <a:rPr lang="en-US" dirty="0"/>
              <a:t>It is fairly simple to create a generator in Python. It is as easy as defining a normal function with yield statement instead of a return statement.</a:t>
            </a:r>
          </a:p>
          <a:p>
            <a:endParaRPr lang="en-US" dirty="0"/>
          </a:p>
          <a:p>
            <a:r>
              <a:rPr lang="en-US" dirty="0"/>
              <a:t>If a function contains at least one yield statement (it may contain other yield or return statements), it becomes a generator function. Both yield and return will return some value from a function.</a:t>
            </a:r>
          </a:p>
          <a:p>
            <a:endParaRPr lang="en-US" dirty="0"/>
          </a:p>
          <a:p>
            <a:r>
              <a:rPr lang="en-US" dirty="0"/>
              <a:t>The difference is that, while a return statement terminates a function entirely, yield statement pauses the function saving all its states and later continues from there on successive calls.</a:t>
            </a:r>
          </a:p>
        </p:txBody>
      </p:sp>
    </p:spTree>
    <p:extLst>
      <p:ext uri="{BB962C8B-B14F-4D97-AF65-F5344CB8AC3E}">
        <p14:creationId xmlns="" xmlns:p14="http://schemas.microsoft.com/office/powerpoint/2010/main" val="385712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Functions and Generators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815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yield statement.</a:t>
            </a:r>
          </a:p>
          <a:p>
            <a:r>
              <a:rPr lang="en-US" dirty="0"/>
              <a:t>When called, it returns an object (iterator) but does not start execution immediately.</a:t>
            </a:r>
          </a:p>
          <a:p>
            <a:r>
              <a:rPr lang="en-US" dirty="0"/>
              <a:t>Methods like __</a:t>
            </a:r>
            <a:r>
              <a:rPr lang="en-US" dirty="0" err="1"/>
              <a:t>iter</a:t>
            </a:r>
            <a:r>
              <a:rPr lang="en-US" dirty="0"/>
              <a:t>__() and __next__() are implemented automatically. So we can iterate through the items using next().</a:t>
            </a:r>
          </a:p>
          <a:p>
            <a:r>
              <a:rPr lang="en-US" dirty="0"/>
              <a:t>Once the function yields, the function is paused and the control is transferred to the caller.</a:t>
            </a:r>
          </a:p>
          <a:p>
            <a:r>
              <a:rPr lang="en-US" dirty="0"/>
              <a:t>Local variables and their states are remembered between successive calls.</a:t>
            </a:r>
          </a:p>
          <a:p>
            <a:r>
              <a:rPr lang="en-US" dirty="0"/>
              <a:t>Finally, when the function terminates, </a:t>
            </a:r>
            <a:r>
              <a:rPr lang="en-US" dirty="0" err="1"/>
              <a:t>StopIteration</a:t>
            </a:r>
            <a:r>
              <a:rPr lang="en-US" dirty="0"/>
              <a:t> is raised automatically on further calls.</a:t>
            </a:r>
          </a:p>
        </p:txBody>
      </p:sp>
    </p:spTree>
    <p:extLst>
      <p:ext uri="{BB962C8B-B14F-4D97-AF65-F5344CB8AC3E}">
        <p14:creationId xmlns="" xmlns:p14="http://schemas.microsoft.com/office/powerpoint/2010/main" val="91573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b="1" dirty="0"/>
              <a:t>Python – Generators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48848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generator-function is defined like a normal function, but whenever it needs to generate a value, it does so with the yield keyword rather than return. If the body of a def contains yield, the function automatically becomes a generator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A generator function that yields 1 for first time, # 2 second time and 3 third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simpleGeneratorFun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yield 1           </a:t>
            </a:r>
          </a:p>
          <a:p>
            <a:pPr marL="0" indent="0">
              <a:buNone/>
            </a:pPr>
            <a:r>
              <a:rPr lang="en-US" dirty="0"/>
              <a:t>    yield 2           </a:t>
            </a:r>
          </a:p>
          <a:p>
            <a:pPr marL="0" indent="0">
              <a:buNone/>
            </a:pPr>
            <a:r>
              <a:rPr lang="en-US" dirty="0"/>
              <a:t>    yield 3       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 Driver code to check above generator function</a:t>
            </a:r>
          </a:p>
          <a:p>
            <a:pPr marL="0" indent="0">
              <a:buNone/>
            </a:pPr>
            <a:r>
              <a:rPr lang="en-US" dirty="0"/>
              <a:t>for value in </a:t>
            </a:r>
            <a:r>
              <a:rPr lang="en-US" dirty="0" err="1"/>
              <a:t>simpleGeneratorFun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print(value)</a:t>
            </a:r>
          </a:p>
        </p:txBody>
      </p:sp>
    </p:spTree>
    <p:extLst>
      <p:ext uri="{BB962C8B-B14F-4D97-AF65-F5344CB8AC3E}">
        <p14:creationId xmlns="" xmlns:p14="http://schemas.microsoft.com/office/powerpoint/2010/main" val="15568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Generators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A simple generator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my_gen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n = 1</a:t>
            </a:r>
          </a:p>
          <a:p>
            <a:pPr marL="0" indent="0">
              <a:buNone/>
            </a:pPr>
            <a:r>
              <a:rPr lang="en-US" dirty="0"/>
              <a:t>    print('This is printed first')</a:t>
            </a:r>
          </a:p>
          <a:p>
            <a:pPr marL="0" indent="0">
              <a:buNone/>
            </a:pPr>
            <a:r>
              <a:rPr lang="en-US" dirty="0"/>
              <a:t>    # Generator function contains yield statements</a:t>
            </a:r>
          </a:p>
          <a:p>
            <a:pPr marL="0" indent="0">
              <a:buNone/>
            </a:pPr>
            <a:r>
              <a:rPr lang="en-US" dirty="0"/>
              <a:t>    yield 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n += 1</a:t>
            </a:r>
          </a:p>
          <a:p>
            <a:pPr marL="0" indent="0">
              <a:buNone/>
            </a:pPr>
            <a:r>
              <a:rPr lang="en-US" dirty="0"/>
              <a:t>    print('This is printed second')</a:t>
            </a:r>
          </a:p>
          <a:p>
            <a:pPr marL="0" indent="0">
              <a:buNone/>
            </a:pPr>
            <a:r>
              <a:rPr lang="en-US" dirty="0"/>
              <a:t>    yield 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n += 1</a:t>
            </a:r>
          </a:p>
          <a:p>
            <a:pPr marL="0" indent="0">
              <a:buNone/>
            </a:pPr>
            <a:r>
              <a:rPr lang="en-US" dirty="0"/>
              <a:t>    print('This is printed at last')</a:t>
            </a:r>
          </a:p>
          <a:p>
            <a:pPr marL="0" indent="0">
              <a:buNone/>
            </a:pPr>
            <a:r>
              <a:rPr lang="en-US" dirty="0"/>
              <a:t>    yield n</a:t>
            </a:r>
          </a:p>
        </p:txBody>
      </p:sp>
    </p:spTree>
    <p:extLst>
      <p:ext uri="{BB962C8B-B14F-4D97-AF65-F5344CB8AC3E}">
        <p14:creationId xmlns="" xmlns:p14="http://schemas.microsoft.com/office/powerpoint/2010/main" val="3500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b="1" dirty="0"/>
              <a:t>Python – Generators with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365"/>
            <a:ext cx="10515600" cy="5093598"/>
          </a:xfrm>
        </p:spPr>
        <p:txBody>
          <a:bodyPr/>
          <a:lstStyle/>
          <a:p>
            <a:r>
              <a:rPr lang="en-US" dirty="0"/>
              <a:t>Normally, generator functions are implemented with a loop having a suitable terminating condition.</a:t>
            </a:r>
          </a:p>
          <a:p>
            <a:r>
              <a:rPr lang="en-US" dirty="0"/>
              <a:t>Let's take an example of a generator that reverses a string.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rev_str</a:t>
            </a:r>
            <a:r>
              <a:rPr lang="en-US" dirty="0"/>
              <a:t>(</a:t>
            </a:r>
            <a:r>
              <a:rPr lang="en-US" dirty="0" err="1"/>
              <a:t>my_str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length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range(length - 1,-1,-1):</a:t>
            </a:r>
          </a:p>
          <a:p>
            <a:pPr marL="457200" lvl="1" indent="0">
              <a:buNone/>
            </a:pPr>
            <a:r>
              <a:rPr lang="en-US" dirty="0"/>
              <a:t>        yield </a:t>
            </a:r>
            <a:r>
              <a:rPr lang="en-US" dirty="0" err="1"/>
              <a:t>my_str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for char in </a:t>
            </a:r>
            <a:r>
              <a:rPr lang="en-US" dirty="0" err="1"/>
              <a:t>rev_str</a:t>
            </a:r>
            <a:r>
              <a:rPr lang="en-US" dirty="0"/>
              <a:t>("hello"):</a:t>
            </a:r>
          </a:p>
          <a:p>
            <a:pPr marL="457200" lvl="1" indent="0">
              <a:buNone/>
            </a:pPr>
            <a:r>
              <a:rPr lang="en-US" dirty="0"/>
              <a:t>     print(char)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77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Python – Generators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Intialize</a:t>
            </a:r>
            <a:r>
              <a:rPr lang="en-US" dirty="0"/>
              <a:t> the list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3, 6, 10]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 = (x**2 for x in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Output: 1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9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36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100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</a:t>
            </a:r>
            <a:r>
              <a:rPr lang="en-US" dirty="0" err="1"/>
              <a:t>StopIteration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next(a)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53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r>
              <a:rPr lang="en-US" b="1" dirty="0"/>
              <a:t>Advantages of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Easy to Implement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PowTwoGen</a:t>
            </a:r>
            <a:r>
              <a:rPr lang="en-US" dirty="0"/>
              <a:t>(max = 0):</a:t>
            </a:r>
          </a:p>
          <a:p>
            <a:pPr marL="0" indent="0">
              <a:buNone/>
            </a:pPr>
            <a:r>
              <a:rPr lang="en-US" dirty="0"/>
              <a:t>    n = 0</a:t>
            </a:r>
          </a:p>
          <a:p>
            <a:pPr marL="0" indent="0">
              <a:buNone/>
            </a:pPr>
            <a:r>
              <a:rPr lang="en-US" dirty="0"/>
              <a:t>    while n &lt; max:</a:t>
            </a:r>
          </a:p>
          <a:p>
            <a:pPr marL="0" indent="0">
              <a:buNone/>
            </a:pPr>
            <a:r>
              <a:rPr lang="en-US" dirty="0"/>
              <a:t>        yield 2 ** n</a:t>
            </a:r>
          </a:p>
          <a:p>
            <a:pPr marL="0" indent="0">
              <a:buNone/>
            </a:pPr>
            <a:r>
              <a:rPr lang="en-US" dirty="0"/>
              <a:t>        n += 1</a:t>
            </a:r>
          </a:p>
          <a:p>
            <a:pPr marL="0" indent="0">
              <a:buNone/>
            </a:pPr>
            <a:r>
              <a:rPr lang="en-US" b="1" dirty="0"/>
              <a:t>2. Memory Efficient</a:t>
            </a:r>
          </a:p>
          <a:p>
            <a:r>
              <a:rPr lang="en-US" dirty="0"/>
              <a:t>A normal function to return a sequence will create the entire sequence in memory before returning the result. This is an overkill if the number of items in the sequence is very large.</a:t>
            </a:r>
          </a:p>
          <a:p>
            <a:r>
              <a:rPr lang="en-US" dirty="0"/>
              <a:t>Generator implementation of such sequence is memory friendly and is preferred since it only produces one item at a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715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5"/>
          </a:xfrm>
        </p:spPr>
        <p:txBody>
          <a:bodyPr>
            <a:normAutofit fontScale="90000"/>
          </a:bodyPr>
          <a:lstStyle/>
          <a:p>
            <a:r>
              <a:rPr lang="en-US" dirty="0"/>
              <a:t>Pipe Line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 Pipelining Generators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even_filter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num</a:t>
            </a:r>
            <a:r>
              <a:rPr lang="en-US" dirty="0"/>
              <a:t> % 2 == 0:</a:t>
            </a:r>
          </a:p>
          <a:p>
            <a:pPr marL="0" indent="0">
              <a:buNone/>
            </a:pPr>
            <a:r>
              <a:rPr lang="en-US" dirty="0"/>
              <a:t>            yield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multiply_by_three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yield </a:t>
            </a:r>
            <a:r>
              <a:rPr lang="en-US" dirty="0" err="1"/>
              <a:t>num</a:t>
            </a:r>
            <a:r>
              <a:rPr lang="en-US" dirty="0"/>
              <a:t> * 3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convert_to_string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yield 'The Number: %s' %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nums</a:t>
            </a:r>
            <a:r>
              <a:rPr lang="en-US" dirty="0"/>
              <a:t> = [1, 2, 3, 4, 5, 6, 7, 8, 9, 10]</a:t>
            </a:r>
          </a:p>
          <a:p>
            <a:pPr marL="0" indent="0">
              <a:buNone/>
            </a:pPr>
            <a:r>
              <a:rPr lang="en-US" dirty="0"/>
              <a:t>pipeline = </a:t>
            </a:r>
            <a:r>
              <a:rPr lang="en-US" dirty="0" err="1"/>
              <a:t>convert_to_string</a:t>
            </a:r>
            <a:r>
              <a:rPr lang="en-US" dirty="0"/>
              <a:t>(</a:t>
            </a:r>
            <a:r>
              <a:rPr lang="en-US" dirty="0" err="1"/>
              <a:t>multiply_by_three</a:t>
            </a:r>
            <a:r>
              <a:rPr lang="en-US" dirty="0"/>
              <a:t>(</a:t>
            </a:r>
            <a:r>
              <a:rPr lang="en-US" dirty="0" err="1"/>
              <a:t>even_filter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pipeline:</a:t>
            </a:r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err="1"/>
              <a:t>num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721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490</Words>
  <Application>Microsoft Office PowerPoint</Application>
  <PresentationFormat>Custom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Generators</vt:lpstr>
      <vt:lpstr>How to Create Generators</vt:lpstr>
      <vt:lpstr>Functions and Generators difference</vt:lpstr>
      <vt:lpstr>Python – Generators - Example</vt:lpstr>
      <vt:lpstr>Python Generators - Example</vt:lpstr>
      <vt:lpstr>Python – Generators with Loop</vt:lpstr>
      <vt:lpstr>Python – Generators Expression</vt:lpstr>
      <vt:lpstr>Advantages of Generator</vt:lpstr>
      <vt:lpstr>Pipe Line Generators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Admin</cp:lastModifiedBy>
  <cp:revision>228</cp:revision>
  <dcterms:created xsi:type="dcterms:W3CDTF">2018-05-26T05:05:12Z</dcterms:created>
  <dcterms:modified xsi:type="dcterms:W3CDTF">2018-07-07T01:07:27Z</dcterms:modified>
</cp:coreProperties>
</file>