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15"/>
  </p:notesMasterIdLst>
  <p:handoutMasterIdLst>
    <p:handoutMasterId r:id="rId16"/>
  </p:handoutMasterIdLst>
  <p:sldIdLst>
    <p:sldId id="256" r:id="rId5"/>
    <p:sldId id="259" r:id="rId6"/>
    <p:sldId id="328" r:id="rId7"/>
    <p:sldId id="353" r:id="rId8"/>
    <p:sldId id="352" r:id="rId9"/>
    <p:sldId id="340" r:id="rId10"/>
    <p:sldId id="339" r:id="rId11"/>
    <p:sldId id="332" r:id="rId12"/>
    <p:sldId id="354" r:id="rId13"/>
    <p:sldId id="261"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3E"/>
    <a:srgbClr val="0065A0"/>
    <a:srgbClr val="D51067"/>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94660"/>
  </p:normalViewPr>
  <p:slideViewPr>
    <p:cSldViewPr snapToGrid="0">
      <p:cViewPr varScale="1">
        <p:scale>
          <a:sx n="78" d="100"/>
          <a:sy n="78" d="100"/>
        </p:scale>
        <p:origin x="114" y="288"/>
      </p:cViewPr>
      <p:guideLst/>
    </p:cSldViewPr>
  </p:slideViewPr>
  <p:notesTextViewPr>
    <p:cViewPr>
      <p:scale>
        <a:sx n="1" d="1"/>
        <a:sy n="1" d="1"/>
      </p:scale>
      <p:origin x="0" y="0"/>
    </p:cViewPr>
  </p:notesTextViewPr>
  <p:notesViewPr>
    <p:cSldViewPr snapToGrid="0">
      <p:cViewPr>
        <p:scale>
          <a:sx n="100" d="100"/>
          <a:sy n="100" d="100"/>
        </p:scale>
        <p:origin x="1560" y="-13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A92C6AA7-B7B1-4B7C-B91A-45C214EC7B43}" type="slidenum">
              <a:rPr lang="en-US" sz="800" smtClean="0">
                <a:solidFill>
                  <a:srgbClr val="000000"/>
                </a:solidFill>
                <a:latin typeface="Arial" panose="020B0604020202020204" pitchFamily="34" charset="0"/>
              </a:rPr>
              <a:pPr/>
              <a:t>‹#›</a:t>
            </a:fld>
            <a:endParaRPr lang="en-US" sz="800">
              <a:solidFill>
                <a:srgbClr val="000000"/>
              </a:solidFill>
              <a:latin typeface="Arial" panose="020B0604020202020204" pitchFamily="34" charset="0"/>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sz="800">
                <a:solidFill>
                  <a:srgbClr val="000000"/>
                </a:solidFill>
                <a:latin typeface="Arial" panose="020B0604020202020204" pitchFamily="34" charset="0"/>
              </a:rPr>
              <a:t>© Tieto Corporation</a:t>
            </a:r>
          </a:p>
        </p:txBody>
      </p:sp>
    </p:spTree>
    <p:extLst>
      <p:ext uri="{BB962C8B-B14F-4D97-AF65-F5344CB8AC3E}">
        <p14:creationId xmlns:p14="http://schemas.microsoft.com/office/powerpoint/2010/main" val="3457147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1800" y="4716018"/>
            <a:ext cx="5994400" cy="3852037"/>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panose="020B0604020202020204" pitchFamily="34" charset="0"/>
              </a:defRPr>
            </a:lvl1pPr>
          </a:lstStyle>
          <a:p>
            <a:fld id="{7A466038-DD89-4D9F-A913-5155DBA645EB}" type="slidenum">
              <a:rPr lang="en-US" smtClean="0"/>
              <a:pPr/>
              <a:t>‹#›</a:t>
            </a:fld>
            <a:endParaRPr 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sz="800">
                <a:solidFill>
                  <a:srgbClr val="000000"/>
                </a:solidFill>
                <a:latin typeface="Arial" panose="020B0604020202020204" pitchFamily="34" charset="0"/>
              </a:rPr>
              <a:t>© Tieto Corporation</a:t>
            </a:r>
          </a:p>
        </p:txBody>
      </p:sp>
    </p:spTree>
    <p:extLst>
      <p:ext uri="{BB962C8B-B14F-4D97-AF65-F5344CB8AC3E}">
        <p14:creationId xmlns:p14="http://schemas.microsoft.com/office/powerpoint/2010/main" val="1396427446"/>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1pPr>
    <a:lvl2pPr marL="6858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2pPr>
    <a:lvl3pPr marL="11430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3pPr>
    <a:lvl4pPr marL="16002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4pPr>
    <a:lvl5pPr marL="20574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6591295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31127925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DD5142E-48EE-4411-B3A9-D9672F087B0C}" type="slidenum">
              <a:rPr lang="en-US" smtClean="0"/>
              <a:t>‹#›</a:t>
            </a:fld>
            <a:endParaRPr 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13143452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950446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641164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6620321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42738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128363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488318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a:xfrm>
            <a:off x="396000" y="1266826"/>
            <a:ext cx="8229600" cy="31051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8676185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905381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33460860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04467587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779339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88923843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96442920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0026823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427948863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10857906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9239738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55720955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844439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799967545"/>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8846857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1943439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88310765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033206315"/>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521212071"/>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3994978230"/>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422659845"/>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63622622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4712500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1065448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the story</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538519796"/>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256614548"/>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655538399"/>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71388712"/>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61644760"/>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579496961"/>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712958151"/>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496268604"/>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3487170060"/>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6218487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774375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14009013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235053593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7948376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35639648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DD5142E-48EE-4411-B3A9-D9672F087B0C}" type="slidenum">
              <a:rPr lang="en-US" smtClean="0"/>
              <a:t>‹#›</a:t>
            </a:fld>
            <a:endParaRPr 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2757156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18624441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193126277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329913573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download.eclipse.org/technology/m2e/release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a:t>Selenium Training	</a:t>
            </a:r>
          </a:p>
        </p:txBody>
      </p:sp>
      <p:sp>
        <p:nvSpPr>
          <p:cNvPr id="2" name="Subtitle 1"/>
          <p:cNvSpPr>
            <a:spLocks noGrp="1"/>
          </p:cNvSpPr>
          <p:nvPr>
            <p:ph type="subTitle" idx="1"/>
          </p:nvPr>
        </p:nvSpPr>
        <p:spPr/>
        <p:txBody>
          <a:bodyPr/>
          <a:lstStyle/>
          <a:p>
            <a:r>
              <a:rPr lang="en-US" dirty="0"/>
              <a:t>Day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39053"/>
          </a:xfrm>
        </p:spPr>
        <p:txBody>
          <a:bodyPr/>
          <a:lstStyle/>
          <a:p>
            <a:r>
              <a:rPr lang="en-GB" dirty="0"/>
              <a:t>Selenium –Maven Integration</a:t>
            </a:r>
          </a:p>
        </p:txBody>
      </p:sp>
      <p:sp>
        <p:nvSpPr>
          <p:cNvPr id="3" name="Content Placeholder 2"/>
          <p:cNvSpPr>
            <a:spLocks noGrp="1"/>
          </p:cNvSpPr>
          <p:nvPr>
            <p:ph idx="1"/>
          </p:nvPr>
        </p:nvSpPr>
        <p:spPr>
          <a:xfrm>
            <a:off x="396000" y="921895"/>
            <a:ext cx="8229600" cy="3667795"/>
          </a:xfrm>
        </p:spPr>
        <p:txBody>
          <a:bodyPr/>
          <a:lstStyle/>
          <a:p>
            <a:r>
              <a:rPr lang="en-GB" dirty="0"/>
              <a:t>Maven Introduction</a:t>
            </a:r>
          </a:p>
          <a:p>
            <a:endParaRPr lang="en-GB" dirty="0"/>
          </a:p>
          <a:p>
            <a:r>
              <a:rPr lang="en-GB" dirty="0"/>
              <a:t>Maven Installation and Maven commands </a:t>
            </a:r>
          </a:p>
          <a:p>
            <a:endParaRPr lang="en-GB" dirty="0"/>
          </a:p>
          <a:p>
            <a:r>
              <a:rPr lang="en-GB" dirty="0"/>
              <a:t>What is POM XML </a:t>
            </a:r>
          </a:p>
          <a:p>
            <a:endParaRPr lang="en-GB" dirty="0"/>
          </a:p>
          <a:p>
            <a:r>
              <a:rPr lang="en-GB" dirty="0"/>
              <a:t>Creation a Maven Project in eclipse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5" name="Slide Number Placeholder 4"/>
          <p:cNvSpPr>
            <a:spLocks noGrp="1"/>
          </p:cNvSpPr>
          <p:nvPr>
            <p:ph type="sldNum" sz="quarter" idx="10"/>
          </p:nvPr>
        </p:nvSpPr>
        <p:spPr/>
        <p:txBody>
          <a:bodyPr/>
          <a:lstStyle/>
          <a:p>
            <a:fld id="{FDD5142E-48EE-4411-B3A9-D9672F087B0C}" type="slidenum">
              <a:rPr lang="en-US" smtClean="0"/>
              <a:t>2</a:t>
            </a:fld>
            <a:endParaRPr lang="en-US"/>
          </a:p>
        </p:txBody>
      </p:sp>
    </p:spTree>
    <p:extLst>
      <p:ext uri="{BB962C8B-B14F-4D97-AF65-F5344CB8AC3E}">
        <p14:creationId xmlns:p14="http://schemas.microsoft.com/office/powerpoint/2010/main" val="172523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490213"/>
          </a:xfrm>
        </p:spPr>
        <p:txBody>
          <a:bodyPr>
            <a:normAutofit fontScale="90000"/>
          </a:bodyPr>
          <a:lstStyle/>
          <a:p>
            <a:r>
              <a:rPr lang="en-US" dirty="0"/>
              <a:t>Maven Introduction</a:t>
            </a:r>
          </a:p>
        </p:txBody>
      </p:sp>
      <p:sp>
        <p:nvSpPr>
          <p:cNvPr id="3" name="Content Placeholder 2"/>
          <p:cNvSpPr>
            <a:spLocks noGrp="1"/>
          </p:cNvSpPr>
          <p:nvPr>
            <p:ph idx="1"/>
          </p:nvPr>
        </p:nvSpPr>
        <p:spPr>
          <a:xfrm>
            <a:off x="396000" y="712033"/>
            <a:ext cx="8229600" cy="3867462"/>
          </a:xfrm>
        </p:spPr>
        <p:txBody>
          <a:bodyPr/>
          <a:lstStyle/>
          <a:p>
            <a:endParaRPr lang="en-US" dirty="0"/>
          </a:p>
          <a:p>
            <a:r>
              <a:rPr lang="en-US" dirty="0"/>
              <a:t>Apache Maven is a software project management and comprehension tool. Based on the concept of a project object model (POM), Maven can manage a project's build, reporting and documentation from a central piece of information.</a:t>
            </a:r>
          </a:p>
          <a:p>
            <a:endParaRPr lang="en-US" i="1" dirty="0"/>
          </a:p>
          <a:p>
            <a:endParaRPr lang="en-US" i="1" dirty="0"/>
          </a:p>
        </p:txBody>
      </p:sp>
      <p:sp>
        <p:nvSpPr>
          <p:cNvPr id="4" name="Slide Number Placeholder 3"/>
          <p:cNvSpPr>
            <a:spLocks noGrp="1"/>
          </p:cNvSpPr>
          <p:nvPr>
            <p:ph type="sldNum" sz="quarter" idx="10"/>
          </p:nvPr>
        </p:nvSpPr>
        <p:spPr/>
        <p:txBody>
          <a:bodyPr/>
          <a:lstStyle/>
          <a:p>
            <a:fld id="{FDD5142E-48EE-4411-B3A9-D9672F087B0C}" type="slidenum">
              <a:rPr lang="en-US" smtClean="0"/>
              <a:t>3</a:t>
            </a:fld>
            <a:endParaRPr lang="en-US"/>
          </a:p>
        </p:txBody>
      </p:sp>
    </p:spTree>
    <p:extLst>
      <p:ext uri="{BB962C8B-B14F-4D97-AF65-F5344CB8AC3E}">
        <p14:creationId xmlns:p14="http://schemas.microsoft.com/office/powerpoint/2010/main" val="14031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477374"/>
          </a:xfrm>
        </p:spPr>
        <p:txBody>
          <a:bodyPr>
            <a:normAutofit fontScale="90000"/>
          </a:bodyPr>
          <a:lstStyle/>
          <a:p>
            <a:r>
              <a:rPr lang="en-US" b="0" dirty="0"/>
              <a:t>Understanding the problem without Maven</a:t>
            </a:r>
            <a:br>
              <a:rPr lang="en-US" b="0" dirty="0"/>
            </a:br>
            <a:endParaRPr lang="en-US" dirty="0"/>
          </a:p>
        </p:txBody>
      </p:sp>
      <p:sp>
        <p:nvSpPr>
          <p:cNvPr id="3" name="Content Placeholder 2"/>
          <p:cNvSpPr>
            <a:spLocks noGrp="1"/>
          </p:cNvSpPr>
          <p:nvPr>
            <p:ph idx="1"/>
          </p:nvPr>
        </p:nvSpPr>
        <p:spPr>
          <a:xfrm>
            <a:off x="396000" y="562131"/>
            <a:ext cx="8229600" cy="3949907"/>
          </a:xfrm>
        </p:spPr>
        <p:txBody>
          <a:bodyPr/>
          <a:lstStyle/>
          <a:p>
            <a:endParaRPr lang="en-US" dirty="0"/>
          </a:p>
          <a:p>
            <a:r>
              <a:rPr lang="en-US" dirty="0"/>
              <a:t>There are many problems that we face during the project development. They are discussed below:</a:t>
            </a:r>
          </a:p>
          <a:p>
            <a:endParaRPr lang="en-US" dirty="0"/>
          </a:p>
          <a:p>
            <a:pPr lvl="1"/>
            <a:r>
              <a:rPr lang="en-US" b="1" dirty="0"/>
              <a:t>1) Adding set of Jars in each project:</a:t>
            </a:r>
            <a:r>
              <a:rPr lang="en-US" dirty="0"/>
              <a:t> In case of struts, spring, hibernate frameworks, we need to add set of jar files in each project. It must include all the dependencies of jars also.</a:t>
            </a:r>
          </a:p>
          <a:p>
            <a:pPr lvl="1"/>
            <a:r>
              <a:rPr lang="en-US" b="1" dirty="0"/>
              <a:t>2) Creating the right project structure:</a:t>
            </a:r>
            <a:r>
              <a:rPr lang="en-US" dirty="0"/>
              <a:t> We must create the right project structure in servlet, struts </a:t>
            </a:r>
            <a:r>
              <a:rPr lang="en-US" dirty="0" err="1"/>
              <a:t>etc</a:t>
            </a:r>
            <a:r>
              <a:rPr lang="en-US" dirty="0"/>
              <a:t>, otherwise it will not be executed.</a:t>
            </a:r>
          </a:p>
          <a:p>
            <a:pPr lvl="1"/>
            <a:r>
              <a:rPr lang="en-US" b="1" dirty="0"/>
              <a:t>3) Building and Deploying the project:</a:t>
            </a:r>
            <a:r>
              <a:rPr lang="en-US" dirty="0"/>
              <a:t> We must have to build and deploy the project so that it may work.</a:t>
            </a:r>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4</a:t>
            </a:fld>
            <a:endParaRPr lang="en-US"/>
          </a:p>
        </p:txBody>
      </p:sp>
    </p:spTree>
    <p:extLst>
      <p:ext uri="{BB962C8B-B14F-4D97-AF65-F5344CB8AC3E}">
        <p14:creationId xmlns:p14="http://schemas.microsoft.com/office/powerpoint/2010/main" val="183116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484869"/>
          </a:xfrm>
        </p:spPr>
        <p:txBody>
          <a:bodyPr>
            <a:normAutofit fontScale="90000"/>
          </a:bodyPr>
          <a:lstStyle/>
          <a:p>
            <a:r>
              <a:rPr lang="en-US" dirty="0"/>
              <a:t>Use of Maven</a:t>
            </a:r>
          </a:p>
        </p:txBody>
      </p:sp>
      <p:sp>
        <p:nvSpPr>
          <p:cNvPr id="4" name="Slide Number Placeholder 3"/>
          <p:cNvSpPr>
            <a:spLocks noGrp="1"/>
          </p:cNvSpPr>
          <p:nvPr>
            <p:ph type="sldNum" sz="quarter" idx="10"/>
          </p:nvPr>
        </p:nvSpPr>
        <p:spPr/>
        <p:txBody>
          <a:bodyPr/>
          <a:lstStyle/>
          <a:p>
            <a:fld id="{FDD5142E-48EE-4411-B3A9-D9672F087B0C}" type="slidenum">
              <a:rPr lang="en-US" smtClean="0"/>
              <a:t>5</a:t>
            </a:fld>
            <a:endParaRPr lang="en-US"/>
          </a:p>
        </p:txBody>
      </p:sp>
      <p:sp>
        <p:nvSpPr>
          <p:cNvPr id="9" name="Content Placeholder 8"/>
          <p:cNvSpPr>
            <a:spLocks noGrp="1"/>
          </p:cNvSpPr>
          <p:nvPr>
            <p:ph idx="1"/>
          </p:nvPr>
        </p:nvSpPr>
        <p:spPr>
          <a:xfrm>
            <a:off x="396000" y="774306"/>
            <a:ext cx="8229600" cy="3597670"/>
          </a:xfrm>
        </p:spPr>
        <p:txBody>
          <a:bodyPr/>
          <a:lstStyle/>
          <a:p>
            <a:r>
              <a:rPr lang="en-US" dirty="0"/>
              <a:t>Maven simplifies the above mentioned problems. It does mainly following tasks.</a:t>
            </a:r>
          </a:p>
          <a:p>
            <a:r>
              <a:rPr lang="en-US" dirty="0"/>
              <a:t>It makes a project easy to build</a:t>
            </a:r>
          </a:p>
          <a:p>
            <a:r>
              <a:rPr lang="en-US" dirty="0"/>
              <a:t>It provides uniform build process (maven project can be shared by all the maven projects)</a:t>
            </a:r>
          </a:p>
          <a:p>
            <a:r>
              <a:rPr lang="en-US" dirty="0"/>
              <a:t>It provides project information (log document, cross referenced sources, mailing list, dependency list, unit test reports etc.)</a:t>
            </a:r>
          </a:p>
          <a:p>
            <a:r>
              <a:rPr lang="en-US" dirty="0"/>
              <a:t>It is easy to migrate for new features of Maven</a:t>
            </a:r>
          </a:p>
          <a:p>
            <a:endParaRPr lang="en-US" dirty="0"/>
          </a:p>
        </p:txBody>
      </p:sp>
    </p:spTree>
    <p:extLst>
      <p:ext uri="{BB962C8B-B14F-4D97-AF65-F5344CB8AC3E}">
        <p14:creationId xmlns:p14="http://schemas.microsoft.com/office/powerpoint/2010/main" val="252355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12285"/>
          </a:xfrm>
        </p:spPr>
        <p:txBody>
          <a:bodyPr>
            <a:normAutofit/>
          </a:bodyPr>
          <a:lstStyle/>
          <a:p>
            <a:r>
              <a:rPr lang="en-US" dirty="0"/>
              <a:t>Maven Installation </a:t>
            </a:r>
          </a:p>
        </p:txBody>
      </p:sp>
      <p:sp>
        <p:nvSpPr>
          <p:cNvPr id="3" name="Content Placeholder 2"/>
          <p:cNvSpPr>
            <a:spLocks noGrp="1"/>
          </p:cNvSpPr>
          <p:nvPr>
            <p:ph idx="1"/>
          </p:nvPr>
        </p:nvSpPr>
        <p:spPr>
          <a:xfrm>
            <a:off x="396000" y="816964"/>
            <a:ext cx="8229600" cy="3792511"/>
          </a:xfrm>
        </p:spPr>
        <p:txBody>
          <a:bodyPr/>
          <a:lstStyle/>
          <a:p>
            <a:endParaRPr lang="en-US" dirty="0"/>
          </a:p>
          <a:p>
            <a:r>
              <a:rPr lang="en-US" dirty="0"/>
              <a:t>Open the URL :  </a:t>
            </a:r>
            <a:r>
              <a:rPr lang="en-US" dirty="0">
                <a:hlinkClick r:id="rId2"/>
              </a:rPr>
              <a:t>https://maven.apache.org/download.cgi</a:t>
            </a:r>
            <a:endParaRPr lang="en-US" dirty="0"/>
          </a:p>
          <a:p>
            <a:endParaRPr lang="en-US" dirty="0"/>
          </a:p>
          <a:p>
            <a:r>
              <a:rPr lang="en-US" dirty="0"/>
              <a:t>Download Binary Zip </a:t>
            </a:r>
            <a:r>
              <a:rPr lang="en-US" dirty="0" err="1"/>
              <a:t>archieve</a:t>
            </a:r>
            <a:endParaRPr lang="en-US" dirty="0"/>
          </a:p>
          <a:p>
            <a:endParaRPr lang="en-US" dirty="0"/>
          </a:p>
          <a:p>
            <a:r>
              <a:rPr lang="en-US" dirty="0"/>
              <a:t>Create M2_Home variable in Environment variable and give the path on Maven folder</a:t>
            </a:r>
          </a:p>
          <a:p>
            <a:endParaRPr lang="en-US" dirty="0"/>
          </a:p>
          <a:p>
            <a:r>
              <a:rPr lang="en-US" dirty="0"/>
              <a:t>Also edit the path  and give the path till bin of maven</a:t>
            </a:r>
          </a:p>
        </p:txBody>
      </p:sp>
      <p:sp>
        <p:nvSpPr>
          <p:cNvPr id="4" name="Slide Number Placeholder 3"/>
          <p:cNvSpPr>
            <a:spLocks noGrp="1"/>
          </p:cNvSpPr>
          <p:nvPr>
            <p:ph type="sldNum" sz="quarter" idx="10"/>
          </p:nvPr>
        </p:nvSpPr>
        <p:spPr/>
        <p:txBody>
          <a:bodyPr/>
          <a:lstStyle/>
          <a:p>
            <a:fld id="{FDD5142E-48EE-4411-B3A9-D9672F087B0C}" type="slidenum">
              <a:rPr lang="en-US" smtClean="0"/>
              <a:t>6</a:t>
            </a:fld>
            <a:endParaRPr lang="en-US"/>
          </a:p>
        </p:txBody>
      </p:sp>
    </p:spTree>
    <p:extLst>
      <p:ext uri="{BB962C8B-B14F-4D97-AF65-F5344CB8AC3E}">
        <p14:creationId xmlns:p14="http://schemas.microsoft.com/office/powerpoint/2010/main" val="70390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04790"/>
          </a:xfrm>
        </p:spPr>
        <p:txBody>
          <a:bodyPr/>
          <a:lstStyle/>
          <a:p>
            <a:r>
              <a:rPr lang="en-US" dirty="0"/>
              <a:t>POM XML</a:t>
            </a:r>
          </a:p>
        </p:txBody>
      </p:sp>
      <p:sp>
        <p:nvSpPr>
          <p:cNvPr id="3" name="Content Placeholder 2"/>
          <p:cNvSpPr>
            <a:spLocks noGrp="1"/>
          </p:cNvSpPr>
          <p:nvPr>
            <p:ph idx="1"/>
          </p:nvPr>
        </p:nvSpPr>
        <p:spPr>
          <a:xfrm>
            <a:off x="396000" y="869430"/>
            <a:ext cx="8229600" cy="3502545"/>
          </a:xfrm>
        </p:spPr>
        <p:txBody>
          <a:bodyPr/>
          <a:lstStyle/>
          <a:p>
            <a:pPr marL="0" indent="0">
              <a:buNone/>
            </a:pPr>
            <a:endParaRPr lang="en-US" dirty="0"/>
          </a:p>
          <a:p>
            <a:pPr marL="0" indent="0">
              <a:buNone/>
            </a:pPr>
            <a:r>
              <a:rPr lang="en-US" dirty="0"/>
              <a:t>A Project Object Model or POM is the fundamental unit of work in Maven. It is an XML file that contains information about the project and configuration details used by Maven to build the project. It contains default values for most projects. Examples for this is the build directory, which is target; the source directory, which is </a:t>
            </a:r>
            <a:r>
              <a:rPr lang="en-US" dirty="0" err="1"/>
              <a:t>src</a:t>
            </a:r>
            <a:r>
              <a:rPr lang="en-US" dirty="0"/>
              <a:t>/main/java; the test source directory, which is </a:t>
            </a:r>
            <a:r>
              <a:rPr lang="en-US" dirty="0" err="1"/>
              <a:t>src</a:t>
            </a:r>
            <a:r>
              <a:rPr lang="en-US" dirty="0"/>
              <a:t>/test/java; and so on.</a:t>
            </a:r>
          </a:p>
        </p:txBody>
      </p:sp>
      <p:sp>
        <p:nvSpPr>
          <p:cNvPr id="4" name="Slide Number Placeholder 3"/>
          <p:cNvSpPr>
            <a:spLocks noGrp="1"/>
          </p:cNvSpPr>
          <p:nvPr>
            <p:ph type="sldNum" sz="quarter" idx="10"/>
          </p:nvPr>
        </p:nvSpPr>
        <p:spPr/>
        <p:txBody>
          <a:bodyPr/>
          <a:lstStyle/>
          <a:p>
            <a:fld id="{FDD5142E-48EE-4411-B3A9-D9672F087B0C}" type="slidenum">
              <a:rPr lang="en-US" smtClean="0"/>
              <a:t>7</a:t>
            </a:fld>
            <a:endParaRPr lang="en-US"/>
          </a:p>
        </p:txBody>
      </p:sp>
    </p:spTree>
    <p:extLst>
      <p:ext uri="{BB962C8B-B14F-4D97-AF65-F5344CB8AC3E}">
        <p14:creationId xmlns:p14="http://schemas.microsoft.com/office/powerpoint/2010/main" val="39264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44830"/>
          </a:xfrm>
        </p:spPr>
        <p:txBody>
          <a:bodyPr>
            <a:normAutofit fontScale="90000"/>
          </a:bodyPr>
          <a:lstStyle/>
          <a:p>
            <a:r>
              <a:rPr lang="en-US" dirty="0"/>
              <a:t>Maven Project in Eclipse</a:t>
            </a:r>
          </a:p>
        </p:txBody>
      </p:sp>
      <p:sp>
        <p:nvSpPr>
          <p:cNvPr id="4" name="Slide Number Placeholder 3"/>
          <p:cNvSpPr>
            <a:spLocks noGrp="1"/>
          </p:cNvSpPr>
          <p:nvPr>
            <p:ph type="sldNum" sz="quarter" idx="10"/>
          </p:nvPr>
        </p:nvSpPr>
        <p:spPr/>
        <p:txBody>
          <a:bodyPr/>
          <a:lstStyle/>
          <a:p>
            <a:fld id="{FDD5142E-48EE-4411-B3A9-D9672F087B0C}" type="slidenum">
              <a:rPr lang="en-US" smtClean="0"/>
              <a:t>8</a:t>
            </a:fld>
            <a:endParaRPr lang="en-US"/>
          </a:p>
        </p:txBody>
      </p:sp>
      <p:sp>
        <p:nvSpPr>
          <p:cNvPr id="3" name="Content Placeholder 2"/>
          <p:cNvSpPr>
            <a:spLocks noGrp="1"/>
          </p:cNvSpPr>
          <p:nvPr>
            <p:ph idx="1"/>
          </p:nvPr>
        </p:nvSpPr>
        <p:spPr>
          <a:xfrm>
            <a:off x="396000" y="1094282"/>
            <a:ext cx="8229600" cy="3470223"/>
          </a:xfrm>
        </p:spPr>
        <p:txBody>
          <a:bodyPr/>
          <a:lstStyle/>
          <a:p>
            <a:pPr marL="457200" lvl="1" indent="0">
              <a:buNone/>
            </a:pPr>
            <a:endParaRPr lang="en-US" dirty="0"/>
          </a:p>
          <a:p>
            <a:pPr marL="342900" lvl="1" indent="-342900"/>
            <a:r>
              <a:rPr lang="en-US" sz="2400" dirty="0">
                <a:ea typeface="+mn-ea"/>
                <a:cs typeface="+mn-cs"/>
              </a:rPr>
              <a:t>Location of maven </a:t>
            </a:r>
            <a:r>
              <a:rPr lang="en-US" sz="2400">
                <a:ea typeface="+mn-ea"/>
                <a:cs typeface="+mn-cs"/>
              </a:rPr>
              <a:t>plugin :</a:t>
            </a:r>
          </a:p>
          <a:p>
            <a:pPr marL="400050" lvl="2" indent="0">
              <a:buNone/>
            </a:pPr>
            <a:endParaRPr lang="en-US" sz="2200" dirty="0">
              <a:ea typeface="+mn-ea"/>
              <a:cs typeface="+mn-cs"/>
            </a:endParaRPr>
          </a:p>
          <a:p>
            <a:pPr marL="0" lvl="1" indent="0">
              <a:buNone/>
            </a:pPr>
            <a:r>
              <a:rPr lang="en-US" sz="2400" dirty="0">
                <a:ea typeface="+mn-ea"/>
                <a:cs typeface="+mn-cs"/>
              </a:rPr>
              <a:t> 	</a:t>
            </a:r>
            <a:r>
              <a:rPr lang="en-US" sz="2400" dirty="0">
                <a:ea typeface="+mn-ea"/>
                <a:cs typeface="+mn-cs"/>
                <a:hlinkClick r:id="rId2"/>
              </a:rPr>
              <a:t>http://download.eclipse.org/technology/m2e/releases</a:t>
            </a:r>
            <a:endParaRPr lang="en-US" sz="2400" dirty="0">
              <a:ea typeface="+mn-ea"/>
              <a:cs typeface="+mn-cs"/>
            </a:endParaRPr>
          </a:p>
          <a:p>
            <a:pPr marL="342900" lvl="1" indent="-342900"/>
            <a:endParaRPr lang="en-US" sz="2400" dirty="0">
              <a:ea typeface="+mn-ea"/>
              <a:cs typeface="+mn-cs"/>
            </a:endParaRPr>
          </a:p>
          <a:p>
            <a:r>
              <a:rPr lang="en-US" dirty="0"/>
              <a:t>Demo</a:t>
            </a:r>
          </a:p>
        </p:txBody>
      </p:sp>
    </p:spTree>
    <p:extLst>
      <p:ext uri="{BB962C8B-B14F-4D97-AF65-F5344CB8AC3E}">
        <p14:creationId xmlns:p14="http://schemas.microsoft.com/office/powerpoint/2010/main" val="284012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68083"/>
          </a:xfrm>
        </p:spPr>
        <p:txBody>
          <a:bodyPr/>
          <a:lstStyle/>
          <a:p>
            <a:r>
              <a:rPr lang="en-US" dirty="0"/>
              <a:t>Jenkins Demo</a:t>
            </a:r>
          </a:p>
        </p:txBody>
      </p:sp>
      <p:sp>
        <p:nvSpPr>
          <p:cNvPr id="3" name="Content Placeholder 2"/>
          <p:cNvSpPr>
            <a:spLocks noGrp="1"/>
          </p:cNvSpPr>
          <p:nvPr>
            <p:ph idx="1"/>
          </p:nvPr>
        </p:nvSpPr>
        <p:spPr>
          <a:xfrm>
            <a:off x="396000" y="939114"/>
            <a:ext cx="8229600" cy="3432861"/>
          </a:xfrm>
        </p:spPr>
        <p:txBody>
          <a:bodyPr/>
          <a:lstStyle/>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9</a:t>
            </a:fld>
            <a:endParaRPr lang="en-US"/>
          </a:p>
        </p:txBody>
      </p:sp>
    </p:spTree>
    <p:extLst>
      <p:ext uri="{BB962C8B-B14F-4D97-AF65-F5344CB8AC3E}">
        <p14:creationId xmlns:p14="http://schemas.microsoft.com/office/powerpoint/2010/main" val="1525114189"/>
      </p:ext>
    </p:extLst>
  </p:cSld>
  <p:clrMapOvr>
    <a:masterClrMapping/>
  </p:clrMapOvr>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1C9AA22-C90F-437A-9BEF-ADD9267EEF0B}"/>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79DA9D6-450F-473E-8D37-7C5B32A99E29}"/>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253400C8-6DC2-45CC-B9C6-ED93CE51EAE6}"/>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542568A8-5BDA-495E-AA32-427E32DD0D62}"/>
    </a:ext>
  </a:extLst>
</a:theme>
</file>

<file path=ppt/theme/theme5.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TietoWide</Template>
  <TotalTime>0</TotalTime>
  <Words>328</Words>
  <Application>Microsoft Office PowerPoint</Application>
  <PresentationFormat>On-screen Show (16:9)</PresentationFormat>
  <Paragraphs>63</Paragraphs>
  <Slides>10</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10</vt:i4>
      </vt:variant>
    </vt:vector>
  </HeadingPairs>
  <TitlesOfParts>
    <vt:vector size="16" baseType="lpstr">
      <vt:lpstr>Arial</vt:lpstr>
      <vt:lpstr>Helvetica</vt:lpstr>
      <vt:lpstr>Content page blue</vt:lpstr>
      <vt:lpstr>Content page red</vt:lpstr>
      <vt:lpstr>Content page green</vt:lpstr>
      <vt:lpstr>Content page orange</vt:lpstr>
      <vt:lpstr>Selenium Training </vt:lpstr>
      <vt:lpstr>Selenium –Maven Integration</vt:lpstr>
      <vt:lpstr>Maven Introduction</vt:lpstr>
      <vt:lpstr>Understanding the problem without Maven </vt:lpstr>
      <vt:lpstr>Use of Maven</vt:lpstr>
      <vt:lpstr>Maven Installation </vt:lpstr>
      <vt:lpstr>POM XML</vt:lpstr>
      <vt:lpstr>Maven Project in Eclipse</vt:lpstr>
      <vt:lpstr>Jenkins Demo</vt:lpstr>
      <vt:lpstr>PowerPoint Presentation</vt:lpstr>
    </vt:vector>
  </TitlesOfParts>
  <Company>Tieto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Harshit</dc:creator>
  <cp:lastModifiedBy>Joshi Bharat</cp:lastModifiedBy>
  <cp:revision>342</cp:revision>
  <dcterms:created xsi:type="dcterms:W3CDTF">2017-05-29T08:08:14Z</dcterms:created>
  <dcterms:modified xsi:type="dcterms:W3CDTF">2018-01-24T04:22:49Z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