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14"/>
  </p:notesMasterIdLst>
  <p:handoutMasterIdLst>
    <p:handoutMasterId r:id="rId15"/>
  </p:handoutMasterIdLst>
  <p:sldIdLst>
    <p:sldId id="256" r:id="rId5"/>
    <p:sldId id="259" r:id="rId6"/>
    <p:sldId id="328" r:id="rId7"/>
    <p:sldId id="339" r:id="rId8"/>
    <p:sldId id="332" r:id="rId9"/>
    <p:sldId id="331" r:id="rId10"/>
    <p:sldId id="333" r:id="rId11"/>
    <p:sldId id="329" r:id="rId12"/>
    <p:sldId id="33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3E"/>
    <a:srgbClr val="0065A0"/>
    <a:srgbClr val="D51067"/>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15" autoAdjust="0"/>
    <p:restoredTop sz="94660"/>
  </p:normalViewPr>
  <p:slideViewPr>
    <p:cSldViewPr snapToGrid="0">
      <p:cViewPr varScale="1">
        <p:scale>
          <a:sx n="108" d="100"/>
          <a:sy n="108" d="100"/>
        </p:scale>
        <p:origin x="365" y="77"/>
      </p:cViewPr>
      <p:guideLst/>
    </p:cSldViewPr>
  </p:slideViewPr>
  <p:notesTextViewPr>
    <p:cViewPr>
      <p:scale>
        <a:sx n="1" d="1"/>
        <a:sy n="1" d="1"/>
      </p:scale>
      <p:origin x="0" y="0"/>
    </p:cViewPr>
  </p:notesTextViewPr>
  <p:notesViewPr>
    <p:cSldViewPr snapToGrid="0">
      <p:cViewPr>
        <p:scale>
          <a:sx n="100" d="100"/>
          <a:sy n="100" d="100"/>
        </p:scale>
        <p:origin x="1560" y="-13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A92C6AA7-B7B1-4B7C-B91A-45C214EC7B43}" type="slidenum">
              <a:rPr lang="en-US" sz="800" smtClean="0">
                <a:solidFill>
                  <a:srgbClr val="000000"/>
                </a:solidFill>
                <a:latin typeface="Arial" panose="020B0604020202020204" pitchFamily="34" charset="0"/>
              </a:rPr>
              <a:pPr/>
              <a:t>‹#›</a:t>
            </a:fld>
            <a:endParaRPr lang="en-US" sz="800">
              <a:solidFill>
                <a:srgbClr val="000000"/>
              </a:solidFill>
              <a:latin typeface="Arial" panose="020B0604020202020204" pitchFamily="34" charset="0"/>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sz="800">
                <a:solidFill>
                  <a:srgbClr val="000000"/>
                </a:solidFill>
                <a:latin typeface="Arial" panose="020B0604020202020204" pitchFamily="34" charset="0"/>
              </a:rPr>
              <a:t>© Tieto Corporation</a:t>
            </a:r>
          </a:p>
        </p:txBody>
      </p:sp>
    </p:spTree>
    <p:extLst>
      <p:ext uri="{BB962C8B-B14F-4D97-AF65-F5344CB8AC3E}">
        <p14:creationId xmlns:p14="http://schemas.microsoft.com/office/powerpoint/2010/main" val="3457147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1800" y="4716018"/>
            <a:ext cx="5994400" cy="3852037"/>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panose="020B0604020202020204" pitchFamily="34" charset="0"/>
              </a:defRPr>
            </a:lvl1pPr>
          </a:lstStyle>
          <a:p>
            <a:fld id="{7A466038-DD89-4D9F-A913-5155DBA645EB}" type="slidenum">
              <a:rPr lang="en-US" smtClean="0"/>
              <a:pPr/>
              <a:t>‹#›</a:t>
            </a:fld>
            <a:endParaRPr 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sz="800">
                <a:solidFill>
                  <a:srgbClr val="000000"/>
                </a:solidFill>
                <a:latin typeface="Arial" panose="020B0604020202020204" pitchFamily="34" charset="0"/>
              </a:rPr>
              <a:t>© Tieto Corporation</a:t>
            </a:r>
          </a:p>
        </p:txBody>
      </p:sp>
    </p:spTree>
    <p:extLst>
      <p:ext uri="{BB962C8B-B14F-4D97-AF65-F5344CB8AC3E}">
        <p14:creationId xmlns:p14="http://schemas.microsoft.com/office/powerpoint/2010/main" val="1396427446"/>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1pPr>
    <a:lvl2pPr marL="6858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2pPr>
    <a:lvl3pPr marL="11430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3pPr>
    <a:lvl4pPr marL="16002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4pPr>
    <a:lvl5pPr marL="20574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6591295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31127925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DD5142E-48EE-4411-B3A9-D9672F087B0C}" type="slidenum">
              <a:rPr lang="en-US" smtClean="0"/>
              <a:t>‹#›</a:t>
            </a:fld>
            <a:endParaRPr 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13143452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950446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641164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6620321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42738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128363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488318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a:xfrm>
            <a:off x="396000" y="1266826"/>
            <a:ext cx="8229600" cy="31051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8676185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905381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33460860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04467587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779339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88923843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96442920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0026823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427948863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1085790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9239738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55720955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844439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799967545"/>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8846857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1943439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88310765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033206315"/>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521212071"/>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3994978230"/>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422659845"/>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63622622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4712500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1065448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the story</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538519796"/>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25661454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655538399"/>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71388712"/>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61644760"/>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579496961"/>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712958151"/>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496268604"/>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3487170060"/>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6218487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774375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14009013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235053593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7948376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35639648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DD5142E-48EE-4411-B3A9-D9672F087B0C}" type="slidenum">
              <a:rPr lang="en-US" smtClean="0"/>
              <a:t>‹#›</a:t>
            </a:fld>
            <a:endParaRPr 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2757156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18624441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193126277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329913573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a:t>Selenium Training	</a:t>
            </a:r>
          </a:p>
        </p:txBody>
      </p:sp>
      <p:sp>
        <p:nvSpPr>
          <p:cNvPr id="2" name="Subtitle 1"/>
          <p:cNvSpPr>
            <a:spLocks noGrp="1"/>
          </p:cNvSpPr>
          <p:nvPr>
            <p:ph type="subTitle" idx="1"/>
          </p:nvPr>
        </p:nvSpPr>
        <p:spPr/>
        <p:txBody>
          <a:bodyPr/>
          <a:lstStyle/>
          <a:p>
            <a:r>
              <a:rPr lang="en-US" dirty="0"/>
              <a:t>Day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39053"/>
          </a:xfrm>
        </p:spPr>
        <p:txBody>
          <a:bodyPr/>
          <a:lstStyle/>
          <a:p>
            <a:r>
              <a:rPr lang="en-GB" dirty="0"/>
              <a:t>Selenium – Java Concepts</a:t>
            </a:r>
          </a:p>
        </p:txBody>
      </p:sp>
      <p:sp>
        <p:nvSpPr>
          <p:cNvPr id="3" name="Content Placeholder 2"/>
          <p:cNvSpPr>
            <a:spLocks noGrp="1"/>
          </p:cNvSpPr>
          <p:nvPr>
            <p:ph idx="1"/>
          </p:nvPr>
        </p:nvSpPr>
        <p:spPr>
          <a:xfrm>
            <a:off x="396000" y="921895"/>
            <a:ext cx="8229600" cy="3667795"/>
          </a:xfrm>
        </p:spPr>
        <p:txBody>
          <a:bodyPr/>
          <a:lstStyle/>
          <a:p>
            <a:endParaRPr lang="en-GB" dirty="0"/>
          </a:p>
          <a:p>
            <a:r>
              <a:rPr lang="en-GB" dirty="0"/>
              <a:t>Exception Handling</a:t>
            </a:r>
          </a:p>
          <a:p>
            <a:endParaRPr lang="en-GB" dirty="0"/>
          </a:p>
          <a:p>
            <a:r>
              <a:rPr lang="en-GB" dirty="0"/>
              <a:t>Method Overloading and Overriding</a:t>
            </a:r>
          </a:p>
          <a:p>
            <a:endParaRPr lang="en-GB" dirty="0"/>
          </a:p>
          <a:p>
            <a:r>
              <a:rPr lang="en-GB" dirty="0"/>
              <a:t>Abstract Classes and Interface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5" name="Slide Number Placeholder 4"/>
          <p:cNvSpPr>
            <a:spLocks noGrp="1"/>
          </p:cNvSpPr>
          <p:nvPr>
            <p:ph type="sldNum" sz="quarter" idx="10"/>
          </p:nvPr>
        </p:nvSpPr>
        <p:spPr/>
        <p:txBody>
          <a:bodyPr/>
          <a:lstStyle/>
          <a:p>
            <a:fld id="{FDD5142E-48EE-4411-B3A9-D9672F087B0C}" type="slidenum">
              <a:rPr lang="en-US" smtClean="0"/>
              <a:t>2</a:t>
            </a:fld>
            <a:endParaRPr lang="en-US"/>
          </a:p>
        </p:txBody>
      </p:sp>
    </p:spTree>
    <p:extLst>
      <p:ext uri="{BB962C8B-B14F-4D97-AF65-F5344CB8AC3E}">
        <p14:creationId xmlns:p14="http://schemas.microsoft.com/office/powerpoint/2010/main" val="172523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68083"/>
          </a:xfrm>
        </p:spPr>
        <p:txBody>
          <a:bodyPr/>
          <a:lstStyle/>
          <a:p>
            <a:r>
              <a:rPr lang="en-US" dirty="0"/>
              <a:t>Exception Handling</a:t>
            </a:r>
          </a:p>
        </p:txBody>
      </p:sp>
      <p:sp>
        <p:nvSpPr>
          <p:cNvPr id="3" name="Content Placeholder 2"/>
          <p:cNvSpPr>
            <a:spLocks noGrp="1"/>
          </p:cNvSpPr>
          <p:nvPr>
            <p:ph idx="1"/>
          </p:nvPr>
        </p:nvSpPr>
        <p:spPr>
          <a:xfrm>
            <a:off x="396000" y="712033"/>
            <a:ext cx="8229600" cy="3867462"/>
          </a:xfrm>
        </p:spPr>
        <p:txBody>
          <a:bodyPr/>
          <a:lstStyle/>
          <a:p>
            <a:r>
              <a:rPr lang="en-US" dirty="0"/>
              <a:t>An exception is an unwanted or unexpected event, which occurs during the execution of a program i.e. at run time, that disrupts the normal flow of the program’s instructions.</a:t>
            </a:r>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3</a:t>
            </a:fld>
            <a:endParaRPr lang="en-US"/>
          </a:p>
        </p:txBody>
      </p:sp>
      <p:pic>
        <p:nvPicPr>
          <p:cNvPr id="5" name="Picture 4"/>
          <p:cNvPicPr>
            <a:picLocks noChangeAspect="1"/>
          </p:cNvPicPr>
          <p:nvPr/>
        </p:nvPicPr>
        <p:blipFill>
          <a:blip r:embed="rId2"/>
          <a:stretch>
            <a:fillRect/>
          </a:stretch>
        </p:blipFill>
        <p:spPr>
          <a:xfrm>
            <a:off x="1259174" y="1753849"/>
            <a:ext cx="5561351" cy="2748544"/>
          </a:xfrm>
          <a:prstGeom prst="rect">
            <a:avLst/>
          </a:prstGeom>
        </p:spPr>
      </p:pic>
    </p:spTree>
    <p:extLst>
      <p:ext uri="{BB962C8B-B14F-4D97-AF65-F5344CB8AC3E}">
        <p14:creationId xmlns:p14="http://schemas.microsoft.com/office/powerpoint/2010/main" val="14031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04790"/>
          </a:xfrm>
        </p:spPr>
        <p:txBody>
          <a:bodyPr/>
          <a:lstStyle/>
          <a:p>
            <a:r>
              <a:rPr lang="en-US" dirty="0"/>
              <a:t>Checked and Unchecked Exception</a:t>
            </a:r>
          </a:p>
        </p:txBody>
      </p:sp>
      <p:sp>
        <p:nvSpPr>
          <p:cNvPr id="3" name="Content Placeholder 2"/>
          <p:cNvSpPr>
            <a:spLocks noGrp="1"/>
          </p:cNvSpPr>
          <p:nvPr>
            <p:ph idx="1"/>
          </p:nvPr>
        </p:nvSpPr>
        <p:spPr>
          <a:xfrm>
            <a:off x="396000" y="869430"/>
            <a:ext cx="8229600" cy="3502545"/>
          </a:xfrm>
        </p:spPr>
        <p:txBody>
          <a:bodyPr/>
          <a:lstStyle/>
          <a:p>
            <a:pPr marL="0" indent="0">
              <a:buNone/>
            </a:pPr>
            <a:r>
              <a:rPr lang="en-US" b="1" dirty="0"/>
              <a:t>Checked:</a:t>
            </a:r>
            <a:r>
              <a:rPr lang="en-US" dirty="0"/>
              <a:t> are the exceptions that are checked at compile time. If some code within a method throws a checked exception, then the method must either handle the exception or it must specify the exception using </a:t>
            </a:r>
            <a:r>
              <a:rPr lang="en-US" i="1" dirty="0"/>
              <a:t>throws </a:t>
            </a:r>
            <a:r>
              <a:rPr lang="en-US" dirty="0"/>
              <a:t>keyword.</a:t>
            </a:r>
          </a:p>
          <a:p>
            <a:pPr marL="0" indent="0">
              <a:buNone/>
            </a:pPr>
            <a:endParaRPr lang="en-US" dirty="0"/>
          </a:p>
          <a:p>
            <a:pPr marL="0" indent="0">
              <a:buNone/>
            </a:pPr>
            <a:r>
              <a:rPr lang="en-US" b="1" dirty="0"/>
              <a:t>Unchecked</a:t>
            </a:r>
            <a:r>
              <a:rPr lang="en-US" dirty="0"/>
              <a:t> are the exceptions that are not checked at compiled time. In C++, all exceptions are unchecked, so it is not forced by the compiler to either handle or specify the exception. It is up to the programmers to be civilized, and specify or catch the exceptions.</a:t>
            </a:r>
          </a:p>
        </p:txBody>
      </p:sp>
      <p:sp>
        <p:nvSpPr>
          <p:cNvPr id="4" name="Slide Number Placeholder 3"/>
          <p:cNvSpPr>
            <a:spLocks noGrp="1"/>
          </p:cNvSpPr>
          <p:nvPr>
            <p:ph type="sldNum" sz="quarter" idx="10"/>
          </p:nvPr>
        </p:nvSpPr>
        <p:spPr/>
        <p:txBody>
          <a:bodyPr/>
          <a:lstStyle/>
          <a:p>
            <a:fld id="{FDD5142E-48EE-4411-B3A9-D9672F087B0C}" type="slidenum">
              <a:rPr lang="en-US" smtClean="0"/>
              <a:t>4</a:t>
            </a:fld>
            <a:endParaRPr lang="en-US"/>
          </a:p>
        </p:txBody>
      </p:sp>
    </p:spTree>
    <p:extLst>
      <p:ext uri="{BB962C8B-B14F-4D97-AF65-F5344CB8AC3E}">
        <p14:creationId xmlns:p14="http://schemas.microsoft.com/office/powerpoint/2010/main" val="39264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44830"/>
          </a:xfrm>
        </p:spPr>
        <p:txBody>
          <a:bodyPr>
            <a:normAutofit fontScale="90000"/>
          </a:bodyPr>
          <a:lstStyle/>
          <a:p>
            <a:r>
              <a:rPr lang="en-US" dirty="0"/>
              <a:t>Exception class Hierarchy</a:t>
            </a:r>
          </a:p>
        </p:txBody>
      </p:sp>
      <p:sp>
        <p:nvSpPr>
          <p:cNvPr id="4" name="Slide Number Placeholder 3"/>
          <p:cNvSpPr>
            <a:spLocks noGrp="1"/>
          </p:cNvSpPr>
          <p:nvPr>
            <p:ph type="sldNum" sz="quarter" idx="10"/>
          </p:nvPr>
        </p:nvSpPr>
        <p:spPr/>
        <p:txBody>
          <a:bodyPr/>
          <a:lstStyle/>
          <a:p>
            <a:fld id="{FDD5142E-48EE-4411-B3A9-D9672F087B0C}" type="slidenum">
              <a:rPr lang="en-US" smtClean="0"/>
              <a:t>5</a:t>
            </a:fld>
            <a:endParaRPr lang="en-US"/>
          </a:p>
        </p:txBody>
      </p:sp>
      <p:pic>
        <p:nvPicPr>
          <p:cNvPr id="7" name="Content Placeholder 6"/>
          <p:cNvPicPr>
            <a:picLocks noGrp="1" noChangeAspect="1"/>
          </p:cNvPicPr>
          <p:nvPr>
            <p:ph idx="1"/>
          </p:nvPr>
        </p:nvPicPr>
        <p:blipFill>
          <a:blip r:embed="rId2"/>
          <a:stretch>
            <a:fillRect/>
          </a:stretch>
        </p:blipFill>
        <p:spPr>
          <a:xfrm>
            <a:off x="449706" y="801974"/>
            <a:ext cx="8252084" cy="3822492"/>
          </a:xfrm>
          <a:prstGeom prst="rect">
            <a:avLst/>
          </a:prstGeom>
        </p:spPr>
      </p:pic>
    </p:spTree>
    <p:extLst>
      <p:ext uri="{BB962C8B-B14F-4D97-AF65-F5344CB8AC3E}">
        <p14:creationId xmlns:p14="http://schemas.microsoft.com/office/powerpoint/2010/main" val="284012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29839"/>
          </a:xfrm>
        </p:spPr>
        <p:txBody>
          <a:bodyPr>
            <a:normAutofit fontScale="90000"/>
          </a:bodyPr>
          <a:lstStyle/>
          <a:p>
            <a:r>
              <a:rPr lang="en-US" dirty="0"/>
              <a:t>Exceptions in Selenium</a:t>
            </a:r>
          </a:p>
        </p:txBody>
      </p:sp>
      <p:sp>
        <p:nvSpPr>
          <p:cNvPr id="4" name="Slide Number Placeholder 3"/>
          <p:cNvSpPr>
            <a:spLocks noGrp="1"/>
          </p:cNvSpPr>
          <p:nvPr>
            <p:ph type="sldNum" sz="quarter" idx="10"/>
          </p:nvPr>
        </p:nvSpPr>
        <p:spPr/>
        <p:txBody>
          <a:bodyPr/>
          <a:lstStyle/>
          <a:p>
            <a:fld id="{FDD5142E-48EE-4411-B3A9-D9672F087B0C}" type="slidenum">
              <a:rPr lang="en-US" smtClean="0"/>
              <a:t>6</a:t>
            </a:fld>
            <a:endParaRPr lang="en-US"/>
          </a:p>
        </p:txBody>
      </p:sp>
      <p:pic>
        <p:nvPicPr>
          <p:cNvPr id="2050" name="Picture 2" descr="Image result for Selenium Exception handling class hierarchy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380" y="951875"/>
            <a:ext cx="7210269" cy="34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2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in Selenium</a:t>
            </a:r>
          </a:p>
        </p:txBody>
      </p:sp>
      <p:sp>
        <p:nvSpPr>
          <p:cNvPr id="4" name="Slide Number Placeholder 3"/>
          <p:cNvSpPr>
            <a:spLocks noGrp="1"/>
          </p:cNvSpPr>
          <p:nvPr>
            <p:ph type="sldNum" sz="quarter" idx="10"/>
          </p:nvPr>
        </p:nvSpPr>
        <p:spPr/>
        <p:txBody>
          <a:bodyPr/>
          <a:lstStyle/>
          <a:p>
            <a:fld id="{FDD5142E-48EE-4411-B3A9-D9672F087B0C}" type="slidenum">
              <a:rPr lang="en-US" smtClean="0"/>
              <a:t>7</a:t>
            </a:fld>
            <a:endParaRPr lang="en-US"/>
          </a:p>
        </p:txBody>
      </p:sp>
      <p:pic>
        <p:nvPicPr>
          <p:cNvPr id="4098" name="Picture 2" descr="Exceptions in Selenium Web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699" y="816965"/>
            <a:ext cx="8285605" cy="374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6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12285"/>
          </a:xfrm>
        </p:spPr>
        <p:txBody>
          <a:bodyPr/>
          <a:lstStyle/>
          <a:p>
            <a:r>
              <a:rPr lang="en-US" dirty="0"/>
              <a:t>Exception Handling Keywords </a:t>
            </a:r>
          </a:p>
        </p:txBody>
      </p:sp>
      <p:sp>
        <p:nvSpPr>
          <p:cNvPr id="3" name="Content Placeholder 2"/>
          <p:cNvSpPr>
            <a:spLocks noGrp="1"/>
          </p:cNvSpPr>
          <p:nvPr>
            <p:ph idx="1"/>
          </p:nvPr>
        </p:nvSpPr>
        <p:spPr>
          <a:xfrm>
            <a:off x="396000" y="757003"/>
            <a:ext cx="8229600" cy="3755035"/>
          </a:xfrm>
        </p:spPr>
        <p:txBody>
          <a:bodyPr/>
          <a:lstStyle/>
          <a:p>
            <a:pPr lvl="1"/>
            <a:r>
              <a:rPr lang="en-US" dirty="0"/>
              <a:t>Throw: keyword is used to throw exception to the runtime to handle it.</a:t>
            </a:r>
          </a:p>
          <a:p>
            <a:pPr lvl="1"/>
            <a:endParaRPr lang="en-US" dirty="0"/>
          </a:p>
          <a:p>
            <a:pPr lvl="1"/>
            <a:r>
              <a:rPr lang="en-US" dirty="0"/>
              <a:t>Throws: When we are throwing any exception in a method and not handling it, then we need to use </a:t>
            </a:r>
            <a:r>
              <a:rPr lang="en-US" b="1" dirty="0"/>
              <a:t>throws</a:t>
            </a:r>
            <a:r>
              <a:rPr lang="en-US" dirty="0"/>
              <a:t> keyword in method signature to let caller program know the exceptions that might be thrown by the method. The caller method might handle these exceptions or propagate it to it’s caller method using throws keyword. We can provide multiple exceptions in the throws clause and it can be used with main() method also.</a:t>
            </a:r>
          </a:p>
        </p:txBody>
      </p:sp>
      <p:sp>
        <p:nvSpPr>
          <p:cNvPr id="4" name="Slide Number Placeholder 3"/>
          <p:cNvSpPr>
            <a:spLocks noGrp="1"/>
          </p:cNvSpPr>
          <p:nvPr>
            <p:ph type="sldNum" sz="quarter" idx="10"/>
          </p:nvPr>
        </p:nvSpPr>
        <p:spPr/>
        <p:txBody>
          <a:bodyPr/>
          <a:lstStyle/>
          <a:p>
            <a:fld id="{FDD5142E-48EE-4411-B3A9-D9672F087B0C}" type="slidenum">
              <a:rPr lang="en-US" smtClean="0"/>
              <a:t>8</a:t>
            </a:fld>
            <a:endParaRPr lang="en-US"/>
          </a:p>
        </p:txBody>
      </p:sp>
    </p:spTree>
    <p:extLst>
      <p:ext uri="{BB962C8B-B14F-4D97-AF65-F5344CB8AC3E}">
        <p14:creationId xmlns:p14="http://schemas.microsoft.com/office/powerpoint/2010/main" val="349484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12285"/>
          </a:xfrm>
        </p:spPr>
        <p:txBody>
          <a:bodyPr/>
          <a:lstStyle/>
          <a:p>
            <a:r>
              <a:rPr lang="en-US" dirty="0"/>
              <a:t>Exception Handling Keywords </a:t>
            </a:r>
          </a:p>
        </p:txBody>
      </p:sp>
      <p:sp>
        <p:nvSpPr>
          <p:cNvPr id="3" name="Content Placeholder 2"/>
          <p:cNvSpPr>
            <a:spLocks noGrp="1"/>
          </p:cNvSpPr>
          <p:nvPr>
            <p:ph idx="1"/>
          </p:nvPr>
        </p:nvSpPr>
        <p:spPr>
          <a:xfrm>
            <a:off x="396000" y="757003"/>
            <a:ext cx="8229600" cy="3755035"/>
          </a:xfrm>
        </p:spPr>
        <p:txBody>
          <a:bodyPr/>
          <a:lstStyle/>
          <a:p>
            <a:pPr lvl="1"/>
            <a:r>
              <a:rPr lang="en-US" b="1" dirty="0"/>
              <a:t>try-catch</a:t>
            </a:r>
            <a:r>
              <a:rPr lang="en-US" dirty="0"/>
              <a:t> – We use try-catch block for exception handling in our code. try is the start of the block and catch is at the end of try block to handle the exceptions. We can have multiple catch blocks with a try and try-catch block can be nested also. catch block requires a parameter that should be of type Exception.</a:t>
            </a:r>
          </a:p>
          <a:p>
            <a:pPr lvl="1"/>
            <a:endParaRPr lang="en-US" dirty="0"/>
          </a:p>
          <a:p>
            <a:pPr lvl="1"/>
            <a:r>
              <a:rPr lang="en-US" b="1" dirty="0"/>
              <a:t>finally</a:t>
            </a:r>
            <a:r>
              <a:rPr lang="en-US" dirty="0"/>
              <a:t> – finally block is optional and can be used only with try-catch block. Since exception halts the process of execution, we might have some resources open that will not get closed, so we can use finally block. finally block gets executed always, whether exception occurred or not.</a:t>
            </a:r>
          </a:p>
          <a:p>
            <a:pPr marL="457200" lvl="1" indent="0">
              <a:buNone/>
            </a:pPr>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9</a:t>
            </a:fld>
            <a:endParaRPr lang="en-US"/>
          </a:p>
        </p:txBody>
      </p:sp>
    </p:spTree>
    <p:extLst>
      <p:ext uri="{BB962C8B-B14F-4D97-AF65-F5344CB8AC3E}">
        <p14:creationId xmlns:p14="http://schemas.microsoft.com/office/powerpoint/2010/main" val="4108699608"/>
      </p:ext>
    </p:extLst>
  </p:cSld>
  <p:clrMapOvr>
    <a:masterClrMapping/>
  </p:clrMapOvr>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1C9AA22-C90F-437A-9BEF-ADD9267EEF0B}"/>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79DA9D6-450F-473E-8D37-7C5B32A99E29}"/>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253400C8-6DC2-45CC-B9C6-ED93CE51EAE6}"/>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542568A8-5BDA-495E-AA32-427E32DD0D62}"/>
    </a:ext>
  </a:extLst>
</a:theme>
</file>

<file path=ppt/theme/theme5.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TietoWide</Template>
  <TotalTime>0</TotalTime>
  <Words>388</Words>
  <Application>Microsoft Office PowerPoint</Application>
  <PresentationFormat>On-screen Show (16:9)</PresentationFormat>
  <Paragraphs>40</Paragraphs>
  <Slides>9</Slides>
  <Notes>0</Notes>
  <HiddenSlides>0</HiddenSlides>
  <MMClips>0</MMClips>
  <ScaleCrop>false</ScaleCrop>
  <HeadingPairs>
    <vt:vector size="6" baseType="variant">
      <vt:variant>
        <vt:lpstr>Fonts Used</vt:lpstr>
      </vt:variant>
      <vt:variant>
        <vt:i4>1</vt:i4>
      </vt:variant>
      <vt:variant>
        <vt:lpstr>Theme</vt:lpstr>
      </vt:variant>
      <vt:variant>
        <vt:i4>4</vt:i4>
      </vt:variant>
      <vt:variant>
        <vt:lpstr>Slide Titles</vt:lpstr>
      </vt:variant>
      <vt:variant>
        <vt:i4>9</vt:i4>
      </vt:variant>
    </vt:vector>
  </HeadingPairs>
  <TitlesOfParts>
    <vt:vector size="14" baseType="lpstr">
      <vt:lpstr>Arial</vt:lpstr>
      <vt:lpstr>Content page blue</vt:lpstr>
      <vt:lpstr>Content page red</vt:lpstr>
      <vt:lpstr>Content page green</vt:lpstr>
      <vt:lpstr>Content page orange</vt:lpstr>
      <vt:lpstr>Selenium Training </vt:lpstr>
      <vt:lpstr>Selenium – Java Concepts</vt:lpstr>
      <vt:lpstr>Exception Handling</vt:lpstr>
      <vt:lpstr>Checked and Unchecked Exception</vt:lpstr>
      <vt:lpstr>Exception class Hierarchy</vt:lpstr>
      <vt:lpstr>Exceptions in Selenium</vt:lpstr>
      <vt:lpstr>Exceptions in Selenium</vt:lpstr>
      <vt:lpstr>Exception Handling Keywords </vt:lpstr>
      <vt:lpstr>Exception Handling Keywords </vt:lpstr>
    </vt:vector>
  </TitlesOfParts>
  <Company>Tieto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Harshit</dc:creator>
  <cp:lastModifiedBy>bharat Joshi</cp:lastModifiedBy>
  <cp:revision>239</cp:revision>
  <dcterms:created xsi:type="dcterms:W3CDTF">2017-05-29T08:08:14Z</dcterms:created>
  <dcterms:modified xsi:type="dcterms:W3CDTF">2020-07-26T04:55:49Z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