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BankLoanPortfolio_17229769101140/OVERVIEW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1601D77D-B2BA-45B6-A3C4-335D86E3C569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BankLoanPortfolio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A8EE2261-A932-411F-8573-B0C065E1735A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8/6/2024 8:42:55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VERVIEW" id="2" name="slide2">
            <a:extLst>
              <a:ext uri="{FF2B5EF4-FFF2-40B4-BE49-F238E27FC236}">
                <a16:creationId xmlns:a16="http://schemas.microsoft.com/office/drawing/2014/main" id="{AA82FBED-C35F-40B4-8F01-DFB714415B5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67"/>
            <a:ext cx="12192000" cy="6854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2024-08-06T20:42:55Z</dcterms:created>
  <dcterms:modified xsi:type="dcterms:W3CDTF">2024-08-06T20:42:55Z</dcterms:modified>
</cp:coreProperties>
</file>