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2" r:id="rId5"/>
    <p:sldId id="288" r:id="rId6"/>
    <p:sldId id="267" r:id="rId7"/>
    <p:sldId id="281" r:id="rId8"/>
    <p:sldId id="333" r:id="rId9"/>
    <p:sldId id="334" r:id="rId10"/>
    <p:sldId id="340" r:id="rId11"/>
    <p:sldId id="335" r:id="rId12"/>
    <p:sldId id="341" r:id="rId13"/>
    <p:sldId id="342" r:id="rId14"/>
    <p:sldId id="336" r:id="rId15"/>
    <p:sldId id="337" r:id="rId16"/>
    <p:sldId id="338" r:id="rId17"/>
    <p:sldId id="357" r:id="rId18"/>
    <p:sldId id="358" r:id="rId19"/>
    <p:sldId id="322" r:id="rId20"/>
    <p:sldId id="324" r:id="rId21"/>
    <p:sldId id="292" r:id="rId22"/>
    <p:sldId id="263" r:id="rId23"/>
    <p:sldId id="261" r:id="rId24"/>
    <p:sldId id="276" r:id="rId25"/>
    <p:sldId id="289" r:id="rId26"/>
    <p:sldId id="259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  <a:srgbClr val="5358D3"/>
    <a:srgbClr val="BF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0"/>
      <dgm:spPr/>
    </dgm:pt>
    <dgm:pt modelId="{870E4F47-8CC4-4F59-B4C1-42B5AAA5CE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assign score</a:t>
          </a:r>
          <a:endParaRPr lang="en-US"/>
        </a:p>
      </dgm:t>
    </dgm:pt>
    <dgm:pt modelId="{3D1AB2CA-88A4-4E4C-9A8A-508DF0E06639}" cxnId="{08C0A49F-38AD-4C09-81FA-7AE30EEA90DC}" type="parTrans">
      <dgm:prSet/>
      <dgm:spPr/>
    </dgm:pt>
    <dgm:pt modelId="{856E2728-BF00-49C7-82BA-8F4DCB00940B}" cxnId="{08C0A49F-38AD-4C09-81FA-7AE30EEA90DC}" type="sibTrans">
      <dgm:prSet/>
      <dgm:spPr/>
    </dgm:pt>
    <dgm:pt modelId="{1AA64000-5F0F-47A8-A435-2AF8D82F28B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select sentences</a:t>
          </a:r>
          <a:endParaRPr lang="en-US"/>
        </a:p>
      </dgm:t>
    </dgm:pt>
    <dgm:pt modelId="{845A32C3-0E8A-4EED-972E-FC6F9A8364F8}" cxnId="{EC2944B2-B21C-4F23-933A-401F590D8E7C}" type="parTrans">
      <dgm:prSet/>
      <dgm:spPr/>
    </dgm:pt>
    <dgm:pt modelId="{C0D86BAE-7711-4781-A574-7BE0EA273229}" cxnId="{EC2944B2-B21C-4F23-933A-401F590D8E7C}" type="sibTrans">
      <dgm:prSet/>
      <dgm:spPr/>
    </dgm:pt>
    <dgm:pt modelId="{9C12F5BE-AC2F-4662-8DFA-C79428950CF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final summary</a:t>
          </a:r>
          <a:r>
            <a:rPr lang="en-US"/>
            <a:t/>
          </a:r>
          <a:endParaRPr lang="en-US"/>
        </a:p>
      </dgm:t>
    </dgm:pt>
    <dgm:pt modelId="{E2B7565C-BEBF-47B7-AC71-10023CB96091}" cxnId="{0677EFCB-A24C-4C6D-BA93-E308EB86F5D2}" type="parTrans">
      <dgm:prSet/>
      <dgm:spPr/>
    </dgm:pt>
    <dgm:pt modelId="{BE48B07B-4C6F-4C50-9D7F-CE1D6590BF95}" cxnId="{0677EFCB-A24C-4C6D-BA93-E308EB86F5D2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 val="rev"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C0A49F-38AD-4C09-81FA-7AE30EEA90DC}" srcId="{9D527559-FDD8-4274-B634-C7FBCF5BC573}" destId="{870E4F47-8CC4-4F59-B4C1-42B5AAA5CEFE}" srcOrd="0" destOrd="0" parTransId="{3D1AB2CA-88A4-4E4C-9A8A-508DF0E06639}" sibTransId="{856E2728-BF00-49C7-82BA-8F4DCB00940B}"/>
    <dgm:cxn modelId="{EC2944B2-B21C-4F23-933A-401F590D8E7C}" srcId="{9D527559-FDD8-4274-B634-C7FBCF5BC573}" destId="{1AA64000-5F0F-47A8-A435-2AF8D82F28B1}" srcOrd="1" destOrd="0" parTransId="{845A32C3-0E8A-4EED-972E-FC6F9A8364F8}" sibTransId="{C0D86BAE-7711-4781-A574-7BE0EA273229}"/>
    <dgm:cxn modelId="{0677EFCB-A24C-4C6D-BA93-E308EB86F5D2}" srcId="{9D527559-FDD8-4274-B634-C7FBCF5BC573}" destId="{9C12F5BE-AC2F-4662-8DFA-C79428950CF2}" srcOrd="2" destOrd="0" parTransId="{E2B7565C-BEBF-47B7-AC71-10023CB96091}" sibTransId="{BE48B07B-4C6F-4C50-9D7F-CE1D6590BF95}"/>
    <dgm:cxn modelId="{B5E17195-12F3-45AC-AA5B-E445D5135E6E}" type="presOf" srcId="{9D527559-FDD8-4274-B634-C7FBCF5BC573}" destId="{60E81CF5-4537-4C2F-8762-598D2E914097}" srcOrd="0" destOrd="0" presId="urn:microsoft.com/office/officeart/2005/8/layout/chevron1"/>
    <dgm:cxn modelId="{D7072EA1-4088-4B53-92AD-61A6FD72022D}" type="presParOf" srcId="{60E81CF5-4537-4C2F-8762-598D2E914097}" destId="{67FF3BB9-6612-4697-87EE-EC66312779BE}" srcOrd="0" destOrd="0" presId="urn:microsoft.com/office/officeart/2005/8/layout/chevron1"/>
    <dgm:cxn modelId="{E3AF2F91-0E7B-4ECE-8CA8-81957CDD7330}" type="presOf" srcId="{870E4F47-8CC4-4F59-B4C1-42B5AAA5CEFE}" destId="{67FF3BB9-6612-4697-87EE-EC66312779BE}" srcOrd="0" destOrd="0" presId="urn:microsoft.com/office/officeart/2005/8/layout/chevron1"/>
    <dgm:cxn modelId="{9E2407E7-AA8F-4D2E-8ADD-3D608736EFD6}" type="presParOf" srcId="{60E81CF5-4537-4C2F-8762-598D2E914097}" destId="{E484CEA2-673C-4A85-8A00-8580D721B29A}" srcOrd="1" destOrd="0" presId="urn:microsoft.com/office/officeart/2005/8/layout/chevron1"/>
    <dgm:cxn modelId="{02272AD1-9A0A-4369-A562-7EC84965AFDE}" type="presParOf" srcId="{60E81CF5-4537-4C2F-8762-598D2E914097}" destId="{D3000CD6-B08B-4D3B-8D2A-7F1C26A23961}" srcOrd="2" destOrd="0" presId="urn:microsoft.com/office/officeart/2005/8/layout/chevron1"/>
    <dgm:cxn modelId="{F79C3847-FC8C-4A8D-A75A-C906A1C77EC5}" type="presOf" srcId="{1AA64000-5F0F-47A8-A435-2AF8D82F28B1}" destId="{D3000CD6-B08B-4D3B-8D2A-7F1C26A23961}" srcOrd="0" destOrd="0" presId="urn:microsoft.com/office/officeart/2005/8/layout/chevron1"/>
    <dgm:cxn modelId="{7637BF28-B0C6-4855-8738-8A06C667BADB}" type="presParOf" srcId="{60E81CF5-4537-4C2F-8762-598D2E914097}" destId="{1773A515-DFFE-41F0-B581-98757CBEC16E}" srcOrd="3" destOrd="0" presId="urn:microsoft.com/office/officeart/2005/8/layout/chevron1"/>
    <dgm:cxn modelId="{A5B2D23D-9DA6-4FD7-AAC0-B67D2602E40D}" type="presParOf" srcId="{60E81CF5-4537-4C2F-8762-598D2E914097}" destId="{74437C11-3810-488A-B265-8C8037793D77}" srcOrd="4" destOrd="0" presId="urn:microsoft.com/office/officeart/2005/8/layout/chevron1"/>
    <dgm:cxn modelId="{CB736EA6-BC68-476E-91D0-FF6C6D84646F}" type="presOf" srcId="{9C12F5BE-AC2F-4662-8DFA-C79428950CF2}" destId="{74437C11-3810-488A-B265-8C8037793D7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0"/>
      <dgm:spPr/>
    </dgm:pt>
    <dgm:pt modelId="{870E4F47-8CC4-4F59-B4C1-42B5AAA5CE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</a:t>
          </a:r>
          <a:endParaRPr lang="en-US"/>
        </a:p>
      </dgm:t>
    </dgm:pt>
    <dgm:pt modelId="{3D1AB2CA-88A4-4E4C-9A8A-508DF0E06639}" cxnId="{5488F210-6332-4D53-81B7-2EC561FB67D3}" type="parTrans">
      <dgm:prSet/>
      <dgm:spPr/>
    </dgm:pt>
    <dgm:pt modelId="{856E2728-BF00-49C7-82BA-8F4DCB00940B}" cxnId="{5488F210-6332-4D53-81B7-2EC561FB67D3}" type="sibTrans">
      <dgm:prSet/>
      <dgm:spPr/>
    </dgm:pt>
    <dgm:pt modelId="{1AA64000-5F0F-47A8-A435-2AF8D82F28B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Preprocessing</a:t>
          </a:r>
          <a:endParaRPr lang="en-US"/>
        </a:p>
      </dgm:t>
    </dgm:pt>
    <dgm:pt modelId="{845A32C3-0E8A-4EED-972E-FC6F9A8364F8}" cxnId="{BB0E8520-4288-4268-B0C2-40AE5DEFD02C}" type="parTrans">
      <dgm:prSet/>
      <dgm:spPr/>
    </dgm:pt>
    <dgm:pt modelId="{C0D86BAE-7711-4781-A574-7BE0EA273229}" cxnId="{BB0E8520-4288-4268-B0C2-40AE5DEFD02C}" type="sibTrans">
      <dgm:prSet/>
      <dgm:spPr/>
    </dgm:pt>
    <dgm:pt modelId="{9C12F5BE-AC2F-4662-8DFA-C79428950CF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Redundancy removal</a:t>
          </a:r>
          <a:endParaRPr lang="en-US"/>
        </a:p>
      </dgm:t>
    </dgm:pt>
    <dgm:pt modelId="{E2B7565C-BEBF-47B7-AC71-10023CB96091}" cxnId="{483A3CBA-166A-4534-AC8E-D3361325BE87}" type="parTrans">
      <dgm:prSet/>
      <dgm:spPr/>
    </dgm:pt>
    <dgm:pt modelId="{BE48B07B-4C6F-4C50-9D7F-CE1D6590BF95}" cxnId="{483A3CBA-166A-4534-AC8E-D3361325BE87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88F210-6332-4D53-81B7-2EC561FB67D3}" srcId="{9D527559-FDD8-4274-B634-C7FBCF5BC573}" destId="{870E4F47-8CC4-4F59-B4C1-42B5AAA5CEFE}" srcOrd="0" destOrd="0" parTransId="{3D1AB2CA-88A4-4E4C-9A8A-508DF0E06639}" sibTransId="{856E2728-BF00-49C7-82BA-8F4DCB00940B}"/>
    <dgm:cxn modelId="{BB0E8520-4288-4268-B0C2-40AE5DEFD02C}" srcId="{9D527559-FDD8-4274-B634-C7FBCF5BC573}" destId="{1AA64000-5F0F-47A8-A435-2AF8D82F28B1}" srcOrd="1" destOrd="0" parTransId="{845A32C3-0E8A-4EED-972E-FC6F9A8364F8}" sibTransId="{C0D86BAE-7711-4781-A574-7BE0EA273229}"/>
    <dgm:cxn modelId="{483A3CBA-166A-4534-AC8E-D3361325BE87}" srcId="{9D527559-FDD8-4274-B634-C7FBCF5BC573}" destId="{9C12F5BE-AC2F-4662-8DFA-C79428950CF2}" srcOrd="2" destOrd="0" parTransId="{E2B7565C-BEBF-47B7-AC71-10023CB96091}" sibTransId="{BE48B07B-4C6F-4C50-9D7F-CE1D6590BF95}"/>
    <dgm:cxn modelId="{DF9DEEE7-F6CC-4B2C-A0AF-2983AE5E98FA}" type="presOf" srcId="{9D527559-FDD8-4274-B634-C7FBCF5BC573}" destId="{60E81CF5-4537-4C2F-8762-598D2E914097}" srcOrd="0" destOrd="0" presId="urn:microsoft.com/office/officeart/2005/8/layout/chevron1"/>
    <dgm:cxn modelId="{7BE459BC-9F30-4ECA-9E88-4010B6CA0AD0}" type="presParOf" srcId="{60E81CF5-4537-4C2F-8762-598D2E914097}" destId="{67FF3BB9-6612-4697-87EE-EC66312779BE}" srcOrd="0" destOrd="0" presId="urn:microsoft.com/office/officeart/2005/8/layout/chevron1"/>
    <dgm:cxn modelId="{0DE4DD7E-B10E-4FE6-B96A-45C29A99698E}" type="presOf" srcId="{870E4F47-8CC4-4F59-B4C1-42B5AAA5CEFE}" destId="{67FF3BB9-6612-4697-87EE-EC66312779BE}" srcOrd="0" destOrd="0" presId="urn:microsoft.com/office/officeart/2005/8/layout/chevron1"/>
    <dgm:cxn modelId="{2FAE3983-4D3A-4911-B50E-F99CF38B7B2E}" type="presParOf" srcId="{60E81CF5-4537-4C2F-8762-598D2E914097}" destId="{E484CEA2-673C-4A85-8A00-8580D721B29A}" srcOrd="1" destOrd="0" presId="urn:microsoft.com/office/officeart/2005/8/layout/chevron1"/>
    <dgm:cxn modelId="{EB98A537-7E7F-4102-B2FE-F591E54EB49F}" type="presParOf" srcId="{60E81CF5-4537-4C2F-8762-598D2E914097}" destId="{D3000CD6-B08B-4D3B-8D2A-7F1C26A23961}" srcOrd="2" destOrd="0" presId="urn:microsoft.com/office/officeart/2005/8/layout/chevron1"/>
    <dgm:cxn modelId="{1763F69C-3E3B-4512-951E-A6698536E855}" type="presOf" srcId="{1AA64000-5F0F-47A8-A435-2AF8D82F28B1}" destId="{D3000CD6-B08B-4D3B-8D2A-7F1C26A23961}" srcOrd="0" destOrd="0" presId="urn:microsoft.com/office/officeart/2005/8/layout/chevron1"/>
    <dgm:cxn modelId="{511D20D3-ED8A-475F-A1B2-6209EC0915B1}" type="presParOf" srcId="{60E81CF5-4537-4C2F-8762-598D2E914097}" destId="{1773A515-DFFE-41F0-B581-98757CBEC16E}" srcOrd="3" destOrd="0" presId="urn:microsoft.com/office/officeart/2005/8/layout/chevron1"/>
    <dgm:cxn modelId="{412D7ACD-70BD-4C93-A2AD-58ADEB1236F4}" type="presParOf" srcId="{60E81CF5-4537-4C2F-8762-598D2E914097}" destId="{74437C11-3810-488A-B265-8C8037793D77}" srcOrd="4" destOrd="0" presId="urn:microsoft.com/office/officeart/2005/8/layout/chevron1"/>
    <dgm:cxn modelId="{5EE051A2-20CE-490B-8A5B-27ECE96B8713}" type="presOf" srcId="{9C12F5BE-AC2F-4662-8DFA-C79428950CF2}" destId="{74437C11-3810-488A-B265-8C8037793D7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word Frequences</a:t>
          </a:r>
          <a:r>
            <a:rPr lang="en-US"/>
            <a:t/>
          </a:r>
          <a:endParaRPr lang="en-US"/>
        </a:p>
      </dgm:t>
    </dgm:pt>
    <dgm:pt modelId="{EE9066D1-3403-4469-8E8C-0D40A82430F2}" cxnId="{89F27CED-00D4-44D3-BBC8-112E1ECB862B}" type="parTrans">
      <dgm:prSet/>
      <dgm:spPr/>
    </dgm:pt>
    <dgm:pt modelId="{8EC5AF5E-9C9F-410A-A755-A3EA5186F948}" cxnId="{89F27CED-00D4-44D3-BBC8-112E1ECB862B}" type="sibTrans">
      <dgm:prSet/>
      <dgm:spPr/>
      <dgm:t>
        <a:bodyPr/>
        <a:p>
          <a:endParaRPr lang="en-US"/>
        </a:p>
      </dgm:t>
    </dgm:pt>
    <dgm:pt modelId="{2E2F4D3A-969C-4DB2-9FA9-5C4A4036935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Normalize word frequencies</a:t>
          </a:r>
          <a:endParaRPr lang="en-US"/>
        </a:p>
      </dgm:t>
    </dgm:pt>
    <dgm:pt modelId="{1E934BFE-4D40-486C-8784-F698A10C4CF5}" cxnId="{CE82E9E5-93D7-4340-93CA-0B788AB3E4C3}" type="parTrans">
      <dgm:prSet/>
      <dgm:spPr/>
    </dgm:pt>
    <dgm:pt modelId="{EC1AFF77-9232-4EEB-95CB-85CEAB3B1FC0}" cxnId="{CE82E9E5-93D7-4340-93CA-0B788AB3E4C3}" type="sibTrans">
      <dgm:prSet/>
      <dgm:spPr/>
      <dgm:t>
        <a:bodyPr/>
        <a:p>
          <a:endParaRPr lang="en-US"/>
        </a:p>
      </dgm:t>
    </dgm:pt>
    <dgm:pt modelId="{37B86CFA-59B5-46FA-8A6B-9FB187CE14D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sentence Scores</a:t>
          </a:r>
          <a:r>
            <a:rPr lang="en-US"/>
            <a:t/>
          </a:r>
          <a:endParaRPr lang="en-US"/>
        </a:p>
      </dgm:t>
    </dgm:pt>
    <dgm:pt modelId="{9DABF4F3-A9E6-40B1-A863-AC9409CC14BB}" cxnId="{6DEE0062-7B95-4BED-B775-14AB9812F8A2}" type="parTrans">
      <dgm:prSet/>
      <dgm:spPr/>
    </dgm:pt>
    <dgm:pt modelId="{18EFF3C3-47F9-402B-A3F3-E9310EA281B4}" cxnId="{6DEE0062-7B95-4BED-B775-14AB9812F8A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89F27CED-00D4-44D3-BBC8-112E1ECB862B}" srcId="{8EB1D179-D23D-41D4-AEEF-E4B9FEB06903}" destId="{3F25DA44-7F3E-4C17-A40B-7F663FDBEA65}" srcOrd="0" destOrd="0" parTransId="{EE9066D1-3403-4469-8E8C-0D40A82430F2}" sibTransId="{8EC5AF5E-9C9F-410A-A755-A3EA5186F948}"/>
    <dgm:cxn modelId="{CE82E9E5-93D7-4340-93CA-0B788AB3E4C3}" srcId="{8EB1D179-D23D-41D4-AEEF-E4B9FEB06903}" destId="{2E2F4D3A-969C-4DB2-9FA9-5C4A40369351}" srcOrd="1" destOrd="0" parTransId="{1E934BFE-4D40-486C-8784-F698A10C4CF5}" sibTransId="{EC1AFF77-9232-4EEB-95CB-85CEAB3B1FC0}"/>
    <dgm:cxn modelId="{6DEE0062-7B95-4BED-B775-14AB9812F8A2}" srcId="{8EB1D179-D23D-41D4-AEEF-E4B9FEB06903}" destId="{37B86CFA-59B5-46FA-8A6B-9FB187CE14DF}" srcOrd="2" destOrd="0" parTransId="{9DABF4F3-A9E6-40B1-A863-AC9409CC14BB}" sibTransId="{18EFF3C3-47F9-402B-A3F3-E9310EA281B4}"/>
    <dgm:cxn modelId="{B6E0E7A8-7CD1-4CB3-89FE-E39AAAEA829E}" type="presOf" srcId="{8EB1D179-D23D-41D4-AEEF-E4B9FEB06903}" destId="{BF708676-7EFC-4C81-9D3A-3E677EAC1C7B}" srcOrd="0" destOrd="0" presId="urn:microsoft.com/office/officeart/2005/8/layout/process1"/>
    <dgm:cxn modelId="{239AD8CD-5DC1-49CB-96B3-F3263C3BC674}" type="presParOf" srcId="{BF708676-7EFC-4C81-9D3A-3E677EAC1C7B}" destId="{111DEAC9-5D4C-4A6A-A44E-082A26F60596}" srcOrd="0" destOrd="0" presId="urn:microsoft.com/office/officeart/2005/8/layout/process1"/>
    <dgm:cxn modelId="{9F5806F5-A980-434E-8203-AB3FB759E38C}" type="presOf" srcId="{3F25DA44-7F3E-4C17-A40B-7F663FDBEA65}" destId="{111DEAC9-5D4C-4A6A-A44E-082A26F60596}" srcOrd="0" destOrd="0" presId="urn:microsoft.com/office/officeart/2005/8/layout/process1"/>
    <dgm:cxn modelId="{F31F3884-2B79-45E2-95B4-C9B1A91EB206}" type="presParOf" srcId="{BF708676-7EFC-4C81-9D3A-3E677EAC1C7B}" destId="{8A5CF0CE-3323-464D-9C63-05C1BDB053F5}" srcOrd="1" destOrd="0" presId="urn:microsoft.com/office/officeart/2005/8/layout/process1"/>
    <dgm:cxn modelId="{CCD98628-3C2B-4203-95DA-A9E5D003C896}" type="presOf" srcId="{8EC5AF5E-9C9F-410A-A755-A3EA5186F948}" destId="{8A5CF0CE-3323-464D-9C63-05C1BDB053F5}" srcOrd="0" destOrd="0" presId="urn:microsoft.com/office/officeart/2005/8/layout/process1"/>
    <dgm:cxn modelId="{E283A96A-8F9A-4495-9B9E-F7957C524F78}" type="presParOf" srcId="{8A5CF0CE-3323-464D-9C63-05C1BDB053F5}" destId="{5FA465F6-7607-499F-BFB2-52F4E071FB67}" srcOrd="0" destOrd="1" presId="urn:microsoft.com/office/officeart/2005/8/layout/process1"/>
    <dgm:cxn modelId="{EE0CB42F-F566-4F66-B41E-46BE7EF1A08C}" type="presOf" srcId="{8EC5AF5E-9C9F-410A-A755-A3EA5186F948}" destId="{5FA465F6-7607-499F-BFB2-52F4E071FB67}" srcOrd="1" destOrd="0" presId="urn:microsoft.com/office/officeart/2005/8/layout/process1"/>
    <dgm:cxn modelId="{58749AAA-8292-45D9-905F-53138704122A}" type="presParOf" srcId="{BF708676-7EFC-4C81-9D3A-3E677EAC1C7B}" destId="{552FB8E7-A5FB-4CC3-94C3-CE0BDF19F9F1}" srcOrd="2" destOrd="0" presId="urn:microsoft.com/office/officeart/2005/8/layout/process1"/>
    <dgm:cxn modelId="{C83E91DF-2CB7-4046-833F-3FAC3DDA99E3}" type="presOf" srcId="{2E2F4D3A-969C-4DB2-9FA9-5C4A40369351}" destId="{552FB8E7-A5FB-4CC3-94C3-CE0BDF19F9F1}" srcOrd="0" destOrd="0" presId="urn:microsoft.com/office/officeart/2005/8/layout/process1"/>
    <dgm:cxn modelId="{BC174E79-C0E3-4B02-844E-BF6403AD466A}" type="presParOf" srcId="{BF708676-7EFC-4C81-9D3A-3E677EAC1C7B}" destId="{353C3794-50AA-4D44-83C9-CE28317C3317}" srcOrd="3" destOrd="0" presId="urn:microsoft.com/office/officeart/2005/8/layout/process1"/>
    <dgm:cxn modelId="{97A1CEE1-ED62-4CBF-B32D-DF641EA78915}" type="presOf" srcId="{EC1AFF77-9232-4EEB-95CB-85CEAB3B1FC0}" destId="{353C3794-50AA-4D44-83C9-CE28317C3317}" srcOrd="0" destOrd="0" presId="urn:microsoft.com/office/officeart/2005/8/layout/process1"/>
    <dgm:cxn modelId="{DC6C5122-9550-45B0-BC40-EA5FA35A52A9}" type="presParOf" srcId="{353C3794-50AA-4D44-83C9-CE28317C3317}" destId="{5AFF040D-0639-4120-9E39-DA822CF9F321}" srcOrd="0" destOrd="3" presId="urn:microsoft.com/office/officeart/2005/8/layout/process1"/>
    <dgm:cxn modelId="{0B172116-8A28-4D36-99E3-054E63B41057}" type="presOf" srcId="{EC1AFF77-9232-4EEB-95CB-85CEAB3B1FC0}" destId="{5AFF040D-0639-4120-9E39-DA822CF9F321}" srcOrd="1" destOrd="0" presId="urn:microsoft.com/office/officeart/2005/8/layout/process1"/>
    <dgm:cxn modelId="{847A09BE-0620-4B3E-90C7-4A2BBA68FDAA}" type="presParOf" srcId="{BF708676-7EFC-4C81-9D3A-3E677EAC1C7B}" destId="{A1E15D63-E1FF-4A28-A04F-A2B65927BC31}" srcOrd="4" destOrd="0" presId="urn:microsoft.com/office/officeart/2005/8/layout/process1"/>
    <dgm:cxn modelId="{D0ED53E9-0594-4321-A34C-C1A1B8853395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select top n senteces</a:t>
          </a:r>
          <a:r>
            <a:rPr lang="en-US"/>
            <a:t/>
          </a:r>
          <a:endParaRPr lang="en-US"/>
        </a:p>
      </dgm:t>
    </dgm:pt>
    <dgm:pt modelId="{EE9066D1-3403-4469-8E8C-0D40A82430F2}" cxnId="{AEA7C298-7214-4A7F-BC0F-5AD2665DD4B1}" type="parTrans">
      <dgm:prSet/>
      <dgm:spPr/>
    </dgm:pt>
    <dgm:pt modelId="{8EC5AF5E-9C9F-410A-A755-A3EA5186F948}" cxnId="{AEA7C298-7214-4A7F-BC0F-5AD2665DD4B1}" type="sibTrans">
      <dgm:prSet/>
      <dgm:spPr/>
      <dgm:t>
        <a:bodyPr/>
        <a:p>
          <a:endParaRPr lang="en-US"/>
        </a:p>
      </dgm:t>
    </dgm:pt>
    <dgm:pt modelId="{2E2F4D3A-969C-4DB2-9FA9-5C4A4036935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sort them in relative order </a:t>
          </a:r>
          <a:endParaRPr lang="en-US"/>
        </a:p>
      </dgm:t>
    </dgm:pt>
    <dgm:pt modelId="{1E934BFE-4D40-486C-8784-F698A10C4CF5}" cxnId="{F16FCE81-391E-4283-B6FB-7125F7FCE6EE}" type="parTrans">
      <dgm:prSet/>
      <dgm:spPr/>
    </dgm:pt>
    <dgm:pt modelId="{EC1AFF77-9232-4EEB-95CB-85CEAB3B1FC0}" cxnId="{F16FCE81-391E-4283-B6FB-7125F7FCE6EE}" type="sibTrans">
      <dgm:prSet/>
      <dgm:spPr/>
      <dgm:t>
        <a:bodyPr/>
        <a:p>
          <a:endParaRPr lang="en-US"/>
        </a:p>
      </dgm:t>
    </dgm:pt>
    <dgm:pt modelId="{37B86CFA-59B5-46FA-8A6B-9FB187CE14D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Final Summary</a:t>
          </a:r>
          <a:endParaRPr lang="en-US"/>
        </a:p>
      </dgm:t>
    </dgm:pt>
    <dgm:pt modelId="{9DABF4F3-A9E6-40B1-A863-AC9409CC14BB}" cxnId="{53DD1457-E0F7-4794-976B-C45A20AB23C4}" type="parTrans">
      <dgm:prSet/>
      <dgm:spPr/>
    </dgm:pt>
    <dgm:pt modelId="{18EFF3C3-47F9-402B-A3F3-E9310EA281B4}" cxnId="{53DD1457-E0F7-4794-976B-C45A20AB23C4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AEA7C298-7214-4A7F-BC0F-5AD2665DD4B1}" srcId="{8EB1D179-D23D-41D4-AEEF-E4B9FEB06903}" destId="{3F25DA44-7F3E-4C17-A40B-7F663FDBEA65}" srcOrd="0" destOrd="0" parTransId="{EE9066D1-3403-4469-8E8C-0D40A82430F2}" sibTransId="{8EC5AF5E-9C9F-410A-A755-A3EA5186F948}"/>
    <dgm:cxn modelId="{F16FCE81-391E-4283-B6FB-7125F7FCE6EE}" srcId="{8EB1D179-D23D-41D4-AEEF-E4B9FEB06903}" destId="{2E2F4D3A-969C-4DB2-9FA9-5C4A40369351}" srcOrd="1" destOrd="0" parTransId="{1E934BFE-4D40-486C-8784-F698A10C4CF5}" sibTransId="{EC1AFF77-9232-4EEB-95CB-85CEAB3B1FC0}"/>
    <dgm:cxn modelId="{53DD1457-E0F7-4794-976B-C45A20AB23C4}" srcId="{8EB1D179-D23D-41D4-AEEF-E4B9FEB06903}" destId="{37B86CFA-59B5-46FA-8A6B-9FB187CE14DF}" srcOrd="2" destOrd="0" parTransId="{9DABF4F3-A9E6-40B1-A863-AC9409CC14BB}" sibTransId="{18EFF3C3-47F9-402B-A3F3-E9310EA281B4}"/>
    <dgm:cxn modelId="{957DCEFA-34A6-4CE0-A633-8196337F45E0}" type="presOf" srcId="{8EB1D179-D23D-41D4-AEEF-E4B9FEB06903}" destId="{BF708676-7EFC-4C81-9D3A-3E677EAC1C7B}" srcOrd="0" destOrd="0" presId="urn:microsoft.com/office/officeart/2005/8/layout/process1"/>
    <dgm:cxn modelId="{D1943104-362B-4E45-948F-7BCECD526440}" type="presParOf" srcId="{BF708676-7EFC-4C81-9D3A-3E677EAC1C7B}" destId="{111DEAC9-5D4C-4A6A-A44E-082A26F60596}" srcOrd="0" destOrd="0" presId="urn:microsoft.com/office/officeart/2005/8/layout/process1"/>
    <dgm:cxn modelId="{AACA819E-F4A2-410A-A674-1BB4B24F48AF}" type="presOf" srcId="{3F25DA44-7F3E-4C17-A40B-7F663FDBEA65}" destId="{111DEAC9-5D4C-4A6A-A44E-082A26F60596}" srcOrd="0" destOrd="0" presId="urn:microsoft.com/office/officeart/2005/8/layout/process1"/>
    <dgm:cxn modelId="{F0E35DF6-FC64-4CF7-B017-33F0695CE88B}" type="presParOf" srcId="{BF708676-7EFC-4C81-9D3A-3E677EAC1C7B}" destId="{8A5CF0CE-3323-464D-9C63-05C1BDB053F5}" srcOrd="1" destOrd="0" presId="urn:microsoft.com/office/officeart/2005/8/layout/process1"/>
    <dgm:cxn modelId="{15AB1FFE-789D-4912-BDBC-C77CF52F6715}" type="presOf" srcId="{8EC5AF5E-9C9F-410A-A755-A3EA5186F948}" destId="{8A5CF0CE-3323-464D-9C63-05C1BDB053F5}" srcOrd="0" destOrd="0" presId="urn:microsoft.com/office/officeart/2005/8/layout/process1"/>
    <dgm:cxn modelId="{3CAE8626-81E7-441D-8CAC-F3219308C7CC}" type="presParOf" srcId="{8A5CF0CE-3323-464D-9C63-05C1BDB053F5}" destId="{5FA465F6-7607-499F-BFB2-52F4E071FB67}" srcOrd="0" destOrd="1" presId="urn:microsoft.com/office/officeart/2005/8/layout/process1"/>
    <dgm:cxn modelId="{883BB12E-873B-4C0E-B81B-0D20291D9BD3}" type="presOf" srcId="{8EC5AF5E-9C9F-410A-A755-A3EA5186F948}" destId="{5FA465F6-7607-499F-BFB2-52F4E071FB67}" srcOrd="1" destOrd="0" presId="urn:microsoft.com/office/officeart/2005/8/layout/process1"/>
    <dgm:cxn modelId="{811C94B4-6CD6-486C-93E0-F9C94DD27A19}" type="presParOf" srcId="{BF708676-7EFC-4C81-9D3A-3E677EAC1C7B}" destId="{552FB8E7-A5FB-4CC3-94C3-CE0BDF19F9F1}" srcOrd="2" destOrd="0" presId="urn:microsoft.com/office/officeart/2005/8/layout/process1"/>
    <dgm:cxn modelId="{B7A27B05-575B-4BF8-AECD-3EBA340605BE}" type="presOf" srcId="{2E2F4D3A-969C-4DB2-9FA9-5C4A40369351}" destId="{552FB8E7-A5FB-4CC3-94C3-CE0BDF19F9F1}" srcOrd="0" destOrd="0" presId="urn:microsoft.com/office/officeart/2005/8/layout/process1"/>
    <dgm:cxn modelId="{10867D5B-E571-40F6-905B-5463005DE29E}" type="presParOf" srcId="{BF708676-7EFC-4C81-9D3A-3E677EAC1C7B}" destId="{353C3794-50AA-4D44-83C9-CE28317C3317}" srcOrd="3" destOrd="0" presId="urn:microsoft.com/office/officeart/2005/8/layout/process1"/>
    <dgm:cxn modelId="{BE397C34-E111-484B-BEA4-4D311C6A2138}" type="presOf" srcId="{EC1AFF77-9232-4EEB-95CB-85CEAB3B1FC0}" destId="{353C3794-50AA-4D44-83C9-CE28317C3317}" srcOrd="0" destOrd="0" presId="urn:microsoft.com/office/officeart/2005/8/layout/process1"/>
    <dgm:cxn modelId="{4CF586B6-FEB4-481F-A96F-7B515FDFC0A6}" type="presParOf" srcId="{353C3794-50AA-4D44-83C9-CE28317C3317}" destId="{5AFF040D-0639-4120-9E39-DA822CF9F321}" srcOrd="0" destOrd="3" presId="urn:microsoft.com/office/officeart/2005/8/layout/process1"/>
    <dgm:cxn modelId="{361F92A5-8B53-4136-86DA-6602735C44EC}" type="presOf" srcId="{EC1AFF77-9232-4EEB-95CB-85CEAB3B1FC0}" destId="{5AFF040D-0639-4120-9E39-DA822CF9F321}" srcOrd="1" destOrd="0" presId="urn:microsoft.com/office/officeart/2005/8/layout/process1"/>
    <dgm:cxn modelId="{139233AF-9A03-4457-8BC0-75F326C73A54}" type="presParOf" srcId="{BF708676-7EFC-4C81-9D3A-3E677EAC1C7B}" destId="{A1E15D63-E1FF-4A28-A04F-A2B65927BC31}" srcOrd="4" destOrd="0" presId="urn:microsoft.com/office/officeart/2005/8/layout/process1"/>
    <dgm:cxn modelId="{D1B9FB61-4939-46A2-99D2-6E8968B41FE3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40395" cy="1437640"/>
        <a:chOff x="0" y="0"/>
        <a:chExt cx="8240395" cy="1437640"/>
      </a:xfrm>
    </dsp:grpSpPr>
    <dsp:sp modelId="{67FF3BB9-6612-4697-87EE-EC66312779BE}">
      <dsp:nvSpPr>
        <dsp:cNvPr id="3" name="Chevron 2"/>
        <dsp:cNvSpPr/>
      </dsp:nvSpPr>
      <dsp:spPr bwMode="white">
        <a:xfrm rot="10800000">
          <a:off x="5297397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0005" tIns="40005" rIns="120014" bIns="40005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assign score</a:t>
          </a:r>
          <a:endParaRPr lang="en-US"/>
        </a:p>
      </dsp:txBody>
      <dsp:txXfrm rot="10800000">
        <a:off x="5297397" y="130220"/>
        <a:ext cx="2942998" cy="1177199"/>
      </dsp:txXfrm>
    </dsp:sp>
    <dsp:sp modelId="{D3000CD6-B08B-4D3B-8D2A-7F1C26A23961}">
      <dsp:nvSpPr>
        <dsp:cNvPr id="4" name="Chevron 3"/>
        <dsp:cNvSpPr/>
      </dsp:nvSpPr>
      <dsp:spPr bwMode="white">
        <a:xfrm rot="10800000">
          <a:off x="2648698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0005" tIns="40005" rIns="120014" bIns="40005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select sentences</a:t>
          </a:r>
          <a:endParaRPr lang="en-US"/>
        </a:p>
      </dsp:txBody>
      <dsp:txXfrm rot="10800000">
        <a:off x="2648698" y="130220"/>
        <a:ext cx="2942998" cy="1177199"/>
      </dsp:txXfrm>
    </dsp:sp>
    <dsp:sp modelId="{74437C11-3810-488A-B265-8C8037793D77}">
      <dsp:nvSpPr>
        <dsp:cNvPr id="5" name="Chevron 4"/>
        <dsp:cNvSpPr/>
      </dsp:nvSpPr>
      <dsp:spPr bwMode="white">
        <a:xfrm rot="10800000">
          <a:off x="0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0005" tIns="40005" rIns="120014" bIns="40005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final summary</a:t>
          </a:r>
          <a:endParaRPr lang="en-US"/>
        </a:p>
      </dsp:txBody>
      <dsp:txXfrm rot="10800000">
        <a:off x="0" y="130220"/>
        <a:ext cx="2942998" cy="117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40395" cy="1437640"/>
        <a:chOff x="0" y="0"/>
        <a:chExt cx="8240395" cy="1437640"/>
      </a:xfrm>
    </dsp:grpSpPr>
    <dsp:sp modelId="{67FF3BB9-6612-4697-87EE-EC66312779BE}">
      <dsp:nvSpPr>
        <dsp:cNvPr id="3" name="Chevron 2"/>
        <dsp:cNvSpPr/>
      </dsp:nvSpPr>
      <dsp:spPr bwMode="white">
        <a:xfrm>
          <a:off x="0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024" tIns="65341" rIns="65341" bIns="65341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0" y="130220"/>
        <a:ext cx="2942998" cy="1177199"/>
      </dsp:txXfrm>
    </dsp:sp>
    <dsp:sp modelId="{D3000CD6-B08B-4D3B-8D2A-7F1C26A23961}">
      <dsp:nvSpPr>
        <dsp:cNvPr id="4" name="Chevron 3"/>
        <dsp:cNvSpPr/>
      </dsp:nvSpPr>
      <dsp:spPr bwMode="white">
        <a:xfrm>
          <a:off x="2648698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024" tIns="65341" rIns="65341" bIns="65341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648698" y="130220"/>
        <a:ext cx="2942998" cy="1177199"/>
      </dsp:txXfrm>
    </dsp:sp>
    <dsp:sp modelId="{74437C11-3810-488A-B265-8C8037793D77}">
      <dsp:nvSpPr>
        <dsp:cNvPr id="5" name="Chevron 4"/>
        <dsp:cNvSpPr/>
      </dsp:nvSpPr>
      <dsp:spPr bwMode="white">
        <a:xfrm>
          <a:off x="5297397" y="130220"/>
          <a:ext cx="2942998" cy="1177199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024" tIns="65341" rIns="65341" bIns="65341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297397" y="130220"/>
        <a:ext cx="2942998" cy="1177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632960" cy="4242435"/>
        <a:chOff x="0" y="0"/>
        <a:chExt cx="4632960" cy="4242435"/>
      </a:xfrm>
    </dsp:grpSpPr>
    <dsp:sp modelId="{111DEAC9-5D4C-4A6A-A44E-082A26F60596}">
      <dsp:nvSpPr>
        <dsp:cNvPr id="3" name="Rounded Rectangle 2"/>
        <dsp:cNvSpPr/>
      </dsp:nvSpPr>
      <dsp:spPr bwMode="white">
        <a:xfrm>
          <a:off x="0" y="1666240"/>
          <a:ext cx="1219200" cy="9099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word Frequences</a:t>
          </a:r>
          <a:endParaRPr lang="en-US"/>
        </a:p>
      </dsp:txBody>
      <dsp:txXfrm>
        <a:off x="0" y="1666240"/>
        <a:ext cx="1219200" cy="909955"/>
      </dsp:txXfrm>
    </dsp:sp>
    <dsp:sp modelId="{8A5CF0CE-3323-464D-9C63-05C1BDB053F5}">
      <dsp:nvSpPr>
        <dsp:cNvPr id="4" name="Right Arrow 3"/>
        <dsp:cNvSpPr/>
      </dsp:nvSpPr>
      <dsp:spPr bwMode="white">
        <a:xfrm>
          <a:off x="1333805" y="1970037"/>
          <a:ext cx="258470" cy="30236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1333805" y="1970037"/>
        <a:ext cx="258470" cy="302362"/>
      </dsp:txXfrm>
    </dsp:sp>
    <dsp:sp modelId="{552FB8E7-A5FB-4CC3-94C3-CE0BDF19F9F1}">
      <dsp:nvSpPr>
        <dsp:cNvPr id="5" name="Rounded Rectangle 4"/>
        <dsp:cNvSpPr/>
      </dsp:nvSpPr>
      <dsp:spPr bwMode="white">
        <a:xfrm>
          <a:off x="1706880" y="1666240"/>
          <a:ext cx="1219200" cy="9099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Normalize word frequencies</a:t>
          </a:r>
          <a:endParaRPr lang="en-US"/>
        </a:p>
      </dsp:txBody>
      <dsp:txXfrm>
        <a:off x="1706880" y="1666240"/>
        <a:ext cx="1219200" cy="909955"/>
      </dsp:txXfrm>
    </dsp:sp>
    <dsp:sp modelId="{353C3794-50AA-4D44-83C9-CE28317C3317}">
      <dsp:nvSpPr>
        <dsp:cNvPr id="6" name="Right Arrow 5"/>
        <dsp:cNvSpPr/>
      </dsp:nvSpPr>
      <dsp:spPr bwMode="white">
        <a:xfrm>
          <a:off x="3040685" y="1970037"/>
          <a:ext cx="258470" cy="30236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040685" y="1970037"/>
        <a:ext cx="258470" cy="302362"/>
      </dsp:txXfrm>
    </dsp:sp>
    <dsp:sp modelId="{A1E15D63-E1FF-4A28-A04F-A2B65927BC31}">
      <dsp:nvSpPr>
        <dsp:cNvPr id="7" name="Rounded Rectangle 6"/>
        <dsp:cNvSpPr/>
      </dsp:nvSpPr>
      <dsp:spPr bwMode="white">
        <a:xfrm>
          <a:off x="3413760" y="1666240"/>
          <a:ext cx="1219200" cy="9099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sentence Scores</a:t>
          </a:r>
          <a:endParaRPr lang="en-US"/>
        </a:p>
      </dsp:txBody>
      <dsp:txXfrm>
        <a:off x="3413760" y="1666240"/>
        <a:ext cx="1219200" cy="909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454650" cy="1845310"/>
        <a:chOff x="0" y="0"/>
        <a:chExt cx="5454650" cy="1845310"/>
      </a:xfrm>
    </dsp:grpSpPr>
    <dsp:sp modelId="{111DEAC9-5D4C-4A6A-A44E-082A26F60596}">
      <dsp:nvSpPr>
        <dsp:cNvPr id="3" name="Rounded Rectangle 2"/>
        <dsp:cNvSpPr/>
      </dsp:nvSpPr>
      <dsp:spPr bwMode="white">
        <a:xfrm>
          <a:off x="0" y="411163"/>
          <a:ext cx="1435434" cy="10229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select top n senteces</a:t>
          </a:r>
          <a:endParaRPr lang="en-US"/>
        </a:p>
      </dsp:txBody>
      <dsp:txXfrm>
        <a:off x="0" y="411163"/>
        <a:ext cx="1435434" cy="1022985"/>
      </dsp:txXfrm>
    </dsp:sp>
    <dsp:sp modelId="{8A5CF0CE-3323-464D-9C63-05C1BDB053F5}">
      <dsp:nvSpPr>
        <dsp:cNvPr id="4" name="Right Arrow 3"/>
        <dsp:cNvSpPr/>
      </dsp:nvSpPr>
      <dsp:spPr bwMode="white">
        <a:xfrm>
          <a:off x="1570365" y="744661"/>
          <a:ext cx="304312" cy="35598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1570365" y="744661"/>
        <a:ext cx="304312" cy="355988"/>
      </dsp:txXfrm>
    </dsp:sp>
    <dsp:sp modelId="{552FB8E7-A5FB-4CC3-94C3-CE0BDF19F9F1}">
      <dsp:nvSpPr>
        <dsp:cNvPr id="5" name="Rounded Rectangle 4"/>
        <dsp:cNvSpPr/>
      </dsp:nvSpPr>
      <dsp:spPr bwMode="white">
        <a:xfrm>
          <a:off x="2009608" y="411163"/>
          <a:ext cx="1435434" cy="10229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sort them in relative order </a:t>
          </a:r>
          <a:endParaRPr lang="en-US"/>
        </a:p>
      </dsp:txBody>
      <dsp:txXfrm>
        <a:off x="2009608" y="411163"/>
        <a:ext cx="1435434" cy="1022985"/>
      </dsp:txXfrm>
    </dsp:sp>
    <dsp:sp modelId="{353C3794-50AA-4D44-83C9-CE28317C3317}">
      <dsp:nvSpPr>
        <dsp:cNvPr id="6" name="Right Arrow 5"/>
        <dsp:cNvSpPr/>
      </dsp:nvSpPr>
      <dsp:spPr bwMode="white">
        <a:xfrm>
          <a:off x="3579973" y="744661"/>
          <a:ext cx="304312" cy="35598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579973" y="744661"/>
        <a:ext cx="304312" cy="355988"/>
      </dsp:txXfrm>
    </dsp:sp>
    <dsp:sp modelId="{A1E15D63-E1FF-4A28-A04F-A2B65927BC31}">
      <dsp:nvSpPr>
        <dsp:cNvPr id="7" name="Rounded Rectangle 6"/>
        <dsp:cNvSpPr/>
      </dsp:nvSpPr>
      <dsp:spPr bwMode="white">
        <a:xfrm>
          <a:off x="4019216" y="411163"/>
          <a:ext cx="1435434" cy="10229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Final Summary</a:t>
          </a:r>
          <a:endParaRPr lang="en-US"/>
        </a:p>
      </dsp:txBody>
      <dsp:txXfrm>
        <a:off x="4019216" y="411163"/>
        <a:ext cx="1435434" cy="1022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hyperlink" Target="file:///F:\log2base2\Algorithms\WhatsApp%20Audio%202020-11-26%20at%204.32.03%20PM%20(online-audio-converter.com).mp3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4.xml"/><Relationship Id="rId8" Type="http://schemas.openxmlformats.org/officeDocument/2006/relationships/diagramData" Target="../diagrams/data4.xml"/><Relationship Id="rId7" Type="http://schemas.microsoft.com/office/2007/relationships/diagramDrawing" Target="../diagrams/drawin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3" Type="http://schemas.openxmlformats.org/officeDocument/2006/relationships/diagramData" Target="../diagrams/data3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microsoft.com/office/2007/relationships/diagramDrawing" Target="../diagrams/drawing4.xml"/><Relationship Id="rId11" Type="http://schemas.openxmlformats.org/officeDocument/2006/relationships/diagramColors" Target="../diagrams/colors4.xml"/><Relationship Id="rId10" Type="http://schemas.openxmlformats.org/officeDocument/2006/relationships/diagramQuickStyle" Target="../diagrams/quickStyle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-635" y="1865630"/>
            <a:ext cx="1219263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AKSHAR</a:t>
            </a:r>
            <a:endParaRPr lang="en-US" altLang="zh-CN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635" y="250190"/>
            <a:ext cx="27717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50190"/>
            <a:ext cx="2162175" cy="21145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433310" y="4194175"/>
            <a:ext cx="30213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: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Konagandla Bhaskar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Kartik Sharma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Venkata Hemanth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66470" y="4194175"/>
            <a:ext cx="28428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 :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Rekha Chaturvedi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424305"/>
            <a:ext cx="859790" cy="5434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56400" y="377825"/>
            <a:ext cx="28911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Unigrams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70" y="2195830"/>
            <a:ext cx="6489700" cy="2531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424305"/>
            <a:ext cx="859790" cy="5434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56400" y="377825"/>
            <a:ext cx="24593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Bigrams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90" y="2195830"/>
            <a:ext cx="6535420" cy="2919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424305"/>
            <a:ext cx="859790" cy="5434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56400" y="377825"/>
            <a:ext cx="26231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Trigrams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480" y="2598420"/>
            <a:ext cx="6321425" cy="2465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63615" y="377825"/>
            <a:ext cx="35413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Cloud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3783" t="15712" r="13464" b="13950"/>
          <a:stretch>
            <a:fillRect/>
          </a:stretch>
        </p:blipFill>
        <p:spPr>
          <a:xfrm>
            <a:off x="3569970" y="1917065"/>
            <a:ext cx="5511800" cy="3997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62250" y="389255"/>
            <a:ext cx="61575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Extractive Answering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68750" y="389255"/>
            <a:ext cx="60998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Abstractive Methods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300480"/>
            <a:ext cx="859790" cy="5558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DATA FLOW DIAGRAM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41845" y="179705"/>
            <a:ext cx="2705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- 0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1101725"/>
            <a:ext cx="9211945" cy="502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079105" y="21139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0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355090"/>
            <a:ext cx="859790" cy="5503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DATA FLOW DIAGRAM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82460" y="170180"/>
            <a:ext cx="2705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- 1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5"/>
          <p:cNvPicPr>
            <a:picLocks noChangeAspect="1"/>
          </p:cNvPicPr>
          <p:nvPr/>
        </p:nvPicPr>
        <p:blipFill>
          <a:blip r:embed="rId1"/>
          <a:srcRect l="1061" t="3149" b="3396"/>
          <a:stretch>
            <a:fillRect/>
          </a:stretch>
        </p:blipFill>
        <p:spPr>
          <a:xfrm>
            <a:off x="1628140" y="986790"/>
            <a:ext cx="9933940" cy="5496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079875" y="29051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1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9352280" y="52425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3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4064000" y="4048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2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5796280" y="12261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6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7621905" y="14008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5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8622030" y="33216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4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3813175" y="9867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7</a:t>
            </a:r>
            <a:endParaRPr lang="en-US" b="1"/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6796405" y="2493010"/>
            <a:ext cx="1242695" cy="8712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1635"/>
            <a:ext cx="8057515" cy="1325880"/>
          </a:xfrm>
        </p:spPr>
        <p:txBody>
          <a:bodyPr/>
          <a:p>
            <a:pPr algn="ctr"/>
            <a:r>
              <a:rPr lang="en-US" sz="6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AIM OF THE PROJECT</a:t>
            </a:r>
            <a:endParaRPr lang="en-US" sz="6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To reduce the hectic work with large corpus of text.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Leaving Mundane tasks to machines.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Understanding large textual data in an easy and fun way.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57785"/>
            <a:ext cx="8416925" cy="6755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 rot="10800000">
            <a:off x="386080" y="1310005"/>
            <a:ext cx="859790" cy="55486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USE CASE DIAGRAM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788525" y="388620"/>
            <a:ext cx="16751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537210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CLASS DIAGRAM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2" descr="Class Diagram (2)"/>
          <p:cNvPicPr>
            <a:picLocks noChangeAspect="1"/>
          </p:cNvPicPr>
          <p:nvPr/>
        </p:nvPicPr>
        <p:blipFill>
          <a:blip r:embed="rId1"/>
          <a:srcRect l="2284" t="6888" r="19942" b="27772"/>
          <a:stretch>
            <a:fillRect/>
          </a:stretch>
        </p:blipFill>
        <p:spPr>
          <a:xfrm>
            <a:off x="1617980" y="327660"/>
            <a:ext cx="9879965" cy="6415405"/>
          </a:xfrm>
          <a:prstGeom prst="rect">
            <a:avLst/>
          </a:prstGeom>
        </p:spPr>
      </p:pic>
      <p:sp>
        <p:nvSpPr>
          <p:cNvPr id="3" name="Snip and Round Single Corner Rectangle 2"/>
          <p:cNvSpPr/>
          <p:nvPr/>
        </p:nvSpPr>
        <p:spPr>
          <a:xfrm>
            <a:off x="7176135" y="82550"/>
            <a:ext cx="2870200" cy="69342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16463"/>
          <a:stretch>
            <a:fillRect/>
          </a:stretch>
        </p:blipFill>
        <p:spPr>
          <a:xfrm>
            <a:off x="183515" y="152400"/>
            <a:ext cx="11824970" cy="655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88925" y="2677795"/>
            <a:ext cx="1130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Why we need this </a:t>
            </a:r>
            <a:endParaRPr lang="en-US" sz="7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917430" y="1700530"/>
            <a:ext cx="135382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9900" b="1">
                <a:solidFill>
                  <a:srgbClr val="FF0000"/>
                </a:solidFill>
                <a:effectLst/>
              </a:rPr>
              <a:t>?</a:t>
            </a:r>
            <a:endParaRPr lang="en-US" sz="19900" b="1">
              <a:solidFill>
                <a:srgbClr val="FF0000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372870" y="941705"/>
            <a:ext cx="1053973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Extract hidden semantic relationship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Relevance detection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Appearance of pronouns during extractive text summarization which will make the summary unclear.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If unnecessary topic is also present in the source text , there are chances of getting them during the summary generation if topic is taken care then this problem can be taken care to some extent. 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sym typeface="+mn-ea"/>
              </a:rPr>
              <a:t>Challenges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-635" y="2019935"/>
            <a:ext cx="121926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 algn="ctr"/>
            <a:r>
              <a:rPr lang="en-US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CONCLUSION</a:t>
            </a:r>
            <a:endParaRPr lang="en-US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>
            <a:hlinkClick r:id="rId1" action="ppaction://program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415" y="-551180"/>
            <a:ext cx="13335000" cy="76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10" descr="Spider concept map"/>
          <p:cNvPicPr>
            <a:picLocks noChangeAspect="1"/>
          </p:cNvPicPr>
          <p:nvPr/>
        </p:nvPicPr>
        <p:blipFill>
          <a:blip r:embed="rId1"/>
          <a:srcRect l="5950" t="16668" r="6251" b="28906"/>
          <a:stretch>
            <a:fillRect/>
          </a:stretch>
        </p:blipFill>
        <p:spPr>
          <a:xfrm>
            <a:off x="1475105" y="-278765"/>
            <a:ext cx="8932545" cy="71672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 rot="10800000">
            <a:off x="386080" y="1299845"/>
            <a:ext cx="859790" cy="5558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 OVERVIEW</a:t>
            </a:r>
            <a:endParaRPr lang="en-US" sz="4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034780" y="3690620"/>
            <a:ext cx="807720" cy="245110"/>
          </a:xfrm>
          <a:prstGeom prst="rect">
            <a:avLst/>
          </a:prstGeom>
          <a:solidFill>
            <a:srgbClr val="5358D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000"/>
              <a:t>insert text</a:t>
            </a:r>
            <a:endParaRPr 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976755" y="844550"/>
            <a:ext cx="957707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The model must summarize the given corpus of text ( of any length).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Help visualizing the text for the user.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Keywords extraction.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Reading out the text.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Give short information upon user’s search query.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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Cross language Text summarization 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OBJECTIVES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68450" y="869950"/>
            <a:ext cx="1656715" cy="24453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b="1"/>
              <a:t>Text 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/>
              <a:t>sentence 1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2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3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4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5</a:t>
            </a:r>
            <a:endParaRPr lang="en-US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225165" y="2102485"/>
            <a:ext cx="891540" cy="63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116705" y="1770380"/>
            <a:ext cx="1318260" cy="9220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b="1"/>
              <a:t>Abstractive 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Summarizer</a:t>
            </a:r>
            <a:endParaRPr lang="en-US" b="1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5434965" y="2235200"/>
            <a:ext cx="7918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236970" y="1764030"/>
            <a:ext cx="1600835" cy="9220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b="1"/>
              <a:t>Summary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/>
              <a:t>New Sentences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880610" y="3704590"/>
            <a:ext cx="1656715" cy="24453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b="1"/>
              <a:t>Text 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/>
              <a:t>sentence 1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2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3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4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5</a:t>
            </a:r>
            <a:endParaRPr lang="en-US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6537325" y="4933315"/>
            <a:ext cx="891540" cy="63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428865" y="4605020"/>
            <a:ext cx="1318260" cy="9220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b="1"/>
              <a:t>Extractive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Summarizer</a:t>
            </a:r>
            <a:endParaRPr lang="en-US" b="1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8747125" y="5066030"/>
            <a:ext cx="7918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538970" y="4189730"/>
            <a:ext cx="1793240" cy="17532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b="1"/>
              <a:t>Summary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1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3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5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299845"/>
            <a:ext cx="859790" cy="5558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13050" y="377825"/>
            <a:ext cx="67386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EXTRACTIVE METHODS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2861310" y="3489960"/>
          <a:ext cx="8240395" cy="143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2062480" y="1830070"/>
          <a:ext cx="8240395" cy="143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299845"/>
            <a:ext cx="859790" cy="5558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13050" y="377825"/>
            <a:ext cx="7249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 Score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/>
        </p:nvGraphicFramePr>
        <p:xfrm>
          <a:off x="2032000" y="719455"/>
          <a:ext cx="4632960" cy="4242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5493385" y="4036060"/>
          <a:ext cx="5454650" cy="184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Down Arrow 14"/>
          <p:cNvSpPr/>
          <p:nvPr/>
        </p:nvSpPr>
        <p:spPr>
          <a:xfrm>
            <a:off x="5990590" y="3506470"/>
            <a:ext cx="485775" cy="787400"/>
          </a:xfrm>
          <a:prstGeom prst="downArrow">
            <a:avLst/>
          </a:prstGeom>
          <a:solidFill>
            <a:srgbClr val="B5C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62250" y="389255"/>
            <a:ext cx="60032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Keywords Extraction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95" y="1874520"/>
            <a:ext cx="3381375" cy="401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 rot="10800000">
            <a:off x="386080" y="1311275"/>
            <a:ext cx="859790" cy="5547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62250" y="389255"/>
            <a:ext cx="60032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Keywords Extraction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75" y="2531745"/>
            <a:ext cx="3314700" cy="13811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614170" y="2004695"/>
            <a:ext cx="3264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TERM FREQUENCY(TF)</a:t>
            </a:r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1614170" y="4220845"/>
            <a:ext cx="5133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INVERSE DOCUMENT FREQUENCY(IDF)</a:t>
            </a:r>
            <a:endParaRPr lang="en-US" sz="24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5" y="4893945"/>
            <a:ext cx="3028950" cy="15144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226935" y="2004695"/>
            <a:ext cx="47351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TERM FREQUENCY- INVERSE DOCUMENT FREQUENCY </a:t>
            </a:r>
            <a:endParaRPr lang="en-US" sz="2800" b="1"/>
          </a:p>
          <a:p>
            <a:r>
              <a:rPr lang="en-US" sz="2800" b="1"/>
              <a:t>(TF-IDF)</a:t>
            </a:r>
            <a:endParaRPr lang="en-US" sz="2800" b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575" y="3912870"/>
            <a:ext cx="3557270" cy="1900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WPS Presentation</Application>
  <PresentationFormat>Widescreen</PresentationFormat>
  <Paragraphs>150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AIM OF THE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bhaskar</cp:lastModifiedBy>
  <cp:revision>13</cp:revision>
  <dcterms:created xsi:type="dcterms:W3CDTF">2020-11-25T19:16:00Z</dcterms:created>
  <dcterms:modified xsi:type="dcterms:W3CDTF">2021-06-06T11:13:39Z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