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2" r:id="rId5"/>
    <p:sldId id="368" r:id="rId6"/>
    <p:sldId id="288" r:id="rId7"/>
    <p:sldId id="267" r:id="rId8"/>
    <p:sldId id="281" r:id="rId9"/>
    <p:sldId id="335" r:id="rId10"/>
    <p:sldId id="369" r:id="rId11"/>
    <p:sldId id="374" r:id="rId12"/>
    <p:sldId id="334" r:id="rId13"/>
    <p:sldId id="378" r:id="rId14"/>
    <p:sldId id="375" r:id="rId15"/>
    <p:sldId id="377" r:id="rId16"/>
    <p:sldId id="387" r:id="rId17"/>
    <p:sldId id="289" r:id="rId18"/>
    <p:sldId id="259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BE7"/>
    <a:srgbClr val="5358D3"/>
    <a:srgbClr val="BFC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#1" qsCatId="simple" csTypeId="urn:microsoft.com/office/officeart/2005/8/colors/accent1_2#1" csCatId="accent1" phldr="0"/>
      <dgm:spPr/>
    </dgm:pt>
    <dgm:pt modelId="{870E4F47-8CC4-4F59-B4C1-42B5AAA5CEF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assign score</a:t>
          </a:r>
        </a:p>
      </dgm:t>
    </dgm:pt>
    <dgm:pt modelId="{3D1AB2CA-88A4-4E4C-9A8A-508DF0E06639}" cxnId="{08C0A49F-38AD-4C09-81FA-7AE30EEA90DC}" type="parTrans">
      <dgm:prSet/>
      <dgm:spPr/>
    </dgm:pt>
    <dgm:pt modelId="{856E2728-BF00-49C7-82BA-8F4DCB00940B}" cxnId="{08C0A49F-38AD-4C09-81FA-7AE30EEA90DC}" type="sibTrans">
      <dgm:prSet/>
      <dgm:spPr/>
    </dgm:pt>
    <dgm:pt modelId="{1AA64000-5F0F-47A8-A435-2AF8D82F28B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select sentences</a:t>
          </a:r>
        </a:p>
      </dgm:t>
    </dgm:pt>
    <dgm:pt modelId="{845A32C3-0E8A-4EED-972E-FC6F9A8364F8}" cxnId="{EC2944B2-B21C-4F23-933A-401F590D8E7C}" type="parTrans">
      <dgm:prSet/>
      <dgm:spPr/>
    </dgm:pt>
    <dgm:pt modelId="{C0D86BAE-7711-4781-A574-7BE0EA273229}" cxnId="{EC2944B2-B21C-4F23-933A-401F590D8E7C}" type="sibTrans">
      <dgm:prSet/>
      <dgm:spPr/>
    </dgm:pt>
    <dgm:pt modelId="{9C12F5BE-AC2F-4662-8DFA-C79428950CF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final summary</a:t>
          </a:r>
        </a:p>
      </dgm:t>
    </dgm:pt>
    <dgm:pt modelId="{E2B7565C-BEBF-47B7-AC71-10023CB96091}" cxnId="{0677EFCB-A24C-4C6D-BA93-E308EB86F5D2}" type="parTrans">
      <dgm:prSet/>
      <dgm:spPr/>
    </dgm:pt>
    <dgm:pt modelId="{BE48B07B-4C6F-4C50-9D7F-CE1D6590BF95}" cxnId="{0677EFCB-A24C-4C6D-BA93-E308EB86F5D2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 val="rev"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79C3847-FC8C-4A8D-A75A-C906A1C77EC5}" type="presOf" srcId="{1AA64000-5F0F-47A8-A435-2AF8D82F28B1}" destId="{D3000CD6-B08B-4D3B-8D2A-7F1C26A23961}" srcOrd="0" destOrd="0" presId="urn:microsoft.com/office/officeart/2005/8/layout/chevron1"/>
    <dgm:cxn modelId="{E3AF2F91-0E7B-4ECE-8CA8-81957CDD7330}" type="presOf" srcId="{870E4F47-8CC4-4F59-B4C1-42B5AAA5CEFE}" destId="{67FF3BB9-6612-4697-87EE-EC66312779BE}" srcOrd="0" destOrd="0" presId="urn:microsoft.com/office/officeart/2005/8/layout/chevron1"/>
    <dgm:cxn modelId="{B5E17195-12F3-45AC-AA5B-E445D5135E6E}" type="presOf" srcId="{9D527559-FDD8-4274-B634-C7FBCF5BC573}" destId="{60E81CF5-4537-4C2F-8762-598D2E914097}" srcOrd="0" destOrd="0" presId="urn:microsoft.com/office/officeart/2005/8/layout/chevron1"/>
    <dgm:cxn modelId="{08C0A49F-38AD-4C09-81FA-7AE30EEA90DC}" srcId="{9D527559-FDD8-4274-B634-C7FBCF5BC573}" destId="{870E4F47-8CC4-4F59-B4C1-42B5AAA5CEFE}" srcOrd="0" destOrd="0" parTransId="{3D1AB2CA-88A4-4E4C-9A8A-508DF0E06639}" sibTransId="{856E2728-BF00-49C7-82BA-8F4DCB00940B}"/>
    <dgm:cxn modelId="{CB736EA6-BC68-476E-91D0-FF6C6D84646F}" type="presOf" srcId="{9C12F5BE-AC2F-4662-8DFA-C79428950CF2}" destId="{74437C11-3810-488A-B265-8C8037793D77}" srcOrd="0" destOrd="0" presId="urn:microsoft.com/office/officeart/2005/8/layout/chevron1"/>
    <dgm:cxn modelId="{EC2944B2-B21C-4F23-933A-401F590D8E7C}" srcId="{9D527559-FDD8-4274-B634-C7FBCF5BC573}" destId="{1AA64000-5F0F-47A8-A435-2AF8D82F28B1}" srcOrd="1" destOrd="0" parTransId="{845A32C3-0E8A-4EED-972E-FC6F9A8364F8}" sibTransId="{C0D86BAE-7711-4781-A574-7BE0EA273229}"/>
    <dgm:cxn modelId="{0677EFCB-A24C-4C6D-BA93-E308EB86F5D2}" srcId="{9D527559-FDD8-4274-B634-C7FBCF5BC573}" destId="{9C12F5BE-AC2F-4662-8DFA-C79428950CF2}" srcOrd="2" destOrd="0" parTransId="{E2B7565C-BEBF-47B7-AC71-10023CB96091}" sibTransId="{BE48B07B-4C6F-4C50-9D7F-CE1D6590BF95}"/>
    <dgm:cxn modelId="{D7072EA1-4088-4B53-92AD-61A6FD72022D}" type="presParOf" srcId="{60E81CF5-4537-4C2F-8762-598D2E914097}" destId="{67FF3BB9-6612-4697-87EE-EC66312779BE}" srcOrd="0" destOrd="0" presId="urn:microsoft.com/office/officeart/2005/8/layout/chevron1"/>
    <dgm:cxn modelId="{9E2407E7-AA8F-4D2E-8ADD-3D608736EFD6}" type="presParOf" srcId="{60E81CF5-4537-4C2F-8762-598D2E914097}" destId="{E484CEA2-673C-4A85-8A00-8580D721B29A}" srcOrd="1" destOrd="0" presId="urn:microsoft.com/office/officeart/2005/8/layout/chevron1"/>
    <dgm:cxn modelId="{02272AD1-9A0A-4369-A562-7EC84965AFDE}" type="presParOf" srcId="{60E81CF5-4537-4C2F-8762-598D2E914097}" destId="{D3000CD6-B08B-4D3B-8D2A-7F1C26A23961}" srcOrd="2" destOrd="0" presId="urn:microsoft.com/office/officeart/2005/8/layout/chevron1"/>
    <dgm:cxn modelId="{7637BF28-B0C6-4855-8738-8A06C667BADB}" type="presParOf" srcId="{60E81CF5-4537-4C2F-8762-598D2E914097}" destId="{1773A515-DFFE-41F0-B581-98757CBEC16E}" srcOrd="3" destOrd="0" presId="urn:microsoft.com/office/officeart/2005/8/layout/chevron1"/>
    <dgm:cxn modelId="{A5B2D23D-9DA6-4FD7-AAC0-B67D2602E40D}" type="presParOf" srcId="{60E81CF5-4537-4C2F-8762-598D2E914097}" destId="{74437C11-3810-488A-B265-8C8037793D7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1#2" qsCatId="simple" csTypeId="urn:microsoft.com/office/officeart/2005/8/colors/accent1_2#2" csCatId="accent1" phldr="1"/>
      <dgm:spPr/>
    </dgm:pt>
    <dgm:pt modelId="{870E4F47-8CC4-4F59-B4C1-42B5AAA5CEF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Input </a:t>
          </a:r>
        </a:p>
      </dgm:t>
    </dgm:pt>
    <dgm:pt modelId="{3D1AB2CA-88A4-4E4C-9A8A-508DF0E06639}" cxnId="{5488F210-6332-4D53-81B7-2EC561FB67D3}" type="parTrans">
      <dgm:prSet/>
      <dgm:spPr/>
      <dgm:t>
        <a:bodyPr/>
        <a:lstStyle/>
        <a:p>
          <a:endParaRPr lang="en-IN"/>
        </a:p>
      </dgm:t>
    </dgm:pt>
    <dgm:pt modelId="{856E2728-BF00-49C7-82BA-8F4DCB00940B}" cxnId="{5488F210-6332-4D53-81B7-2EC561FB67D3}" type="sibTrans">
      <dgm:prSet/>
      <dgm:spPr/>
      <dgm:t>
        <a:bodyPr/>
        <a:lstStyle/>
        <a:p>
          <a:endParaRPr lang="en-IN"/>
        </a:p>
      </dgm:t>
    </dgm:pt>
    <dgm:pt modelId="{1AA64000-5F0F-47A8-A435-2AF8D82F28B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Preprocessing</a:t>
          </a:r>
        </a:p>
      </dgm:t>
    </dgm:pt>
    <dgm:pt modelId="{845A32C3-0E8A-4EED-972E-FC6F9A8364F8}" cxnId="{BB0E8520-4288-4268-B0C2-40AE5DEFD02C}" type="parTrans">
      <dgm:prSet/>
      <dgm:spPr/>
      <dgm:t>
        <a:bodyPr/>
        <a:lstStyle/>
        <a:p>
          <a:endParaRPr lang="en-IN"/>
        </a:p>
      </dgm:t>
    </dgm:pt>
    <dgm:pt modelId="{C0D86BAE-7711-4781-A574-7BE0EA273229}" cxnId="{BB0E8520-4288-4268-B0C2-40AE5DEFD02C}" type="sibTrans">
      <dgm:prSet/>
      <dgm:spPr/>
      <dgm:t>
        <a:bodyPr/>
        <a:lstStyle/>
        <a:p>
          <a:endParaRPr lang="en-IN"/>
        </a:p>
      </dgm:t>
    </dgm:pt>
    <dgm:pt modelId="{9C12F5BE-AC2F-4662-8DFA-C79428950CF2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Redundancy removal</a:t>
          </a:r>
        </a:p>
      </dgm:t>
    </dgm:pt>
    <dgm:pt modelId="{E2B7565C-BEBF-47B7-AC71-10023CB96091}" cxnId="{483A3CBA-166A-4534-AC8E-D3361325BE87}" type="parTrans">
      <dgm:prSet/>
      <dgm:spPr/>
      <dgm:t>
        <a:bodyPr/>
        <a:lstStyle/>
        <a:p>
          <a:endParaRPr lang="en-IN"/>
        </a:p>
      </dgm:t>
    </dgm:pt>
    <dgm:pt modelId="{BE48B07B-4C6F-4C50-9D7F-CE1D6590BF95}" cxnId="{483A3CBA-166A-4534-AC8E-D3361325BE87}" type="sibTrans">
      <dgm:prSet/>
      <dgm:spPr/>
      <dgm:t>
        <a:bodyPr/>
        <a:lstStyle/>
        <a:p>
          <a:endParaRPr lang="en-IN"/>
        </a:p>
      </dgm:t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88F210-6332-4D53-81B7-2EC561FB67D3}" srcId="{9D527559-FDD8-4274-B634-C7FBCF5BC573}" destId="{870E4F47-8CC4-4F59-B4C1-42B5AAA5CEFE}" srcOrd="0" destOrd="0" parTransId="{3D1AB2CA-88A4-4E4C-9A8A-508DF0E06639}" sibTransId="{856E2728-BF00-49C7-82BA-8F4DCB00940B}"/>
    <dgm:cxn modelId="{BB0E8520-4288-4268-B0C2-40AE5DEFD02C}" srcId="{9D527559-FDD8-4274-B634-C7FBCF5BC573}" destId="{1AA64000-5F0F-47A8-A435-2AF8D82F28B1}" srcOrd="1" destOrd="0" parTransId="{845A32C3-0E8A-4EED-972E-FC6F9A8364F8}" sibTransId="{C0D86BAE-7711-4781-A574-7BE0EA273229}"/>
    <dgm:cxn modelId="{0DE4DD7E-B10E-4FE6-B96A-45C29A99698E}" type="presOf" srcId="{870E4F47-8CC4-4F59-B4C1-42B5AAA5CEFE}" destId="{67FF3BB9-6612-4697-87EE-EC66312779BE}" srcOrd="0" destOrd="0" presId="urn:microsoft.com/office/officeart/2005/8/layout/chevron1"/>
    <dgm:cxn modelId="{1763F69C-3E3B-4512-951E-A6698536E855}" type="presOf" srcId="{1AA64000-5F0F-47A8-A435-2AF8D82F28B1}" destId="{D3000CD6-B08B-4D3B-8D2A-7F1C26A23961}" srcOrd="0" destOrd="0" presId="urn:microsoft.com/office/officeart/2005/8/layout/chevron1"/>
    <dgm:cxn modelId="{5EE051A2-20CE-490B-8A5B-27ECE96B8713}" type="presOf" srcId="{9C12F5BE-AC2F-4662-8DFA-C79428950CF2}" destId="{74437C11-3810-488A-B265-8C8037793D77}" srcOrd="0" destOrd="0" presId="urn:microsoft.com/office/officeart/2005/8/layout/chevron1"/>
    <dgm:cxn modelId="{483A3CBA-166A-4534-AC8E-D3361325BE87}" srcId="{9D527559-FDD8-4274-B634-C7FBCF5BC573}" destId="{9C12F5BE-AC2F-4662-8DFA-C79428950CF2}" srcOrd="2" destOrd="0" parTransId="{E2B7565C-BEBF-47B7-AC71-10023CB96091}" sibTransId="{BE48B07B-4C6F-4C50-9D7F-CE1D6590BF95}"/>
    <dgm:cxn modelId="{DF9DEEE7-F6CC-4B2C-A0AF-2983AE5E98FA}" type="presOf" srcId="{9D527559-FDD8-4274-B634-C7FBCF5BC573}" destId="{60E81CF5-4537-4C2F-8762-598D2E914097}" srcOrd="0" destOrd="0" presId="urn:microsoft.com/office/officeart/2005/8/layout/chevron1"/>
    <dgm:cxn modelId="{7BE459BC-9F30-4ECA-9E88-4010B6CA0AD0}" type="presParOf" srcId="{60E81CF5-4537-4C2F-8762-598D2E914097}" destId="{67FF3BB9-6612-4697-87EE-EC66312779BE}" srcOrd="0" destOrd="0" presId="urn:microsoft.com/office/officeart/2005/8/layout/chevron1"/>
    <dgm:cxn modelId="{2FAE3983-4D3A-4911-B50E-F99CF38B7B2E}" type="presParOf" srcId="{60E81CF5-4537-4C2F-8762-598D2E914097}" destId="{E484CEA2-673C-4A85-8A00-8580D721B29A}" srcOrd="1" destOrd="0" presId="urn:microsoft.com/office/officeart/2005/8/layout/chevron1"/>
    <dgm:cxn modelId="{EB98A537-7E7F-4102-B2FE-F591E54EB49F}" type="presParOf" srcId="{60E81CF5-4537-4C2F-8762-598D2E914097}" destId="{D3000CD6-B08B-4D3B-8D2A-7F1C26A23961}" srcOrd="2" destOrd="0" presId="urn:microsoft.com/office/officeart/2005/8/layout/chevron1"/>
    <dgm:cxn modelId="{511D20D3-ED8A-475F-A1B2-6209EC0915B1}" type="presParOf" srcId="{60E81CF5-4537-4C2F-8762-598D2E914097}" destId="{1773A515-DFFE-41F0-B581-98757CBEC16E}" srcOrd="3" destOrd="0" presId="urn:microsoft.com/office/officeart/2005/8/layout/chevron1"/>
    <dgm:cxn modelId="{412D7ACD-70BD-4C93-A2AD-58ADEB1236F4}" type="presParOf" srcId="{60E81CF5-4537-4C2F-8762-598D2E914097}" destId="{74437C11-3810-488A-B265-8C8037793D7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#3" qsCatId="simple" csTypeId="urn:microsoft.com/office/officeart/2005/8/colors/accent1_2#3" csCatId="accent1" phldr="0"/>
      <dgm:spPr/>
    </dgm:pt>
    <dgm:pt modelId="{3F25DA44-7F3E-4C17-A40B-7F663FDBEA65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word Frequences</a:t>
          </a:r>
        </a:p>
      </dgm:t>
    </dgm:pt>
    <dgm:pt modelId="{EE9066D1-3403-4469-8E8C-0D40A82430F2}" cxnId="{89F27CED-00D4-44D3-BBC8-112E1ECB862B}" type="parTrans">
      <dgm:prSet/>
      <dgm:spPr/>
    </dgm:pt>
    <dgm:pt modelId="{8EC5AF5E-9C9F-410A-A755-A3EA5186F948}" cxnId="{89F27CED-00D4-44D3-BBC8-112E1ECB862B}" type="sibTrans">
      <dgm:prSet/>
      <dgm:spPr/>
      <dgm:t>
        <a:bodyPr/>
        <a:lstStyle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Normalize word frequencies</a:t>
          </a:r>
        </a:p>
      </dgm:t>
    </dgm:pt>
    <dgm:pt modelId="{1E934BFE-4D40-486C-8784-F698A10C4CF5}" cxnId="{CE82E9E5-93D7-4340-93CA-0B788AB3E4C3}" type="parTrans">
      <dgm:prSet/>
      <dgm:spPr/>
    </dgm:pt>
    <dgm:pt modelId="{EC1AFF77-9232-4EEB-95CB-85CEAB3B1FC0}" cxnId="{CE82E9E5-93D7-4340-93CA-0B788AB3E4C3}" type="sibTrans">
      <dgm:prSet/>
      <dgm:spPr/>
      <dgm:t>
        <a:bodyPr/>
        <a:lstStyle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calculate sentence Scores</a:t>
          </a:r>
        </a:p>
      </dgm:t>
    </dgm:pt>
    <dgm:pt modelId="{9DABF4F3-A9E6-40B1-A863-AC9409CC14BB}" cxnId="{6DEE0062-7B95-4BED-B775-14AB9812F8A2}" type="parTrans">
      <dgm:prSet/>
      <dgm:spPr/>
    </dgm:pt>
    <dgm:pt modelId="{18EFF3C3-47F9-402B-A3F3-E9310EA281B4}" cxnId="{6DEE0062-7B95-4BED-B775-14AB9812F8A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Lbl="sibTrans2D1" presStyleIdx="0" presStyleCnt="2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Lbl="sibTrans2D1" presStyleIdx="1" presStyleCnt="2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0B172116-8A28-4D36-99E3-054E63B41057}" type="presOf" srcId="{EC1AFF77-9232-4EEB-95CB-85CEAB3B1FC0}" destId="{5AFF040D-0639-4120-9E39-DA822CF9F321}" srcOrd="1" destOrd="0" presId="urn:microsoft.com/office/officeart/2005/8/layout/process1"/>
    <dgm:cxn modelId="{CCD98628-3C2B-4203-95DA-A9E5D003C896}" type="presOf" srcId="{8EC5AF5E-9C9F-410A-A755-A3EA5186F948}" destId="{8A5CF0CE-3323-464D-9C63-05C1BDB053F5}" srcOrd="0" destOrd="0" presId="urn:microsoft.com/office/officeart/2005/8/layout/process1"/>
    <dgm:cxn modelId="{EE0CB42F-F566-4F66-B41E-46BE7EF1A08C}" type="presOf" srcId="{8EC5AF5E-9C9F-410A-A755-A3EA5186F948}" destId="{5FA465F6-7607-499F-BFB2-52F4E071FB67}" srcOrd="1" destOrd="0" presId="urn:microsoft.com/office/officeart/2005/8/layout/process1"/>
    <dgm:cxn modelId="{6DEE0062-7B95-4BED-B775-14AB9812F8A2}" srcId="{8EB1D179-D23D-41D4-AEEF-E4B9FEB06903}" destId="{37B86CFA-59B5-46FA-8A6B-9FB187CE14DF}" srcOrd="2" destOrd="0" parTransId="{9DABF4F3-A9E6-40B1-A863-AC9409CC14BB}" sibTransId="{18EFF3C3-47F9-402B-A3F3-E9310EA281B4}"/>
    <dgm:cxn modelId="{B6E0E7A8-7CD1-4CB3-89FE-E39AAAEA829E}" type="presOf" srcId="{8EB1D179-D23D-41D4-AEEF-E4B9FEB06903}" destId="{BF708676-7EFC-4C81-9D3A-3E677EAC1C7B}" srcOrd="0" destOrd="0" presId="urn:microsoft.com/office/officeart/2005/8/layout/process1"/>
    <dgm:cxn modelId="{C83E91DF-2CB7-4046-833F-3FAC3DDA99E3}" type="presOf" srcId="{2E2F4D3A-969C-4DB2-9FA9-5C4A40369351}" destId="{552FB8E7-A5FB-4CC3-94C3-CE0BDF19F9F1}" srcOrd="0" destOrd="0" presId="urn:microsoft.com/office/officeart/2005/8/layout/process1"/>
    <dgm:cxn modelId="{97A1CEE1-ED62-4CBF-B32D-DF641EA78915}" type="presOf" srcId="{EC1AFF77-9232-4EEB-95CB-85CEAB3B1FC0}" destId="{353C3794-50AA-4D44-83C9-CE28317C3317}" srcOrd="0" destOrd="0" presId="urn:microsoft.com/office/officeart/2005/8/layout/process1"/>
    <dgm:cxn modelId="{CE82E9E5-93D7-4340-93CA-0B788AB3E4C3}" srcId="{8EB1D179-D23D-41D4-AEEF-E4B9FEB06903}" destId="{2E2F4D3A-969C-4DB2-9FA9-5C4A40369351}" srcOrd="1" destOrd="0" parTransId="{1E934BFE-4D40-486C-8784-F698A10C4CF5}" sibTransId="{EC1AFF77-9232-4EEB-95CB-85CEAB3B1FC0}"/>
    <dgm:cxn modelId="{D0ED53E9-0594-4321-A34C-C1A1B8853395}" type="presOf" srcId="{37B86CFA-59B5-46FA-8A6B-9FB187CE14DF}" destId="{A1E15D63-E1FF-4A28-A04F-A2B65927BC31}" srcOrd="0" destOrd="0" presId="urn:microsoft.com/office/officeart/2005/8/layout/process1"/>
    <dgm:cxn modelId="{89F27CED-00D4-44D3-BBC8-112E1ECB862B}" srcId="{8EB1D179-D23D-41D4-AEEF-E4B9FEB06903}" destId="{3F25DA44-7F3E-4C17-A40B-7F663FDBEA65}" srcOrd="0" destOrd="0" parTransId="{EE9066D1-3403-4469-8E8C-0D40A82430F2}" sibTransId="{8EC5AF5E-9C9F-410A-A755-A3EA5186F948}"/>
    <dgm:cxn modelId="{9F5806F5-A980-434E-8203-AB3FB759E38C}" type="presOf" srcId="{3F25DA44-7F3E-4C17-A40B-7F663FDBEA65}" destId="{111DEAC9-5D4C-4A6A-A44E-082A26F60596}" srcOrd="0" destOrd="0" presId="urn:microsoft.com/office/officeart/2005/8/layout/process1"/>
    <dgm:cxn modelId="{239AD8CD-5DC1-49CB-96B3-F3263C3BC674}" type="presParOf" srcId="{BF708676-7EFC-4C81-9D3A-3E677EAC1C7B}" destId="{111DEAC9-5D4C-4A6A-A44E-082A26F60596}" srcOrd="0" destOrd="0" presId="urn:microsoft.com/office/officeart/2005/8/layout/process1"/>
    <dgm:cxn modelId="{F31F3884-2B79-45E2-95B4-C9B1A91EB206}" type="presParOf" srcId="{BF708676-7EFC-4C81-9D3A-3E677EAC1C7B}" destId="{8A5CF0CE-3323-464D-9C63-05C1BDB053F5}" srcOrd="1" destOrd="0" presId="urn:microsoft.com/office/officeart/2005/8/layout/process1"/>
    <dgm:cxn modelId="{E283A96A-8F9A-4495-9B9E-F7957C524F78}" type="presParOf" srcId="{8A5CF0CE-3323-464D-9C63-05C1BDB053F5}" destId="{5FA465F6-7607-499F-BFB2-52F4E071FB67}" srcOrd="0" destOrd="0" presId="urn:microsoft.com/office/officeart/2005/8/layout/process1"/>
    <dgm:cxn modelId="{58749AAA-8292-45D9-905F-53138704122A}" type="presParOf" srcId="{BF708676-7EFC-4C81-9D3A-3E677EAC1C7B}" destId="{552FB8E7-A5FB-4CC3-94C3-CE0BDF19F9F1}" srcOrd="2" destOrd="0" presId="urn:microsoft.com/office/officeart/2005/8/layout/process1"/>
    <dgm:cxn modelId="{BC174E79-C0E3-4B02-844E-BF6403AD466A}" type="presParOf" srcId="{BF708676-7EFC-4C81-9D3A-3E677EAC1C7B}" destId="{353C3794-50AA-4D44-83C9-CE28317C3317}" srcOrd="3" destOrd="0" presId="urn:microsoft.com/office/officeart/2005/8/layout/process1"/>
    <dgm:cxn modelId="{DC6C5122-9550-45B0-BC40-EA5FA35A52A9}" type="presParOf" srcId="{353C3794-50AA-4D44-83C9-CE28317C3317}" destId="{5AFF040D-0639-4120-9E39-DA822CF9F321}" srcOrd="0" destOrd="0" presId="urn:microsoft.com/office/officeart/2005/8/layout/process1"/>
    <dgm:cxn modelId="{847A09BE-0620-4B3E-90C7-4A2BBA68FDAA}" type="presParOf" srcId="{BF708676-7EFC-4C81-9D3A-3E677EAC1C7B}" destId="{A1E15D63-E1FF-4A28-A04F-A2B65927BC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#4" qsCatId="simple" csTypeId="urn:microsoft.com/office/officeart/2005/8/colors/accent1_2#4" csCatId="accent1" phldr="0"/>
      <dgm:spPr/>
    </dgm:pt>
    <dgm:pt modelId="{3F25DA44-7F3E-4C17-A40B-7F663FDBEA65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select top n senteces</a:t>
          </a:r>
        </a:p>
      </dgm:t>
    </dgm:pt>
    <dgm:pt modelId="{EE9066D1-3403-4469-8E8C-0D40A82430F2}" cxnId="{AEA7C298-7214-4A7F-BC0F-5AD2665DD4B1}" type="parTrans">
      <dgm:prSet/>
      <dgm:spPr/>
    </dgm:pt>
    <dgm:pt modelId="{8EC5AF5E-9C9F-410A-A755-A3EA5186F948}" cxnId="{AEA7C298-7214-4A7F-BC0F-5AD2665DD4B1}" type="sibTrans">
      <dgm:prSet/>
      <dgm:spPr/>
      <dgm:t>
        <a:bodyPr/>
        <a:lstStyle/>
        <a:p>
          <a:endParaRPr lang="en-US"/>
        </a:p>
      </dgm:t>
    </dgm:pt>
    <dgm:pt modelId="{2E2F4D3A-969C-4DB2-9FA9-5C4A4036935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sort them in relative order </a:t>
          </a:r>
        </a:p>
      </dgm:t>
    </dgm:pt>
    <dgm:pt modelId="{1E934BFE-4D40-486C-8784-F698A10C4CF5}" cxnId="{F16FCE81-391E-4283-B6FB-7125F7FCE6EE}" type="parTrans">
      <dgm:prSet/>
      <dgm:spPr/>
    </dgm:pt>
    <dgm:pt modelId="{EC1AFF77-9232-4EEB-95CB-85CEAB3B1FC0}" cxnId="{F16FCE81-391E-4283-B6FB-7125F7FCE6EE}" type="sibTrans">
      <dgm:prSet/>
      <dgm:spPr/>
      <dgm:t>
        <a:bodyPr/>
        <a:lstStyle/>
        <a:p>
          <a:endParaRPr lang="en-US"/>
        </a:p>
      </dgm:t>
    </dgm:pt>
    <dgm:pt modelId="{37B86CFA-59B5-46FA-8A6B-9FB187CE14D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Final Summary</a:t>
          </a:r>
        </a:p>
      </dgm:t>
    </dgm:pt>
    <dgm:pt modelId="{9DABF4F3-A9E6-40B1-A863-AC9409CC14BB}" cxnId="{53DD1457-E0F7-4794-976B-C45A20AB23C4}" type="parTrans">
      <dgm:prSet/>
      <dgm:spPr/>
    </dgm:pt>
    <dgm:pt modelId="{18EFF3C3-47F9-402B-A3F3-E9310EA281B4}" cxnId="{53DD1457-E0F7-4794-976B-C45A20AB23C4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Lbl="sibTrans2D1" presStyleIdx="0" presStyleCnt="2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Lbl="sibTrans2D1" presStyleIdx="1" presStyleCnt="2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B7A27B05-575B-4BF8-AECD-3EBA340605BE}" type="presOf" srcId="{2E2F4D3A-969C-4DB2-9FA9-5C4A40369351}" destId="{552FB8E7-A5FB-4CC3-94C3-CE0BDF19F9F1}" srcOrd="0" destOrd="0" presId="urn:microsoft.com/office/officeart/2005/8/layout/process1"/>
    <dgm:cxn modelId="{883BB12E-873B-4C0E-B81B-0D20291D9BD3}" type="presOf" srcId="{8EC5AF5E-9C9F-410A-A755-A3EA5186F948}" destId="{5FA465F6-7607-499F-BFB2-52F4E071FB67}" srcOrd="1" destOrd="0" presId="urn:microsoft.com/office/officeart/2005/8/layout/process1"/>
    <dgm:cxn modelId="{BE397C34-E111-484B-BEA4-4D311C6A2138}" type="presOf" srcId="{EC1AFF77-9232-4EEB-95CB-85CEAB3B1FC0}" destId="{353C3794-50AA-4D44-83C9-CE28317C3317}" srcOrd="0" destOrd="0" presId="urn:microsoft.com/office/officeart/2005/8/layout/process1"/>
    <dgm:cxn modelId="{D1B9FB61-4939-46A2-99D2-6E8968B41FE3}" type="presOf" srcId="{37B86CFA-59B5-46FA-8A6B-9FB187CE14DF}" destId="{A1E15D63-E1FF-4A28-A04F-A2B65927BC31}" srcOrd="0" destOrd="0" presId="urn:microsoft.com/office/officeart/2005/8/layout/process1"/>
    <dgm:cxn modelId="{53DD1457-E0F7-4794-976B-C45A20AB23C4}" srcId="{8EB1D179-D23D-41D4-AEEF-E4B9FEB06903}" destId="{37B86CFA-59B5-46FA-8A6B-9FB187CE14DF}" srcOrd="2" destOrd="0" parTransId="{9DABF4F3-A9E6-40B1-A863-AC9409CC14BB}" sibTransId="{18EFF3C3-47F9-402B-A3F3-E9310EA281B4}"/>
    <dgm:cxn modelId="{F16FCE81-391E-4283-B6FB-7125F7FCE6EE}" srcId="{8EB1D179-D23D-41D4-AEEF-E4B9FEB06903}" destId="{2E2F4D3A-969C-4DB2-9FA9-5C4A40369351}" srcOrd="1" destOrd="0" parTransId="{1E934BFE-4D40-486C-8784-F698A10C4CF5}" sibTransId="{EC1AFF77-9232-4EEB-95CB-85CEAB3B1FC0}"/>
    <dgm:cxn modelId="{AEA7C298-7214-4A7F-BC0F-5AD2665DD4B1}" srcId="{8EB1D179-D23D-41D4-AEEF-E4B9FEB06903}" destId="{3F25DA44-7F3E-4C17-A40B-7F663FDBEA65}" srcOrd="0" destOrd="0" parTransId="{EE9066D1-3403-4469-8E8C-0D40A82430F2}" sibTransId="{8EC5AF5E-9C9F-410A-A755-A3EA5186F948}"/>
    <dgm:cxn modelId="{AACA819E-F4A2-410A-A674-1BB4B24F48AF}" type="presOf" srcId="{3F25DA44-7F3E-4C17-A40B-7F663FDBEA65}" destId="{111DEAC9-5D4C-4A6A-A44E-082A26F60596}" srcOrd="0" destOrd="0" presId="urn:microsoft.com/office/officeart/2005/8/layout/process1"/>
    <dgm:cxn modelId="{361F92A5-8B53-4136-86DA-6602735C44EC}" type="presOf" srcId="{EC1AFF77-9232-4EEB-95CB-85CEAB3B1FC0}" destId="{5AFF040D-0639-4120-9E39-DA822CF9F321}" srcOrd="1" destOrd="0" presId="urn:microsoft.com/office/officeart/2005/8/layout/process1"/>
    <dgm:cxn modelId="{957DCEFA-34A6-4CE0-A633-8196337F45E0}" type="presOf" srcId="{8EB1D179-D23D-41D4-AEEF-E4B9FEB06903}" destId="{BF708676-7EFC-4C81-9D3A-3E677EAC1C7B}" srcOrd="0" destOrd="0" presId="urn:microsoft.com/office/officeart/2005/8/layout/process1"/>
    <dgm:cxn modelId="{15AB1FFE-789D-4912-BDBC-C77CF52F6715}" type="presOf" srcId="{8EC5AF5E-9C9F-410A-A755-A3EA5186F948}" destId="{8A5CF0CE-3323-464D-9C63-05C1BDB053F5}" srcOrd="0" destOrd="0" presId="urn:microsoft.com/office/officeart/2005/8/layout/process1"/>
    <dgm:cxn modelId="{D1943104-362B-4E45-948F-7BCECD526440}" type="presParOf" srcId="{BF708676-7EFC-4C81-9D3A-3E677EAC1C7B}" destId="{111DEAC9-5D4C-4A6A-A44E-082A26F60596}" srcOrd="0" destOrd="0" presId="urn:microsoft.com/office/officeart/2005/8/layout/process1"/>
    <dgm:cxn modelId="{F0E35DF6-FC64-4CF7-B017-33F0695CE88B}" type="presParOf" srcId="{BF708676-7EFC-4C81-9D3A-3E677EAC1C7B}" destId="{8A5CF0CE-3323-464D-9C63-05C1BDB053F5}" srcOrd="1" destOrd="0" presId="urn:microsoft.com/office/officeart/2005/8/layout/process1"/>
    <dgm:cxn modelId="{3CAE8626-81E7-441D-8CAC-F3219308C7CC}" type="presParOf" srcId="{8A5CF0CE-3323-464D-9C63-05C1BDB053F5}" destId="{5FA465F6-7607-499F-BFB2-52F4E071FB67}" srcOrd="0" destOrd="0" presId="urn:microsoft.com/office/officeart/2005/8/layout/process1"/>
    <dgm:cxn modelId="{811C94B4-6CD6-486C-93E0-F9C94DD27A19}" type="presParOf" srcId="{BF708676-7EFC-4C81-9D3A-3E677EAC1C7B}" destId="{552FB8E7-A5FB-4CC3-94C3-CE0BDF19F9F1}" srcOrd="2" destOrd="0" presId="urn:microsoft.com/office/officeart/2005/8/layout/process1"/>
    <dgm:cxn modelId="{10867D5B-E571-40F6-905B-5463005DE29E}" type="presParOf" srcId="{BF708676-7EFC-4C81-9D3A-3E677EAC1C7B}" destId="{353C3794-50AA-4D44-83C9-CE28317C3317}" srcOrd="3" destOrd="0" presId="urn:microsoft.com/office/officeart/2005/8/layout/process1"/>
    <dgm:cxn modelId="{4CF586B6-FEB4-481F-A96F-7B515FDFC0A6}" type="presParOf" srcId="{353C3794-50AA-4D44-83C9-CE28317C3317}" destId="{5AFF040D-0639-4120-9E39-DA822CF9F321}" srcOrd="0" destOrd="0" presId="urn:microsoft.com/office/officeart/2005/8/layout/process1"/>
    <dgm:cxn modelId="{139233AF-9A03-4457-8BC0-75F326C73A54}" type="presParOf" srcId="{BF708676-7EFC-4C81-9D3A-3E677EAC1C7B}" destId="{A1E15D63-E1FF-4A28-A04F-A2B65927BC3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>
        <a:xfrm rot="10800000">
          <a:off x="5296707" y="130565"/>
          <a:ext cx="2941273" cy="11765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120015" bIns="40005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assign score</a:t>
          </a:r>
        </a:p>
      </dsp:txBody>
      <dsp:txXfrm rot="10800000">
        <a:off x="5884961" y="130565"/>
        <a:ext cx="1764764" cy="1176509"/>
      </dsp:txXfrm>
    </dsp:sp>
    <dsp:sp modelId="{D3000CD6-B08B-4D3B-8D2A-7F1C26A23961}">
      <dsp:nvSpPr>
        <dsp:cNvPr id="0" name=""/>
        <dsp:cNvSpPr/>
      </dsp:nvSpPr>
      <dsp:spPr>
        <a:xfrm rot="10800000">
          <a:off x="2649560" y="130565"/>
          <a:ext cx="2941273" cy="11765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120015" bIns="40005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select sentences</a:t>
          </a:r>
        </a:p>
      </dsp:txBody>
      <dsp:txXfrm rot="10800000">
        <a:off x="3237814" y="130565"/>
        <a:ext cx="1764764" cy="1176509"/>
      </dsp:txXfrm>
    </dsp:sp>
    <dsp:sp modelId="{74437C11-3810-488A-B265-8C8037793D77}">
      <dsp:nvSpPr>
        <dsp:cNvPr id="0" name=""/>
        <dsp:cNvSpPr/>
      </dsp:nvSpPr>
      <dsp:spPr>
        <a:xfrm rot="10800000">
          <a:off x="2414" y="130565"/>
          <a:ext cx="2941273" cy="11765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120015" bIns="40005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final summary</a:t>
          </a:r>
        </a:p>
      </dsp:txBody>
      <dsp:txXfrm rot="10800000">
        <a:off x="590668" y="130565"/>
        <a:ext cx="1764764" cy="1176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 bwMode="white">
        <a:xfrm>
          <a:off x="2414" y="130565"/>
          <a:ext cx="2941273" cy="11765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Input </a:t>
          </a:r>
        </a:p>
      </dsp:txBody>
      <dsp:txXfrm>
        <a:off x="590669" y="130565"/>
        <a:ext cx="1764764" cy="1176509"/>
      </dsp:txXfrm>
    </dsp:sp>
    <dsp:sp modelId="{D3000CD6-B08B-4D3B-8D2A-7F1C26A23961}">
      <dsp:nvSpPr>
        <dsp:cNvPr id="0" name=""/>
        <dsp:cNvSpPr/>
      </dsp:nvSpPr>
      <dsp:spPr>
        <a:xfrm>
          <a:off x="2649560" y="130565"/>
          <a:ext cx="2941273" cy="11765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Preprocessing</a:t>
          </a:r>
        </a:p>
      </dsp:txBody>
      <dsp:txXfrm>
        <a:off x="3237815" y="130565"/>
        <a:ext cx="1764764" cy="1176509"/>
      </dsp:txXfrm>
    </dsp:sp>
    <dsp:sp modelId="{74437C11-3810-488A-B265-8C8037793D77}">
      <dsp:nvSpPr>
        <dsp:cNvPr id="0" name=""/>
        <dsp:cNvSpPr/>
      </dsp:nvSpPr>
      <dsp:spPr>
        <a:xfrm>
          <a:off x="5296707" y="130565"/>
          <a:ext cx="2941273" cy="11765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Redundancy removal</a:t>
          </a:r>
        </a:p>
      </dsp:txBody>
      <dsp:txXfrm>
        <a:off x="5884962" y="130565"/>
        <a:ext cx="1764764" cy="1176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DEAC9-5D4C-4A6A-A44E-082A26F60596}">
      <dsp:nvSpPr>
        <dsp:cNvPr id="0" name=""/>
        <dsp:cNvSpPr/>
      </dsp:nvSpPr>
      <dsp:spPr bwMode="white">
        <a:xfrm>
          <a:off x="4071" y="1653411"/>
          <a:ext cx="1217056" cy="935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word Frequences</a:t>
          </a:r>
        </a:p>
      </dsp:txBody>
      <dsp:txXfrm>
        <a:off x="31474" y="1680814"/>
        <a:ext cx="1162250" cy="880806"/>
      </dsp:txXfrm>
    </dsp:sp>
    <dsp:sp modelId="{8A5CF0CE-3323-464D-9C63-05C1BDB053F5}">
      <dsp:nvSpPr>
        <dsp:cNvPr id="0" name=""/>
        <dsp:cNvSpPr/>
      </dsp:nvSpPr>
      <dsp:spPr bwMode="white">
        <a:xfrm>
          <a:off x="1342834" y="1970302"/>
          <a:ext cx="258016" cy="301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42834" y="2030668"/>
        <a:ext cx="180611" cy="181098"/>
      </dsp:txXfrm>
    </dsp:sp>
    <dsp:sp modelId="{552FB8E7-A5FB-4CC3-94C3-CE0BDF19F9F1}">
      <dsp:nvSpPr>
        <dsp:cNvPr id="0" name=""/>
        <dsp:cNvSpPr/>
      </dsp:nvSpPr>
      <dsp:spPr bwMode="white">
        <a:xfrm>
          <a:off x="1707951" y="1653411"/>
          <a:ext cx="1217056" cy="935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Normalize word frequencies</a:t>
          </a:r>
        </a:p>
      </dsp:txBody>
      <dsp:txXfrm>
        <a:off x="1735354" y="1680814"/>
        <a:ext cx="1162250" cy="880806"/>
      </dsp:txXfrm>
    </dsp:sp>
    <dsp:sp modelId="{353C3794-50AA-4D44-83C9-CE28317C3317}">
      <dsp:nvSpPr>
        <dsp:cNvPr id="0" name=""/>
        <dsp:cNvSpPr/>
      </dsp:nvSpPr>
      <dsp:spPr bwMode="white">
        <a:xfrm>
          <a:off x="3046714" y="1970302"/>
          <a:ext cx="258016" cy="3018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46714" y="2030668"/>
        <a:ext cx="180611" cy="181098"/>
      </dsp:txXfrm>
    </dsp:sp>
    <dsp:sp modelId="{A1E15D63-E1FF-4A28-A04F-A2B65927BC31}">
      <dsp:nvSpPr>
        <dsp:cNvPr id="0" name=""/>
        <dsp:cNvSpPr/>
      </dsp:nvSpPr>
      <dsp:spPr bwMode="white">
        <a:xfrm>
          <a:off x="3411831" y="1653411"/>
          <a:ext cx="1217056" cy="9356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calculate sentence Scores</a:t>
          </a:r>
        </a:p>
      </dsp:txBody>
      <dsp:txXfrm>
        <a:off x="3439234" y="1680814"/>
        <a:ext cx="1162250" cy="880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DEAC9-5D4C-4A6A-A44E-082A26F60596}">
      <dsp:nvSpPr>
        <dsp:cNvPr id="0" name=""/>
        <dsp:cNvSpPr/>
      </dsp:nvSpPr>
      <dsp:spPr bwMode="white">
        <a:xfrm>
          <a:off x="4794" y="392030"/>
          <a:ext cx="1432910" cy="106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top n senteces</a:t>
          </a:r>
        </a:p>
      </dsp:txBody>
      <dsp:txXfrm>
        <a:off x="35877" y="423113"/>
        <a:ext cx="1370744" cy="999083"/>
      </dsp:txXfrm>
    </dsp:sp>
    <dsp:sp modelId="{8A5CF0CE-3323-464D-9C63-05C1BDB053F5}">
      <dsp:nvSpPr>
        <dsp:cNvPr id="0" name=""/>
        <dsp:cNvSpPr/>
      </dsp:nvSpPr>
      <dsp:spPr bwMode="white">
        <a:xfrm>
          <a:off x="1580996" y="744974"/>
          <a:ext cx="303777" cy="355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80996" y="816046"/>
        <a:ext cx="212644" cy="213217"/>
      </dsp:txXfrm>
    </dsp:sp>
    <dsp:sp modelId="{552FB8E7-A5FB-4CC3-94C3-CE0BDF19F9F1}">
      <dsp:nvSpPr>
        <dsp:cNvPr id="0" name=""/>
        <dsp:cNvSpPr/>
      </dsp:nvSpPr>
      <dsp:spPr bwMode="white">
        <a:xfrm>
          <a:off x="2010869" y="392030"/>
          <a:ext cx="1432910" cy="106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sort them in relative order </a:t>
          </a:r>
        </a:p>
      </dsp:txBody>
      <dsp:txXfrm>
        <a:off x="2041952" y="423113"/>
        <a:ext cx="1370744" cy="999083"/>
      </dsp:txXfrm>
    </dsp:sp>
    <dsp:sp modelId="{353C3794-50AA-4D44-83C9-CE28317C3317}">
      <dsp:nvSpPr>
        <dsp:cNvPr id="0" name=""/>
        <dsp:cNvSpPr/>
      </dsp:nvSpPr>
      <dsp:spPr bwMode="white">
        <a:xfrm>
          <a:off x="3587071" y="744974"/>
          <a:ext cx="303777" cy="3553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87071" y="816046"/>
        <a:ext cx="212644" cy="213217"/>
      </dsp:txXfrm>
    </dsp:sp>
    <dsp:sp modelId="{A1E15D63-E1FF-4A28-A04F-A2B65927BC31}">
      <dsp:nvSpPr>
        <dsp:cNvPr id="0" name=""/>
        <dsp:cNvSpPr/>
      </dsp:nvSpPr>
      <dsp:spPr bwMode="white">
        <a:xfrm>
          <a:off x="4016944" y="392030"/>
          <a:ext cx="1432910" cy="106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Final Summary</a:t>
          </a:r>
        </a:p>
      </dsp:txBody>
      <dsp:txXfrm>
        <a:off x="4048027" y="423113"/>
        <a:ext cx="1370744" cy="999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hyperlink" Target="file:///F:\log2base2\Algorithms\WhatsApp%20Audio%202020-11-26%20at%204.32.03%20PM%20(online-audio-converter.com)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3" Type="http://schemas.openxmlformats.org/officeDocument/2006/relationships/slideLayout" Target="../slideLayouts/slideLayout7.xml"/><Relationship Id="rId22" Type="http://schemas.microsoft.com/office/2007/relationships/diagramDrawing" Target="../diagrams/drawing4.xml"/><Relationship Id="rId21" Type="http://schemas.openxmlformats.org/officeDocument/2006/relationships/diagramColors" Target="../diagrams/colors4.xml"/><Relationship Id="rId20" Type="http://schemas.openxmlformats.org/officeDocument/2006/relationships/diagramQuickStyle" Target="../diagrams/quickStyle4.xml"/><Relationship Id="rId2" Type="http://schemas.openxmlformats.org/officeDocument/2006/relationships/diagramLayout" Target="../diagrams/layout1.xml"/><Relationship Id="rId19" Type="http://schemas.openxmlformats.org/officeDocument/2006/relationships/diagramLayout" Target="../diagrams/layout4.xml"/><Relationship Id="rId18" Type="http://schemas.openxmlformats.org/officeDocument/2006/relationships/diagramData" Target="../diagrams/data4.xml"/><Relationship Id="rId17" Type="http://schemas.microsoft.com/office/2007/relationships/diagramDrawing" Target="../diagrams/drawing3.xml"/><Relationship Id="rId16" Type="http://schemas.openxmlformats.org/officeDocument/2006/relationships/diagramColors" Target="../diagrams/colors3.xml"/><Relationship Id="rId15" Type="http://schemas.openxmlformats.org/officeDocument/2006/relationships/diagramQuickStyle" Target="../diagrams/quickStyle3.xml"/><Relationship Id="rId14" Type="http://schemas.openxmlformats.org/officeDocument/2006/relationships/diagramLayout" Target="../diagrams/layout3.xml"/><Relationship Id="rId13" Type="http://schemas.openxmlformats.org/officeDocument/2006/relationships/diagramData" Target="../diagrams/data3.xml"/><Relationship Id="rId12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635" y="250190"/>
            <a:ext cx="2771775" cy="1647825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-635" y="0"/>
            <a:ext cx="12192635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Presentation on </a:t>
            </a: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AKSHAR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icrosoft YaHei" panose="020B0503020204020204" charset="-122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icrosoft YaHei" panose="020B0503020204020204" charset="-122"/>
                <a:cs typeface="+mj-cs"/>
                <a:sym typeface="+mn-ea"/>
              </a:rPr>
              <a:t>at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icrosoft YaHei" panose="020B0503020204020204" charset="-122"/>
              <a:cs typeface="+mj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charset="0"/>
              </a:rPr>
              <a:t>AMITY UNIVERSITY RAJASTHAN, JAIPUR (INDIA)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anose="0202060305040502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TextBox 8"/>
          <p:cNvSpPr txBox="1"/>
          <p:nvPr/>
        </p:nvSpPr>
        <p:spPr>
          <a:xfrm>
            <a:off x="-635" y="1981200"/>
            <a:ext cx="12192635" cy="5107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For partial fulfillment of the degree</a:t>
            </a:r>
            <a:endParaRPr kumimoji="0" sz="1600" b="1" kern="1200" cap="none" spc="0" normalizeH="0" baseline="0" noProof="1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of</a:t>
            </a:r>
            <a:endParaRPr kumimoji="0" sz="1600" b="1" kern="1200" cap="none" spc="0" normalizeH="0" baseline="0" noProof="1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Bachelor of Technology</a:t>
            </a:r>
            <a:endParaRPr kumimoji="0" sz="1600" b="1" kern="1200" cap="none" spc="0" normalizeH="0" baseline="0" noProof="1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in</a:t>
            </a:r>
            <a:endParaRPr kumimoji="0" sz="1600" b="1" kern="1200" cap="none" spc="0" normalizeH="0" baseline="0" noProof="1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>
                <a:solidFill>
                  <a:srgbClr val="002060"/>
                </a:solidFill>
                <a:latin typeface="Times New Roman" panose="02020603050405020304" charset="0"/>
                <a:ea typeface="+mn-ea"/>
                <a:cs typeface="+mn-cs"/>
                <a:sym typeface="+mn-ea"/>
              </a:rPr>
              <a:t>Computer Science and Engineering</a:t>
            </a:r>
            <a:endParaRPr kumimoji="0" sz="1600" b="1" kern="1200" cap="none" spc="0" normalizeH="0" baseline="0" noProof="1">
              <a:solidFill>
                <a:srgbClr val="002060"/>
              </a:solidFill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endParaRPr kumimoji="0" b="1" kern="1200" cap="none" spc="0" normalizeH="0" baseline="0" noProof="1">
              <a:solidFill>
                <a:schemeClr val="accent2"/>
              </a:solidFill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lang="en-US" altLang="x-none" sz="1600" kern="1200" cap="none" spc="0" normalizeH="0" baseline="0" noProof="1">
                <a:latin typeface="Times New Roman" panose="02020603050405020304" charset="0"/>
                <a:ea typeface="+mn-ea"/>
                <a:cs typeface="+mn-cs"/>
              </a:rPr>
              <a:t>Under the Guidance of</a:t>
            </a:r>
            <a:endParaRPr kumimoji="0" lang="en-US" altLang="x-none" sz="1600" kern="1200" cap="none" spc="0" normalizeH="0" baseline="0" noProof="1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lang="en-US" altLang="x-none" sz="1600" b="1" kern="1200" cap="none" spc="0" normalizeH="0" baseline="0" noProof="1">
                <a:latin typeface="Times New Roman" panose="02020603050405020304" charset="0"/>
                <a:ea typeface="+mn-ea"/>
                <a:cs typeface="+mn-cs"/>
              </a:rPr>
              <a:t> </a:t>
            </a:r>
            <a:r>
              <a:rPr kumimoji="0" lang="en-US" sz="1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  <a:sym typeface="+mn-ea"/>
              </a:rPr>
              <a:t>Dr. Rekha Chaturvedi</a:t>
            </a:r>
            <a:endParaRPr kumimoji="0" lang="en-US" altLang="x-none" sz="1600" b="1" kern="1200" cap="none" spc="0" normalizeH="0" baseline="0" noProof="1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lang="en-US" altLang="en-US" sz="1600" kern="1200" cap="none" spc="0" normalizeH="0" baseline="0" noProof="1">
                <a:latin typeface="Times New Roman" panose="02020603050405020304" charset="0"/>
                <a:ea typeface="+mn-ea"/>
                <a:cs typeface="+mn-cs"/>
              </a:rPr>
              <a:t>Assistant </a:t>
            </a:r>
            <a:r>
              <a:rPr kumimoji="0" lang="en-US" altLang="x-none" sz="1600" kern="1200" cap="none" spc="0" normalizeH="0" baseline="0" noProof="1">
                <a:latin typeface="Times New Roman" panose="02020603050405020304" charset="0"/>
                <a:ea typeface="+mn-ea"/>
                <a:cs typeface="+mn-cs"/>
              </a:rPr>
              <a:t>Professor (CSE)</a:t>
            </a:r>
            <a:endParaRPr kumimoji="0" lang="en-US" altLang="x-none" sz="1600" kern="1200" cap="none" spc="0" normalizeH="0" baseline="0" noProof="1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endParaRPr kumimoji="0" b="1" kern="1200" cap="none" spc="0" normalizeH="0" baseline="0" noProof="1">
              <a:solidFill>
                <a:schemeClr val="accent2"/>
              </a:solidFill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kern="1200" cap="none" spc="0" normalizeH="0" baseline="0" noProof="1">
                <a:latin typeface="Times New Roman" panose="02020603050405020304" charset="0"/>
                <a:ea typeface="+mn-ea"/>
                <a:cs typeface="+mn-cs"/>
              </a:rPr>
              <a:t>By</a:t>
            </a:r>
            <a:endParaRPr kumimoji="0" sz="1600" kern="1200" cap="none" spc="0" normalizeH="0" baseline="0" noProof="1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 eaLnBrk="0" hangingPunct="0">
              <a:lnSpc>
                <a:spcPct val="150000"/>
              </a:lnSpc>
              <a:buClrTx/>
              <a:buSzTx/>
              <a:buFontTx/>
              <a:buNone/>
            </a:pPr>
            <a:endParaRPr kumimoji="0" lang="en-US" sz="1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sz="1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  <a:sym typeface="+mn-ea"/>
              </a:rPr>
              <a:t>Konagandla Bhaskar        A20405217088</a:t>
            </a:r>
            <a:endParaRPr kumimoji="0" lang="en-US" sz="1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sz="1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  <a:sym typeface="+mn-ea"/>
              </a:rPr>
              <a:t>Kartik Sharma                 A20405217121</a:t>
            </a:r>
            <a:endParaRPr kumimoji="0" lang="en-US" sz="1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 eaLnBrk="0" hangingPunct="0">
              <a:lnSpc>
                <a:spcPct val="150000"/>
              </a:lnSpc>
              <a:buClrTx/>
              <a:buSzTx/>
              <a:buFontTx/>
              <a:buNone/>
            </a:pPr>
            <a:r>
              <a:rPr kumimoji="0" lang="en-US" sz="1600" b="1" kern="1200" cap="none" spc="0" normalizeH="0" baseline="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  <a:sym typeface="+mn-ea"/>
              </a:rPr>
              <a:t>P Venkata Hemanth         A20405217065</a:t>
            </a:r>
            <a:endParaRPr kumimoji="0" lang="en-US" sz="1600" b="1" kern="1200" cap="none" spc="0" normalizeH="0" baseline="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  <a:sym typeface="+mn-ea"/>
            </a:endParaRPr>
          </a:p>
          <a:p>
            <a:pPr marR="0" algn="ctr" defTabSz="457200">
              <a:buClrTx/>
              <a:buSzTx/>
              <a:buFontTx/>
              <a:buNone/>
            </a:pPr>
            <a:endParaRPr kumimoji="0" sz="1600" b="1" kern="1200" cap="none" spc="0" normalizeH="0" baseline="0" noProof="1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r>
              <a:rPr kumimoji="0" sz="1600" b="1" kern="1200" cap="none" spc="0" normalizeH="0" baseline="0" noProof="1">
                <a:latin typeface="Times New Roman" panose="02020603050405020304" charset="0"/>
                <a:ea typeface="+mn-ea"/>
                <a:cs typeface="+mn-cs"/>
              </a:rPr>
              <a:t>12</a:t>
            </a:r>
            <a:r>
              <a:rPr kumimoji="0" sz="1600" b="1" kern="1200" cap="none" spc="0" normalizeH="0" baseline="30000" noProof="1">
                <a:latin typeface="Times New Roman" panose="02020603050405020304" charset="0"/>
                <a:ea typeface="+mn-ea"/>
                <a:cs typeface="+mn-cs"/>
              </a:rPr>
              <a:t>th</a:t>
            </a:r>
            <a:r>
              <a:rPr kumimoji="0" sz="1600" b="1" kern="1200" cap="none" spc="0" normalizeH="0" baseline="0" noProof="1">
                <a:latin typeface="Times New Roman" panose="02020603050405020304" charset="0"/>
                <a:ea typeface="+mn-ea"/>
                <a:cs typeface="+mn-cs"/>
              </a:rPr>
              <a:t> June 2021</a:t>
            </a:r>
            <a:endParaRPr kumimoji="0" sz="1600" b="1" kern="1200" cap="none" spc="0" normalizeH="0" baseline="0" noProof="1">
              <a:latin typeface="Times New Roman" panose="02020603050405020304" charset="0"/>
              <a:ea typeface="+mn-ea"/>
              <a:cs typeface="+mn-cs"/>
            </a:endParaRPr>
          </a:p>
          <a:p>
            <a:pPr marR="0" algn="ctr" defTabSz="457200">
              <a:buClrTx/>
              <a:buSzTx/>
              <a:buFontTx/>
              <a:buNone/>
            </a:pPr>
            <a:endParaRPr kumimoji="0" b="1" kern="1200" cap="none" spc="0" normalizeH="0" baseline="0" noProof="1">
              <a:solidFill>
                <a:schemeClr val="accent2"/>
              </a:solidFill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2130425"/>
            <a:ext cx="1962150" cy="232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00" y="4091940"/>
            <a:ext cx="2162175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143375" y="198755"/>
            <a:ext cx="58902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4" name="Picture 3" descr="s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70" y="258445"/>
            <a:ext cx="8313420" cy="634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 rot="10800000">
            <a:off x="386080" y="1311910"/>
            <a:ext cx="859790" cy="5546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62250" y="389255"/>
            <a:ext cx="60032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Keywords Extraction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45" y="1874520"/>
            <a:ext cx="3381375" cy="401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2420620"/>
            <a:ext cx="3314700" cy="13811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35420" y="1893570"/>
            <a:ext cx="3264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TERM FREQUENCY(TF)</a:t>
            </a:r>
            <a:endParaRPr 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6535420" y="4109720"/>
            <a:ext cx="5133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INVERSE DOCUMENT FREQUENCY(IDF)</a:t>
            </a:r>
            <a:endParaRPr lang="en-US" sz="24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775" y="4782820"/>
            <a:ext cx="30289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8058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 Configuration and Software Used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/>
          <a:lstStyle/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HTML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CSS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JAVA SCRIPT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PYTHON 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Flask</a:t>
            </a:r>
            <a:endParaRPr lang="en-US" altLang="zh-CN"/>
          </a:p>
          <a:p>
            <a:pPr defTabSz="914400">
              <a:buClrTx/>
              <a:buSzTx/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10243" name="Content Placeholder 4"/>
          <p:cNvSpPr>
            <a:spLocks noGrp="1"/>
          </p:cNvSpPr>
          <p:nvPr>
            <p:ph sz="half" idx="2"/>
          </p:nvPr>
        </p:nvSpPr>
        <p:spPr/>
        <p:txBody>
          <a:bodyPr anchor="t" anchorCtr="0">
            <a:normAutofit lnSpcReduction="10000"/>
          </a:bodyPr>
          <a:lstStyle/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System   :  Any processor after 		Pentium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Hard Disk :  40GB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 Monitor   :  14’ColourMonitor 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Mouse      :   Optical Mouse</a:t>
            </a:r>
            <a:endParaRPr lang="en-US" altLang="zh-CN"/>
          </a:p>
          <a:p>
            <a:pPr defTabSz="914400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 Ram        :    2 GB</a:t>
            </a:r>
            <a:endParaRPr lang="en-US" altLang="zh-CN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 anchorCtr="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charset="0"/>
              </a:defRPr>
            </a:lvl1pPr>
            <a:lvl2pPr marL="457200" lvl="1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2pPr>
            <a:lvl3pPr marL="91440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3pPr>
            <a:lvl4pPr marL="137160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4pPr>
            <a:lvl5pPr marL="1828800" lvl="4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0245" name="Text Box 5"/>
          <p:cNvSpPr txBox="1"/>
          <p:nvPr/>
        </p:nvSpPr>
        <p:spPr>
          <a:xfrm>
            <a:off x="1295400" y="1219200"/>
            <a:ext cx="37528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anose="02020603050405020304" charset="0"/>
              </a:rPr>
              <a:t>Software Requirements</a:t>
            </a:r>
            <a:endParaRPr lang="en-US" altLang="zh-CN" sz="2800" b="1">
              <a:latin typeface="Times New Roman" panose="02020603050405020304" charset="0"/>
            </a:endParaRPr>
          </a:p>
        </p:txBody>
      </p:sp>
      <p:sp>
        <p:nvSpPr>
          <p:cNvPr id="10246" name="Text Box 6"/>
          <p:cNvSpPr txBox="1"/>
          <p:nvPr/>
        </p:nvSpPr>
        <p:spPr>
          <a:xfrm>
            <a:off x="6858000" y="1219200"/>
            <a:ext cx="35099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anose="02020603050405020304" charset="0"/>
              </a:rPr>
              <a:t>System Configuration</a:t>
            </a:r>
            <a:endParaRPr lang="en-US" altLang="zh-CN" sz="2800" b="1"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7096125" y="389255"/>
            <a:ext cx="21729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5" y="1896110"/>
            <a:ext cx="4733925" cy="16198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b="7495"/>
          <a:stretch>
            <a:fillRect/>
          </a:stretch>
        </p:blipFill>
        <p:spPr>
          <a:xfrm>
            <a:off x="215900" y="139700"/>
            <a:ext cx="4899660" cy="6560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7445375" y="389255"/>
            <a:ext cx="22256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1492885"/>
            <a:ext cx="4723765" cy="5240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r="15106"/>
          <a:stretch>
            <a:fillRect/>
          </a:stretch>
        </p:blipFill>
        <p:spPr>
          <a:xfrm>
            <a:off x="5088890" y="1605280"/>
            <a:ext cx="3258185" cy="247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90" y="4255770"/>
            <a:ext cx="3124200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955" y="1816100"/>
            <a:ext cx="330517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-635" y="287655"/>
            <a:ext cx="12193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1" fontAlgn="auto" hangingPunct="1">
              <a:spcAft>
                <a:spcPts val="0"/>
              </a:spcAft>
              <a:defRPr/>
            </a:pPr>
            <a:r>
              <a:rPr lang="en-IN" sz="4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Discussion (Socio-Economic Impact on Society)</a:t>
            </a:r>
            <a:endParaRPr lang="en-IN" sz="48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0650" y="1303020"/>
            <a:ext cx="1195006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As the computation power is increasing and cost of storage is decreasing, the amount of day-to-day data we deal with is growing exponentially. But without a way to retrieve the information and to be able to query it, the information we collect doesn't help.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application can also read out the text for those who can’t read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application is as simple as using a old keypad phones that we used so most people can use it and generate the summary and listen to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For almost every literate , most of the days they have to deal with lots of text deal with. instead of  going through every thing , this application can make their lives easier.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Automatic text summarizations reduce the relevant text exponentially.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Information retrieval systems are very important to make sense of the data.  Information is not knowledge without information retrieval systems.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Information retrieval systems include technology designed to help reduce the noise and arrive at more precise results.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372870" y="941705"/>
            <a:ext cx="1053973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Extract hidden semantic relationship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Relevance detection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Appearance of pronouns during extractive text summarization which will make the summary unclear.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>
                <a:latin typeface="Times New Roman" panose="02020603050405020304" charset="0"/>
                <a:ea typeface="SimSun" panose="02010600030101010101" pitchFamily="2" charset="-122"/>
              </a:rPr>
              <a:t>If unnecessary topic is also present in the source text , there are chances of getting them during the summary generation if topic is taken care then this problem can be taken care to some extent. </a:t>
            </a:r>
            <a:endParaRPr lang="en-US" sz="2800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Times New Roman" panose="02020603050405020304" charset="0"/>
                <a:sym typeface="+mn-ea"/>
              </a:rPr>
              <a:t>Challenges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Times New Roman" panose="020206030504050203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-635" y="1167130"/>
            <a:ext cx="1219263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269875" indent="-269875" algn="ctr"/>
            <a:r>
              <a:rPr lang="en-US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Conclusion</a:t>
            </a:r>
            <a:endParaRPr lang="en-US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69875" indent="-269875" algn="ctr"/>
            <a:r>
              <a:rPr lang="en-US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&amp;</a:t>
            </a:r>
            <a:endParaRPr lang="en-US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269875" indent="-269875" algn="ctr"/>
            <a:r>
              <a:rPr lang="en-US" sz="9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charset="0"/>
                <a:ea typeface="SimSun" panose="02010600030101010101" pitchFamily="2" charset="-122"/>
                <a:cs typeface="Times New Roman" panose="02020603050405020304" charset="0"/>
              </a:rPr>
              <a:t>Future Scope</a:t>
            </a:r>
            <a:endParaRPr lang="en-US" sz="9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1" action="ppaction://program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415" y="-551180"/>
            <a:ext cx="13335000" cy="76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0"/>
            <a:ext cx="9735185" cy="6857365"/>
          </a:xfr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/>
          </a:p>
          <a:p>
            <a:pPr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IN" sz="36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Aim</a:t>
            </a:r>
            <a:endParaRPr lang="en-US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To reduce the hectic work with large corpus of text.</a:t>
            </a:r>
            <a:endParaRPr lang="en-US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Leaving Mundane tasks to machines.</a:t>
            </a:r>
            <a:endParaRPr lang="en-US"/>
          </a:p>
          <a:p>
            <a:pPr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Understanding large textual data in an easy and fun way.</a:t>
            </a:r>
            <a:endParaRPr lang="en-US"/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/>
          </a:p>
          <a:p>
            <a:pPr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IN" altLang="x-none" sz="36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Definition</a:t>
            </a:r>
            <a:endParaRPr lang="en-IN" altLang="x-none" sz="36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R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altLang="x-none" b="1" i="0" u="none" strike="noStrike" kern="1200" cap="none" spc="0" normalizeH="0" baseline="0" noProof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IN" altLang="x-none" dirty="0">
                <a:sym typeface="+mn-ea"/>
              </a:rPr>
              <a:t>This project is based on shrinking the text to the extent that is useful for the user. The aim is to generate summaries by keeping sentence relativity , meaning and mainly important and required information form the original text , also to request answers to the questions generated by users , to make some </a:t>
            </a:r>
            <a:r>
              <a:rPr lang="en-US" altLang="en-IN" dirty="0">
                <a:sym typeface="+mn-ea"/>
              </a:rPr>
              <a:t>visuals</a:t>
            </a:r>
            <a:r>
              <a:rPr lang="en-IN" altLang="x-none" dirty="0">
                <a:sym typeface="+mn-ea"/>
              </a:rPr>
              <a:t> out of text that will help more for us to get into it. </a:t>
            </a:r>
            <a:endParaRPr kumimoji="0" lang="en-IN" altLang="x-none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Spider concept map"/>
          <p:cNvPicPr>
            <a:picLocks noChangeAspect="1"/>
          </p:cNvPicPr>
          <p:nvPr/>
        </p:nvPicPr>
        <p:blipFill>
          <a:blip r:embed="rId1"/>
          <a:srcRect l="5950" t="16668" r="6251" b="28906"/>
          <a:stretch>
            <a:fillRect/>
          </a:stretch>
        </p:blipFill>
        <p:spPr>
          <a:xfrm>
            <a:off x="1475105" y="-278765"/>
            <a:ext cx="8932545" cy="71672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10800000">
            <a:off x="386080" y="1299845"/>
            <a:ext cx="859790" cy="555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PROJECT OVERVIEW</a:t>
            </a:r>
            <a:endParaRPr lang="en-US" sz="4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034780" y="3690620"/>
            <a:ext cx="807720" cy="245110"/>
          </a:xfrm>
          <a:prstGeom prst="rect">
            <a:avLst/>
          </a:prstGeom>
          <a:solidFill>
            <a:srgbClr val="5358D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/>
              <a:t>insert text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61060"/>
          </a:xfrm>
        </p:spPr>
        <p:txBody>
          <a:bodyPr>
            <a:noAutofit/>
          </a:bodyPr>
          <a:lstStyle/>
          <a:p>
            <a:r>
              <a:rPr lang="en-US" altLang="zh-CN" sz="4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Abstract</a:t>
            </a:r>
            <a:endParaRPr lang="en-US" altLang="zh-CN" sz="48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526405"/>
          </a:xfrm>
        </p:spPr>
        <p:txBody>
          <a:bodyPr>
            <a:noAutofit/>
          </a:bodyPr>
          <a:lstStyle/>
          <a:p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here are lot of actions that we do on data </a:t>
            </a:r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that </a:t>
            </a:r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takes much time and consume more human resources.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Natural Language Processing </a:t>
            </a:r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allow computers to track, extract, and analyse the vast array of information.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application is an one stop solution for most of the text related tasks that we encounter daily on our large corpus of data which include large articles , text documents etc.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</a:t>
            </a:r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manages user given data and aids users to grasp much information and get valuable insights of their data. 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application provides textual summary of  input in both extractive and abstractive ways.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Sentence ranking is used for giving scores and extracting senteces for extractive summaries.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Tf - idf method is used for getting keywords.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web scraping is used for getting text from internet during the extraction of summaries or for the sake of getting answers to the users questions.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Also, the application generates visualizations of your textual data ( through word cloud representations , statistics of different kinds of words ) , keywords extraction etc. for gaining better knowledge. 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x-none" sz="19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Users can also query their own text for answers or just give an question to the application which can try to fetch relevant answers. </a:t>
            </a:r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x-none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976755" y="844550"/>
            <a:ext cx="957707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The model must summarize the given corpus of text ( of any length).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Help visualizing the text for the user.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Keywords extraction. 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Reading out the text.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Give short information upon user’s search query.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Wingdings" panose="05000000000000000000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Wingdings" panose="05000000000000000000" charset="0"/>
                <a:ea typeface="SimSun" panose="02010600030101010101" pitchFamily="2" charset="-122"/>
              </a:rPr>
              <a:t>ü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Cross language Text summarization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>
              <a:lnSpc>
                <a:spcPct val="150000"/>
              </a:lnSpc>
            </a:pP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  <a:endParaRPr 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 rot="10800000">
            <a:off x="386080" y="0"/>
            <a:ext cx="859790" cy="685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OBJECTIVES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568450" y="869950"/>
            <a:ext cx="1656715" cy="2445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Text 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2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4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225165" y="2102485"/>
            <a:ext cx="891540" cy="63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116705" y="1770380"/>
            <a:ext cx="1318260" cy="9220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Abstractive 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Summarizer</a:t>
            </a:r>
            <a:endParaRPr lang="en-US" b="1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5434965" y="2235200"/>
            <a:ext cx="7918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236970" y="1764030"/>
            <a:ext cx="1600835" cy="9220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/>
              <a:t>Summary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New Sentences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880610" y="3704590"/>
            <a:ext cx="1656715" cy="244538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Text 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/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2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4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6537325" y="4933315"/>
            <a:ext cx="891540" cy="63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428865" y="4605020"/>
            <a:ext cx="1318260" cy="9220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Extractive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Summarizer</a:t>
            </a:r>
            <a:endParaRPr lang="en-US" b="1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8747125" y="5066030"/>
            <a:ext cx="7918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538970" y="4189730"/>
            <a:ext cx="1793240" cy="17532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/>
              <a:t>Summary</a:t>
            </a:r>
            <a:endParaRPr lang="en-US" b="1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1</a:t>
            </a:r>
            <a:endParaRPr lang="en-US"/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3</a:t>
            </a:r>
            <a:endParaRPr lang="en-US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ym typeface="+mn-ea"/>
              </a:rPr>
              <a:t>sentence 5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 rot="10800000">
            <a:off x="386080" y="1299845"/>
            <a:ext cx="859790" cy="5558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13050" y="377825"/>
            <a:ext cx="67386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EXTRACTIVE METHODS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2194560" y="2541270"/>
          <a:ext cx="6002655" cy="535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1395730" y="1718945"/>
          <a:ext cx="6002655" cy="535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graphicFrame>
        <p:nvGraphicFramePr>
          <p:cNvPr id="13" name="Diagram 12"/>
          <p:cNvGraphicFramePr/>
          <p:nvPr/>
        </p:nvGraphicFramePr>
        <p:xfrm>
          <a:off x="2032000" y="1941830"/>
          <a:ext cx="4632960" cy="4242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5493385" y="5258435"/>
          <a:ext cx="5454650" cy="184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5" name="Down Arrow 14"/>
          <p:cNvSpPr/>
          <p:nvPr/>
        </p:nvSpPr>
        <p:spPr>
          <a:xfrm>
            <a:off x="5990590" y="4728845"/>
            <a:ext cx="485775" cy="787400"/>
          </a:xfrm>
          <a:prstGeom prst="downArrow">
            <a:avLst/>
          </a:prstGeom>
          <a:solidFill>
            <a:srgbClr val="B5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 rot="10800000">
            <a:off x="386080" y="1424305"/>
            <a:ext cx="859790" cy="5434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06650" y="377825"/>
            <a:ext cx="24853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n-grams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70" y="1814830"/>
            <a:ext cx="3681095" cy="1435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5185410"/>
            <a:ext cx="3961130" cy="1544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150" y="3241040"/>
            <a:ext cx="4006850" cy="17900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441440" y="516255"/>
            <a:ext cx="3750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Cloud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rcRect l="13783" t="15712" r="13464" b="13950"/>
          <a:stretch>
            <a:fillRect/>
          </a:stretch>
        </p:blipFill>
        <p:spPr>
          <a:xfrm>
            <a:off x="7005320" y="2166620"/>
            <a:ext cx="4161155" cy="301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 rot="10800000">
            <a:off x="386080" y="1300480"/>
            <a:ext cx="859790" cy="55581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4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OUR METHODOLOGIES</a:t>
            </a:r>
            <a:endParaRPr lang="en-US" sz="44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68750" y="389255"/>
            <a:ext cx="51371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Resolution</a:t>
            </a:r>
            <a:endParaRPr lang="en-US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2845" y="170180"/>
            <a:ext cx="1899285" cy="1129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70180"/>
            <a:ext cx="1154430" cy="1129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70" y="4589145"/>
            <a:ext cx="2390775" cy="1914525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 rot="1140000">
            <a:off x="2673350" y="3963035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432368" y="3079750"/>
            <a:ext cx="178117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Akshar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Up Arrow 9"/>
          <p:cNvSpPr/>
          <p:nvPr/>
        </p:nvSpPr>
        <p:spPr>
          <a:xfrm rot="3660000">
            <a:off x="3701415" y="2578100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271963" y="1902460"/>
            <a:ext cx="22637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Extractive  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answering 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407150" y="1902460"/>
            <a:ext cx="1736090" cy="10763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799580" y="2252345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Internet</a:t>
            </a:r>
            <a:endParaRPr lang="en-US" b="1"/>
          </a:p>
        </p:txBody>
      </p:sp>
      <p:sp>
        <p:nvSpPr>
          <p:cNvPr id="14" name="Up Arrow 13"/>
          <p:cNvSpPr/>
          <p:nvPr/>
        </p:nvSpPr>
        <p:spPr>
          <a:xfrm rot="6780000">
            <a:off x="8637270" y="2514600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80" y="2625725"/>
            <a:ext cx="2733675" cy="1676400"/>
          </a:xfrm>
          <a:prstGeom prst="rect">
            <a:avLst/>
          </a:prstGeom>
        </p:spPr>
      </p:pic>
      <p:sp>
        <p:nvSpPr>
          <p:cNvPr id="16" name="Up Arrow 15"/>
          <p:cNvSpPr/>
          <p:nvPr/>
        </p:nvSpPr>
        <p:spPr>
          <a:xfrm rot="6060000">
            <a:off x="3893820" y="3963035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4398963" y="3870960"/>
            <a:ext cx="226377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Extractive  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 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6534150" y="3870960"/>
            <a:ext cx="1736090" cy="10763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926580" y="4220845"/>
            <a:ext cx="951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Internet</a:t>
            </a:r>
            <a:endParaRPr lang="en-US" b="1"/>
          </a:p>
        </p:txBody>
      </p:sp>
      <p:sp>
        <p:nvSpPr>
          <p:cNvPr id="20" name="Up Arrow 19"/>
          <p:cNvSpPr/>
          <p:nvPr/>
        </p:nvSpPr>
        <p:spPr>
          <a:xfrm rot="2940000">
            <a:off x="8748395" y="4244975"/>
            <a:ext cx="250825" cy="46609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 rot="19620000">
            <a:off x="3017520" y="2317750"/>
            <a:ext cx="941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Specific 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 rot="780000">
            <a:off x="3460115" y="4505960"/>
            <a:ext cx="903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Generic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4548</Words>
  <Application>WPS Presentation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Times New Roman</vt:lpstr>
      <vt:lpstr>Wingdings</vt:lpstr>
      <vt:lpstr>Calibri</vt:lpstr>
      <vt:lpstr>Calibri Light</vt:lpstr>
      <vt:lpstr>Arial Unicode MS</vt:lpstr>
      <vt:lpstr>Office Theme</vt:lpstr>
      <vt:lpstr>PowerPoint 演示文稿</vt:lpstr>
      <vt:lpstr>PowerPoint 演示文稿</vt:lpstr>
      <vt:lpstr>PowerPoint 演示文稿</vt:lpstr>
      <vt:lpstr>Abstract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System Configuration and Software Used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bhaskar</cp:lastModifiedBy>
  <cp:revision>37</cp:revision>
  <dcterms:created xsi:type="dcterms:W3CDTF">2020-11-25T19:16:00Z</dcterms:created>
  <dcterms:modified xsi:type="dcterms:W3CDTF">2021-06-12T08:44:56Z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