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68" r:id="rId4"/>
    <p:sldId id="264" r:id="rId5"/>
    <p:sldId id="262" r:id="rId6"/>
    <p:sldId id="288" r:id="rId7"/>
    <p:sldId id="267" r:id="rId8"/>
    <p:sldId id="281" r:id="rId9"/>
    <p:sldId id="333" r:id="rId10"/>
    <p:sldId id="334" r:id="rId11"/>
    <p:sldId id="335" r:id="rId12"/>
    <p:sldId id="369" r:id="rId13"/>
    <p:sldId id="374" r:id="rId14"/>
    <p:sldId id="322" r:id="rId15"/>
    <p:sldId id="324" r:id="rId16"/>
    <p:sldId id="292" r:id="rId17"/>
    <p:sldId id="263" r:id="rId18"/>
    <p:sldId id="378" r:id="rId19"/>
    <p:sldId id="375" r:id="rId20"/>
    <p:sldId id="377" r:id="rId21"/>
    <p:sldId id="289" r:id="rId22"/>
    <p:sldId id="259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  <a:srgbClr val="5358D3"/>
    <a:srgbClr val="BFC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0"/>
      <dgm:spPr/>
    </dgm:pt>
    <dgm:pt modelId="{870E4F47-8CC4-4F59-B4C1-42B5AAA5CEF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assign score</a:t>
          </a:r>
          <a:endParaRPr lang="en-US"/>
        </a:p>
      </dgm:t>
    </dgm:pt>
    <dgm:pt modelId="{3D1AB2CA-88A4-4E4C-9A8A-508DF0E06639}" cxnId="{08C0A49F-38AD-4C09-81FA-7AE30EEA90DC}" type="parTrans">
      <dgm:prSet/>
      <dgm:spPr/>
    </dgm:pt>
    <dgm:pt modelId="{856E2728-BF00-49C7-82BA-8F4DCB00940B}" cxnId="{08C0A49F-38AD-4C09-81FA-7AE30EEA90DC}" type="sibTrans">
      <dgm:prSet/>
      <dgm:spPr/>
    </dgm:pt>
    <dgm:pt modelId="{1AA64000-5F0F-47A8-A435-2AF8D82F28B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select sentences</a:t>
          </a:r>
          <a:endParaRPr lang="en-US"/>
        </a:p>
      </dgm:t>
    </dgm:pt>
    <dgm:pt modelId="{845A32C3-0E8A-4EED-972E-FC6F9A8364F8}" cxnId="{EC2944B2-B21C-4F23-933A-401F590D8E7C}" type="parTrans">
      <dgm:prSet/>
      <dgm:spPr/>
    </dgm:pt>
    <dgm:pt modelId="{C0D86BAE-7711-4781-A574-7BE0EA273229}" cxnId="{EC2944B2-B21C-4F23-933A-401F590D8E7C}" type="sibTrans">
      <dgm:prSet/>
      <dgm:spPr/>
    </dgm:pt>
    <dgm:pt modelId="{9C12F5BE-AC2F-4662-8DFA-C79428950CF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final summary</a:t>
          </a:r>
          <a:r>
            <a:rPr lang="en-US"/>
            <a:t/>
          </a:r>
          <a:endParaRPr lang="en-US"/>
        </a:p>
      </dgm:t>
    </dgm:pt>
    <dgm:pt modelId="{E2B7565C-BEBF-47B7-AC71-10023CB96091}" cxnId="{0677EFCB-A24C-4C6D-BA93-E308EB86F5D2}" type="parTrans">
      <dgm:prSet/>
      <dgm:spPr/>
    </dgm:pt>
    <dgm:pt modelId="{BE48B07B-4C6F-4C50-9D7F-CE1D6590BF95}" cxnId="{0677EFCB-A24C-4C6D-BA93-E308EB86F5D2}" type="sibTrans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 val="rev"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484CEA2-673C-4A85-8A00-8580D721B29A}" type="pres">
      <dgm:prSet presAssocID="{856E2728-BF00-49C7-82BA-8F4DCB00940B}" presName="parTxOnlySpace" presStyleCnt="0"/>
      <dgm:spPr/>
    </dgm:pt>
    <dgm:pt modelId="{D3000CD6-B08B-4D3B-8D2A-7F1C26A23961}" type="pres">
      <dgm:prSet presAssocID="{1AA64000-5F0F-47A8-A435-2AF8D82F28B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773A515-DFFE-41F0-B581-98757CBEC16E}" type="pres">
      <dgm:prSet presAssocID="{C0D86BAE-7711-4781-A574-7BE0EA273229}" presName="parTxOnlySpace" presStyleCnt="0"/>
      <dgm:spPr/>
    </dgm:pt>
    <dgm:pt modelId="{74437C11-3810-488A-B265-8C8037793D77}" type="pres">
      <dgm:prSet presAssocID="{9C12F5BE-AC2F-4662-8DFA-C79428950CF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8C0A49F-38AD-4C09-81FA-7AE30EEA90DC}" srcId="{9D527559-FDD8-4274-B634-C7FBCF5BC573}" destId="{870E4F47-8CC4-4F59-B4C1-42B5AAA5CEFE}" srcOrd="0" destOrd="0" parTransId="{3D1AB2CA-88A4-4E4C-9A8A-508DF0E06639}" sibTransId="{856E2728-BF00-49C7-82BA-8F4DCB00940B}"/>
    <dgm:cxn modelId="{EC2944B2-B21C-4F23-933A-401F590D8E7C}" srcId="{9D527559-FDD8-4274-B634-C7FBCF5BC573}" destId="{1AA64000-5F0F-47A8-A435-2AF8D82F28B1}" srcOrd="1" destOrd="0" parTransId="{845A32C3-0E8A-4EED-972E-FC6F9A8364F8}" sibTransId="{C0D86BAE-7711-4781-A574-7BE0EA273229}"/>
    <dgm:cxn modelId="{0677EFCB-A24C-4C6D-BA93-E308EB86F5D2}" srcId="{9D527559-FDD8-4274-B634-C7FBCF5BC573}" destId="{9C12F5BE-AC2F-4662-8DFA-C79428950CF2}" srcOrd="2" destOrd="0" parTransId="{E2B7565C-BEBF-47B7-AC71-10023CB96091}" sibTransId="{BE48B07B-4C6F-4C50-9D7F-CE1D6590BF95}"/>
    <dgm:cxn modelId="{B5E17195-12F3-45AC-AA5B-E445D5135E6E}" type="presOf" srcId="{9D527559-FDD8-4274-B634-C7FBCF5BC573}" destId="{60E81CF5-4537-4C2F-8762-598D2E914097}" srcOrd="0" destOrd="0" presId="urn:microsoft.com/office/officeart/2005/8/layout/chevron1"/>
    <dgm:cxn modelId="{D7072EA1-4088-4B53-92AD-61A6FD72022D}" type="presParOf" srcId="{60E81CF5-4537-4C2F-8762-598D2E914097}" destId="{67FF3BB9-6612-4697-87EE-EC66312779BE}" srcOrd="0" destOrd="0" presId="urn:microsoft.com/office/officeart/2005/8/layout/chevron1"/>
    <dgm:cxn modelId="{E3AF2F91-0E7B-4ECE-8CA8-81957CDD7330}" type="presOf" srcId="{870E4F47-8CC4-4F59-B4C1-42B5AAA5CEFE}" destId="{67FF3BB9-6612-4697-87EE-EC66312779BE}" srcOrd="0" destOrd="0" presId="urn:microsoft.com/office/officeart/2005/8/layout/chevron1"/>
    <dgm:cxn modelId="{9E2407E7-AA8F-4D2E-8ADD-3D608736EFD6}" type="presParOf" srcId="{60E81CF5-4537-4C2F-8762-598D2E914097}" destId="{E484CEA2-673C-4A85-8A00-8580D721B29A}" srcOrd="1" destOrd="0" presId="urn:microsoft.com/office/officeart/2005/8/layout/chevron1"/>
    <dgm:cxn modelId="{02272AD1-9A0A-4369-A562-7EC84965AFDE}" type="presParOf" srcId="{60E81CF5-4537-4C2F-8762-598D2E914097}" destId="{D3000CD6-B08B-4D3B-8D2A-7F1C26A23961}" srcOrd="2" destOrd="0" presId="urn:microsoft.com/office/officeart/2005/8/layout/chevron1"/>
    <dgm:cxn modelId="{F79C3847-FC8C-4A8D-A75A-C906A1C77EC5}" type="presOf" srcId="{1AA64000-5F0F-47A8-A435-2AF8D82F28B1}" destId="{D3000CD6-B08B-4D3B-8D2A-7F1C26A23961}" srcOrd="0" destOrd="0" presId="urn:microsoft.com/office/officeart/2005/8/layout/chevron1"/>
    <dgm:cxn modelId="{7637BF28-B0C6-4855-8738-8A06C667BADB}" type="presParOf" srcId="{60E81CF5-4537-4C2F-8762-598D2E914097}" destId="{1773A515-DFFE-41F0-B581-98757CBEC16E}" srcOrd="3" destOrd="0" presId="urn:microsoft.com/office/officeart/2005/8/layout/chevron1"/>
    <dgm:cxn modelId="{A5B2D23D-9DA6-4FD7-AAC0-B67D2602E40D}" type="presParOf" srcId="{60E81CF5-4537-4C2F-8762-598D2E914097}" destId="{74437C11-3810-488A-B265-8C8037793D77}" srcOrd="4" destOrd="0" presId="urn:microsoft.com/office/officeart/2005/8/layout/chevron1"/>
    <dgm:cxn modelId="{CB736EA6-BC68-476E-91D0-FF6C6D84646F}" type="presOf" srcId="{9C12F5BE-AC2F-4662-8DFA-C79428950CF2}" destId="{74437C11-3810-488A-B265-8C8037793D7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0"/>
      <dgm:spPr/>
    </dgm:pt>
    <dgm:pt modelId="{870E4F47-8CC4-4F59-B4C1-42B5AAA5CEF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Input </a:t>
          </a:r>
          <a:endParaRPr lang="en-US"/>
        </a:p>
      </dgm:t>
    </dgm:pt>
    <dgm:pt modelId="{3D1AB2CA-88A4-4E4C-9A8A-508DF0E06639}" cxnId="{5488F210-6332-4D53-81B7-2EC561FB67D3}" type="parTrans">
      <dgm:prSet/>
      <dgm:spPr/>
    </dgm:pt>
    <dgm:pt modelId="{856E2728-BF00-49C7-82BA-8F4DCB00940B}" cxnId="{5488F210-6332-4D53-81B7-2EC561FB67D3}" type="sibTrans">
      <dgm:prSet/>
      <dgm:spPr/>
    </dgm:pt>
    <dgm:pt modelId="{1AA64000-5F0F-47A8-A435-2AF8D82F28B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Preprocessing</a:t>
          </a:r>
          <a:endParaRPr lang="en-US"/>
        </a:p>
      </dgm:t>
    </dgm:pt>
    <dgm:pt modelId="{845A32C3-0E8A-4EED-972E-FC6F9A8364F8}" cxnId="{BB0E8520-4288-4268-B0C2-40AE5DEFD02C}" type="parTrans">
      <dgm:prSet/>
      <dgm:spPr/>
    </dgm:pt>
    <dgm:pt modelId="{C0D86BAE-7711-4781-A574-7BE0EA273229}" cxnId="{BB0E8520-4288-4268-B0C2-40AE5DEFD02C}" type="sibTrans">
      <dgm:prSet/>
      <dgm:spPr/>
    </dgm:pt>
    <dgm:pt modelId="{9C12F5BE-AC2F-4662-8DFA-C79428950CF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Redundancy removal</a:t>
          </a:r>
          <a:endParaRPr lang="en-US"/>
        </a:p>
      </dgm:t>
    </dgm:pt>
    <dgm:pt modelId="{E2B7565C-BEBF-47B7-AC71-10023CB96091}" cxnId="{483A3CBA-166A-4534-AC8E-D3361325BE87}" type="parTrans">
      <dgm:prSet/>
      <dgm:spPr/>
    </dgm:pt>
    <dgm:pt modelId="{BE48B07B-4C6F-4C50-9D7F-CE1D6590BF95}" cxnId="{483A3CBA-166A-4534-AC8E-D3361325BE87}" type="sibTrans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484CEA2-673C-4A85-8A00-8580D721B29A}" type="pres">
      <dgm:prSet presAssocID="{856E2728-BF00-49C7-82BA-8F4DCB00940B}" presName="parTxOnlySpace" presStyleCnt="0"/>
      <dgm:spPr/>
    </dgm:pt>
    <dgm:pt modelId="{D3000CD6-B08B-4D3B-8D2A-7F1C26A23961}" type="pres">
      <dgm:prSet presAssocID="{1AA64000-5F0F-47A8-A435-2AF8D82F28B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773A515-DFFE-41F0-B581-98757CBEC16E}" type="pres">
      <dgm:prSet presAssocID="{C0D86BAE-7711-4781-A574-7BE0EA273229}" presName="parTxOnlySpace" presStyleCnt="0"/>
      <dgm:spPr/>
    </dgm:pt>
    <dgm:pt modelId="{74437C11-3810-488A-B265-8C8037793D77}" type="pres">
      <dgm:prSet presAssocID="{9C12F5BE-AC2F-4662-8DFA-C79428950CF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488F210-6332-4D53-81B7-2EC561FB67D3}" srcId="{9D527559-FDD8-4274-B634-C7FBCF5BC573}" destId="{870E4F47-8CC4-4F59-B4C1-42B5AAA5CEFE}" srcOrd="0" destOrd="0" parTransId="{3D1AB2CA-88A4-4E4C-9A8A-508DF0E06639}" sibTransId="{856E2728-BF00-49C7-82BA-8F4DCB00940B}"/>
    <dgm:cxn modelId="{BB0E8520-4288-4268-B0C2-40AE5DEFD02C}" srcId="{9D527559-FDD8-4274-B634-C7FBCF5BC573}" destId="{1AA64000-5F0F-47A8-A435-2AF8D82F28B1}" srcOrd="1" destOrd="0" parTransId="{845A32C3-0E8A-4EED-972E-FC6F9A8364F8}" sibTransId="{C0D86BAE-7711-4781-A574-7BE0EA273229}"/>
    <dgm:cxn modelId="{483A3CBA-166A-4534-AC8E-D3361325BE87}" srcId="{9D527559-FDD8-4274-B634-C7FBCF5BC573}" destId="{9C12F5BE-AC2F-4662-8DFA-C79428950CF2}" srcOrd="2" destOrd="0" parTransId="{E2B7565C-BEBF-47B7-AC71-10023CB96091}" sibTransId="{BE48B07B-4C6F-4C50-9D7F-CE1D6590BF95}"/>
    <dgm:cxn modelId="{DF9DEEE7-F6CC-4B2C-A0AF-2983AE5E98FA}" type="presOf" srcId="{9D527559-FDD8-4274-B634-C7FBCF5BC573}" destId="{60E81CF5-4537-4C2F-8762-598D2E914097}" srcOrd="0" destOrd="0" presId="urn:microsoft.com/office/officeart/2005/8/layout/chevron1"/>
    <dgm:cxn modelId="{7BE459BC-9F30-4ECA-9E88-4010B6CA0AD0}" type="presParOf" srcId="{60E81CF5-4537-4C2F-8762-598D2E914097}" destId="{67FF3BB9-6612-4697-87EE-EC66312779BE}" srcOrd="0" destOrd="0" presId="urn:microsoft.com/office/officeart/2005/8/layout/chevron1"/>
    <dgm:cxn modelId="{0DE4DD7E-B10E-4FE6-B96A-45C29A99698E}" type="presOf" srcId="{870E4F47-8CC4-4F59-B4C1-42B5AAA5CEFE}" destId="{67FF3BB9-6612-4697-87EE-EC66312779BE}" srcOrd="0" destOrd="0" presId="urn:microsoft.com/office/officeart/2005/8/layout/chevron1"/>
    <dgm:cxn modelId="{2FAE3983-4D3A-4911-B50E-F99CF38B7B2E}" type="presParOf" srcId="{60E81CF5-4537-4C2F-8762-598D2E914097}" destId="{E484CEA2-673C-4A85-8A00-8580D721B29A}" srcOrd="1" destOrd="0" presId="urn:microsoft.com/office/officeart/2005/8/layout/chevron1"/>
    <dgm:cxn modelId="{EB98A537-7E7F-4102-B2FE-F591E54EB49F}" type="presParOf" srcId="{60E81CF5-4537-4C2F-8762-598D2E914097}" destId="{D3000CD6-B08B-4D3B-8D2A-7F1C26A23961}" srcOrd="2" destOrd="0" presId="urn:microsoft.com/office/officeart/2005/8/layout/chevron1"/>
    <dgm:cxn modelId="{1763F69C-3E3B-4512-951E-A6698536E855}" type="presOf" srcId="{1AA64000-5F0F-47A8-A435-2AF8D82F28B1}" destId="{D3000CD6-B08B-4D3B-8D2A-7F1C26A23961}" srcOrd="0" destOrd="0" presId="urn:microsoft.com/office/officeart/2005/8/layout/chevron1"/>
    <dgm:cxn modelId="{511D20D3-ED8A-475F-A1B2-6209EC0915B1}" type="presParOf" srcId="{60E81CF5-4537-4C2F-8762-598D2E914097}" destId="{1773A515-DFFE-41F0-B581-98757CBEC16E}" srcOrd="3" destOrd="0" presId="urn:microsoft.com/office/officeart/2005/8/layout/chevron1"/>
    <dgm:cxn modelId="{412D7ACD-70BD-4C93-A2AD-58ADEB1236F4}" type="presParOf" srcId="{60E81CF5-4537-4C2F-8762-598D2E914097}" destId="{74437C11-3810-488A-B265-8C8037793D77}" srcOrd="4" destOrd="0" presId="urn:microsoft.com/office/officeart/2005/8/layout/chevron1"/>
    <dgm:cxn modelId="{5EE051A2-20CE-490B-8A5B-27ECE96B8713}" type="presOf" srcId="{9C12F5BE-AC2F-4662-8DFA-C79428950CF2}" destId="{74437C11-3810-488A-B265-8C8037793D7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3F25DA44-7F3E-4C17-A40B-7F663FDBEA6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Calculate word Frequences</a:t>
          </a:r>
          <a:r>
            <a:rPr lang="en-US"/>
            <a:t/>
          </a:r>
          <a:endParaRPr lang="en-US"/>
        </a:p>
      </dgm:t>
    </dgm:pt>
    <dgm:pt modelId="{EE9066D1-3403-4469-8E8C-0D40A82430F2}" cxnId="{89F27CED-00D4-44D3-BBC8-112E1ECB862B}" type="parTrans">
      <dgm:prSet/>
      <dgm:spPr/>
    </dgm:pt>
    <dgm:pt modelId="{8EC5AF5E-9C9F-410A-A755-A3EA5186F948}" cxnId="{89F27CED-00D4-44D3-BBC8-112E1ECB862B}" type="sibTrans">
      <dgm:prSet/>
      <dgm:spPr/>
      <dgm:t>
        <a:bodyPr/>
        <a:p>
          <a:endParaRPr lang="en-US"/>
        </a:p>
      </dgm:t>
    </dgm:pt>
    <dgm:pt modelId="{2E2F4D3A-969C-4DB2-9FA9-5C4A4036935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Normalize word frequencies</a:t>
          </a:r>
          <a:endParaRPr lang="en-US"/>
        </a:p>
      </dgm:t>
    </dgm:pt>
    <dgm:pt modelId="{1E934BFE-4D40-486C-8784-F698A10C4CF5}" cxnId="{CE82E9E5-93D7-4340-93CA-0B788AB3E4C3}" type="parTrans">
      <dgm:prSet/>
      <dgm:spPr/>
    </dgm:pt>
    <dgm:pt modelId="{EC1AFF77-9232-4EEB-95CB-85CEAB3B1FC0}" cxnId="{CE82E9E5-93D7-4340-93CA-0B788AB3E4C3}" type="sibTrans">
      <dgm:prSet/>
      <dgm:spPr/>
      <dgm:t>
        <a:bodyPr/>
        <a:p>
          <a:endParaRPr lang="en-US"/>
        </a:p>
      </dgm:t>
    </dgm:pt>
    <dgm:pt modelId="{37B86CFA-59B5-46FA-8A6B-9FB187CE14D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calculate sentence Scores</a:t>
          </a:r>
          <a:r>
            <a:rPr lang="en-US"/>
            <a:t/>
          </a:r>
          <a:endParaRPr lang="en-US"/>
        </a:p>
      </dgm:t>
    </dgm:pt>
    <dgm:pt modelId="{9DABF4F3-A9E6-40B1-A863-AC9409CC14BB}" cxnId="{6DEE0062-7B95-4BED-B775-14AB9812F8A2}" type="parTrans">
      <dgm:prSet/>
      <dgm:spPr/>
    </dgm:pt>
    <dgm:pt modelId="{18EFF3C3-47F9-402B-A3F3-E9310EA281B4}" cxnId="{6DEE0062-7B95-4BED-B775-14AB9812F8A2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89F27CED-00D4-44D3-BBC8-112E1ECB862B}" srcId="{8EB1D179-D23D-41D4-AEEF-E4B9FEB06903}" destId="{3F25DA44-7F3E-4C17-A40B-7F663FDBEA65}" srcOrd="0" destOrd="0" parTransId="{EE9066D1-3403-4469-8E8C-0D40A82430F2}" sibTransId="{8EC5AF5E-9C9F-410A-A755-A3EA5186F948}"/>
    <dgm:cxn modelId="{CE82E9E5-93D7-4340-93CA-0B788AB3E4C3}" srcId="{8EB1D179-D23D-41D4-AEEF-E4B9FEB06903}" destId="{2E2F4D3A-969C-4DB2-9FA9-5C4A40369351}" srcOrd="1" destOrd="0" parTransId="{1E934BFE-4D40-486C-8784-F698A10C4CF5}" sibTransId="{EC1AFF77-9232-4EEB-95CB-85CEAB3B1FC0}"/>
    <dgm:cxn modelId="{6DEE0062-7B95-4BED-B775-14AB9812F8A2}" srcId="{8EB1D179-D23D-41D4-AEEF-E4B9FEB06903}" destId="{37B86CFA-59B5-46FA-8A6B-9FB187CE14DF}" srcOrd="2" destOrd="0" parTransId="{9DABF4F3-A9E6-40B1-A863-AC9409CC14BB}" sibTransId="{18EFF3C3-47F9-402B-A3F3-E9310EA281B4}"/>
    <dgm:cxn modelId="{B6E0E7A8-7CD1-4CB3-89FE-E39AAAEA829E}" type="presOf" srcId="{8EB1D179-D23D-41D4-AEEF-E4B9FEB06903}" destId="{BF708676-7EFC-4C81-9D3A-3E677EAC1C7B}" srcOrd="0" destOrd="0" presId="urn:microsoft.com/office/officeart/2005/8/layout/process1"/>
    <dgm:cxn modelId="{239AD8CD-5DC1-49CB-96B3-F3263C3BC674}" type="presParOf" srcId="{BF708676-7EFC-4C81-9D3A-3E677EAC1C7B}" destId="{111DEAC9-5D4C-4A6A-A44E-082A26F60596}" srcOrd="0" destOrd="0" presId="urn:microsoft.com/office/officeart/2005/8/layout/process1"/>
    <dgm:cxn modelId="{9F5806F5-A980-434E-8203-AB3FB759E38C}" type="presOf" srcId="{3F25DA44-7F3E-4C17-A40B-7F663FDBEA65}" destId="{111DEAC9-5D4C-4A6A-A44E-082A26F60596}" srcOrd="0" destOrd="0" presId="urn:microsoft.com/office/officeart/2005/8/layout/process1"/>
    <dgm:cxn modelId="{F31F3884-2B79-45E2-95B4-C9B1A91EB206}" type="presParOf" srcId="{BF708676-7EFC-4C81-9D3A-3E677EAC1C7B}" destId="{8A5CF0CE-3323-464D-9C63-05C1BDB053F5}" srcOrd="1" destOrd="0" presId="urn:microsoft.com/office/officeart/2005/8/layout/process1"/>
    <dgm:cxn modelId="{CCD98628-3C2B-4203-95DA-A9E5D003C896}" type="presOf" srcId="{8EC5AF5E-9C9F-410A-A755-A3EA5186F948}" destId="{8A5CF0CE-3323-464D-9C63-05C1BDB053F5}" srcOrd="0" destOrd="0" presId="urn:microsoft.com/office/officeart/2005/8/layout/process1"/>
    <dgm:cxn modelId="{E283A96A-8F9A-4495-9B9E-F7957C524F78}" type="presParOf" srcId="{8A5CF0CE-3323-464D-9C63-05C1BDB053F5}" destId="{5FA465F6-7607-499F-BFB2-52F4E071FB67}" srcOrd="0" destOrd="1" presId="urn:microsoft.com/office/officeart/2005/8/layout/process1"/>
    <dgm:cxn modelId="{EE0CB42F-F566-4F66-B41E-46BE7EF1A08C}" type="presOf" srcId="{8EC5AF5E-9C9F-410A-A755-A3EA5186F948}" destId="{5FA465F6-7607-499F-BFB2-52F4E071FB67}" srcOrd="1" destOrd="0" presId="urn:microsoft.com/office/officeart/2005/8/layout/process1"/>
    <dgm:cxn modelId="{58749AAA-8292-45D9-905F-53138704122A}" type="presParOf" srcId="{BF708676-7EFC-4C81-9D3A-3E677EAC1C7B}" destId="{552FB8E7-A5FB-4CC3-94C3-CE0BDF19F9F1}" srcOrd="2" destOrd="0" presId="urn:microsoft.com/office/officeart/2005/8/layout/process1"/>
    <dgm:cxn modelId="{C83E91DF-2CB7-4046-833F-3FAC3DDA99E3}" type="presOf" srcId="{2E2F4D3A-969C-4DB2-9FA9-5C4A40369351}" destId="{552FB8E7-A5FB-4CC3-94C3-CE0BDF19F9F1}" srcOrd="0" destOrd="0" presId="urn:microsoft.com/office/officeart/2005/8/layout/process1"/>
    <dgm:cxn modelId="{BC174E79-C0E3-4B02-844E-BF6403AD466A}" type="presParOf" srcId="{BF708676-7EFC-4C81-9D3A-3E677EAC1C7B}" destId="{353C3794-50AA-4D44-83C9-CE28317C3317}" srcOrd="3" destOrd="0" presId="urn:microsoft.com/office/officeart/2005/8/layout/process1"/>
    <dgm:cxn modelId="{97A1CEE1-ED62-4CBF-B32D-DF641EA78915}" type="presOf" srcId="{EC1AFF77-9232-4EEB-95CB-85CEAB3B1FC0}" destId="{353C3794-50AA-4D44-83C9-CE28317C3317}" srcOrd="0" destOrd="0" presId="urn:microsoft.com/office/officeart/2005/8/layout/process1"/>
    <dgm:cxn modelId="{DC6C5122-9550-45B0-BC40-EA5FA35A52A9}" type="presParOf" srcId="{353C3794-50AA-4D44-83C9-CE28317C3317}" destId="{5AFF040D-0639-4120-9E39-DA822CF9F321}" srcOrd="0" destOrd="3" presId="urn:microsoft.com/office/officeart/2005/8/layout/process1"/>
    <dgm:cxn modelId="{0B172116-8A28-4D36-99E3-054E63B41057}" type="presOf" srcId="{EC1AFF77-9232-4EEB-95CB-85CEAB3B1FC0}" destId="{5AFF040D-0639-4120-9E39-DA822CF9F321}" srcOrd="1" destOrd="0" presId="urn:microsoft.com/office/officeart/2005/8/layout/process1"/>
    <dgm:cxn modelId="{847A09BE-0620-4B3E-90C7-4A2BBA68FDAA}" type="presParOf" srcId="{BF708676-7EFC-4C81-9D3A-3E677EAC1C7B}" destId="{A1E15D63-E1FF-4A28-A04F-A2B65927BC31}" srcOrd="4" destOrd="0" presId="urn:microsoft.com/office/officeart/2005/8/layout/process1"/>
    <dgm:cxn modelId="{D0ED53E9-0594-4321-A34C-C1A1B8853395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3F25DA44-7F3E-4C17-A40B-7F663FDBEA6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select top n senteces</a:t>
          </a:r>
          <a:r>
            <a:rPr lang="en-US"/>
            <a:t/>
          </a:r>
          <a:endParaRPr lang="en-US"/>
        </a:p>
      </dgm:t>
    </dgm:pt>
    <dgm:pt modelId="{EE9066D1-3403-4469-8E8C-0D40A82430F2}" cxnId="{AEA7C298-7214-4A7F-BC0F-5AD2665DD4B1}" type="parTrans">
      <dgm:prSet/>
      <dgm:spPr/>
    </dgm:pt>
    <dgm:pt modelId="{8EC5AF5E-9C9F-410A-A755-A3EA5186F948}" cxnId="{AEA7C298-7214-4A7F-BC0F-5AD2665DD4B1}" type="sibTrans">
      <dgm:prSet/>
      <dgm:spPr/>
      <dgm:t>
        <a:bodyPr/>
        <a:p>
          <a:endParaRPr lang="en-US"/>
        </a:p>
      </dgm:t>
    </dgm:pt>
    <dgm:pt modelId="{2E2F4D3A-969C-4DB2-9FA9-5C4A4036935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sort them in relative order </a:t>
          </a:r>
          <a:endParaRPr lang="en-US"/>
        </a:p>
      </dgm:t>
    </dgm:pt>
    <dgm:pt modelId="{1E934BFE-4D40-486C-8784-F698A10C4CF5}" cxnId="{F16FCE81-391E-4283-B6FB-7125F7FCE6EE}" type="parTrans">
      <dgm:prSet/>
      <dgm:spPr/>
    </dgm:pt>
    <dgm:pt modelId="{EC1AFF77-9232-4EEB-95CB-85CEAB3B1FC0}" cxnId="{F16FCE81-391E-4283-B6FB-7125F7FCE6EE}" type="sibTrans">
      <dgm:prSet/>
      <dgm:spPr/>
      <dgm:t>
        <a:bodyPr/>
        <a:p>
          <a:endParaRPr lang="en-US"/>
        </a:p>
      </dgm:t>
    </dgm:pt>
    <dgm:pt modelId="{37B86CFA-59B5-46FA-8A6B-9FB187CE14D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Final Summary</a:t>
          </a:r>
          <a:endParaRPr lang="en-US"/>
        </a:p>
      </dgm:t>
    </dgm:pt>
    <dgm:pt modelId="{9DABF4F3-A9E6-40B1-A863-AC9409CC14BB}" cxnId="{53DD1457-E0F7-4794-976B-C45A20AB23C4}" type="parTrans">
      <dgm:prSet/>
      <dgm:spPr/>
    </dgm:pt>
    <dgm:pt modelId="{18EFF3C3-47F9-402B-A3F3-E9310EA281B4}" cxnId="{53DD1457-E0F7-4794-976B-C45A20AB23C4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AEA7C298-7214-4A7F-BC0F-5AD2665DD4B1}" srcId="{8EB1D179-D23D-41D4-AEEF-E4B9FEB06903}" destId="{3F25DA44-7F3E-4C17-A40B-7F663FDBEA65}" srcOrd="0" destOrd="0" parTransId="{EE9066D1-3403-4469-8E8C-0D40A82430F2}" sibTransId="{8EC5AF5E-9C9F-410A-A755-A3EA5186F948}"/>
    <dgm:cxn modelId="{F16FCE81-391E-4283-B6FB-7125F7FCE6EE}" srcId="{8EB1D179-D23D-41D4-AEEF-E4B9FEB06903}" destId="{2E2F4D3A-969C-4DB2-9FA9-5C4A40369351}" srcOrd="1" destOrd="0" parTransId="{1E934BFE-4D40-486C-8784-F698A10C4CF5}" sibTransId="{EC1AFF77-9232-4EEB-95CB-85CEAB3B1FC0}"/>
    <dgm:cxn modelId="{53DD1457-E0F7-4794-976B-C45A20AB23C4}" srcId="{8EB1D179-D23D-41D4-AEEF-E4B9FEB06903}" destId="{37B86CFA-59B5-46FA-8A6B-9FB187CE14DF}" srcOrd="2" destOrd="0" parTransId="{9DABF4F3-A9E6-40B1-A863-AC9409CC14BB}" sibTransId="{18EFF3C3-47F9-402B-A3F3-E9310EA281B4}"/>
    <dgm:cxn modelId="{957DCEFA-34A6-4CE0-A633-8196337F45E0}" type="presOf" srcId="{8EB1D179-D23D-41D4-AEEF-E4B9FEB06903}" destId="{BF708676-7EFC-4C81-9D3A-3E677EAC1C7B}" srcOrd="0" destOrd="0" presId="urn:microsoft.com/office/officeart/2005/8/layout/process1"/>
    <dgm:cxn modelId="{D1943104-362B-4E45-948F-7BCECD526440}" type="presParOf" srcId="{BF708676-7EFC-4C81-9D3A-3E677EAC1C7B}" destId="{111DEAC9-5D4C-4A6A-A44E-082A26F60596}" srcOrd="0" destOrd="0" presId="urn:microsoft.com/office/officeart/2005/8/layout/process1"/>
    <dgm:cxn modelId="{AACA819E-F4A2-410A-A674-1BB4B24F48AF}" type="presOf" srcId="{3F25DA44-7F3E-4C17-A40B-7F663FDBEA65}" destId="{111DEAC9-5D4C-4A6A-A44E-082A26F60596}" srcOrd="0" destOrd="0" presId="urn:microsoft.com/office/officeart/2005/8/layout/process1"/>
    <dgm:cxn modelId="{F0E35DF6-FC64-4CF7-B017-33F0695CE88B}" type="presParOf" srcId="{BF708676-7EFC-4C81-9D3A-3E677EAC1C7B}" destId="{8A5CF0CE-3323-464D-9C63-05C1BDB053F5}" srcOrd="1" destOrd="0" presId="urn:microsoft.com/office/officeart/2005/8/layout/process1"/>
    <dgm:cxn modelId="{15AB1FFE-789D-4912-BDBC-C77CF52F6715}" type="presOf" srcId="{8EC5AF5E-9C9F-410A-A755-A3EA5186F948}" destId="{8A5CF0CE-3323-464D-9C63-05C1BDB053F5}" srcOrd="0" destOrd="0" presId="urn:microsoft.com/office/officeart/2005/8/layout/process1"/>
    <dgm:cxn modelId="{3CAE8626-81E7-441D-8CAC-F3219308C7CC}" type="presParOf" srcId="{8A5CF0CE-3323-464D-9C63-05C1BDB053F5}" destId="{5FA465F6-7607-499F-BFB2-52F4E071FB67}" srcOrd="0" destOrd="1" presId="urn:microsoft.com/office/officeart/2005/8/layout/process1"/>
    <dgm:cxn modelId="{883BB12E-873B-4C0E-B81B-0D20291D9BD3}" type="presOf" srcId="{8EC5AF5E-9C9F-410A-A755-A3EA5186F948}" destId="{5FA465F6-7607-499F-BFB2-52F4E071FB67}" srcOrd="1" destOrd="0" presId="urn:microsoft.com/office/officeart/2005/8/layout/process1"/>
    <dgm:cxn modelId="{811C94B4-6CD6-486C-93E0-F9C94DD27A19}" type="presParOf" srcId="{BF708676-7EFC-4C81-9D3A-3E677EAC1C7B}" destId="{552FB8E7-A5FB-4CC3-94C3-CE0BDF19F9F1}" srcOrd="2" destOrd="0" presId="urn:microsoft.com/office/officeart/2005/8/layout/process1"/>
    <dgm:cxn modelId="{B7A27B05-575B-4BF8-AECD-3EBA340605BE}" type="presOf" srcId="{2E2F4D3A-969C-4DB2-9FA9-5C4A40369351}" destId="{552FB8E7-A5FB-4CC3-94C3-CE0BDF19F9F1}" srcOrd="0" destOrd="0" presId="urn:microsoft.com/office/officeart/2005/8/layout/process1"/>
    <dgm:cxn modelId="{10867D5B-E571-40F6-905B-5463005DE29E}" type="presParOf" srcId="{BF708676-7EFC-4C81-9D3A-3E677EAC1C7B}" destId="{353C3794-50AA-4D44-83C9-CE28317C3317}" srcOrd="3" destOrd="0" presId="urn:microsoft.com/office/officeart/2005/8/layout/process1"/>
    <dgm:cxn modelId="{BE397C34-E111-484B-BEA4-4D311C6A2138}" type="presOf" srcId="{EC1AFF77-9232-4EEB-95CB-85CEAB3B1FC0}" destId="{353C3794-50AA-4D44-83C9-CE28317C3317}" srcOrd="0" destOrd="0" presId="urn:microsoft.com/office/officeart/2005/8/layout/process1"/>
    <dgm:cxn modelId="{4CF586B6-FEB4-481F-A96F-7B515FDFC0A6}" type="presParOf" srcId="{353C3794-50AA-4D44-83C9-CE28317C3317}" destId="{5AFF040D-0639-4120-9E39-DA822CF9F321}" srcOrd="0" destOrd="3" presId="urn:microsoft.com/office/officeart/2005/8/layout/process1"/>
    <dgm:cxn modelId="{361F92A5-8B53-4136-86DA-6602735C44EC}" type="presOf" srcId="{EC1AFF77-9232-4EEB-95CB-85CEAB3B1FC0}" destId="{5AFF040D-0639-4120-9E39-DA822CF9F321}" srcOrd="1" destOrd="0" presId="urn:microsoft.com/office/officeart/2005/8/layout/process1"/>
    <dgm:cxn modelId="{139233AF-9A03-4457-8BC0-75F326C73A54}" type="presParOf" srcId="{BF708676-7EFC-4C81-9D3A-3E677EAC1C7B}" destId="{A1E15D63-E1FF-4A28-A04F-A2B65927BC31}" srcOrd="4" destOrd="0" presId="urn:microsoft.com/office/officeart/2005/8/layout/process1"/>
    <dgm:cxn modelId="{D1B9FB61-4939-46A2-99D2-6E8968B41FE3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40395" cy="1437640"/>
        <a:chOff x="0" y="0"/>
        <a:chExt cx="8240395" cy="1437640"/>
      </a:xfrm>
    </dsp:grpSpPr>
    <dsp:sp modelId="{67FF3BB9-6612-4697-87EE-EC66312779BE}">
      <dsp:nvSpPr>
        <dsp:cNvPr id="3" name="Chevron 2"/>
        <dsp:cNvSpPr/>
      </dsp:nvSpPr>
      <dsp:spPr bwMode="white">
        <a:xfrm rot="10800000">
          <a:off x="5297397" y="130220"/>
          <a:ext cx="2942998" cy="1177199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40005" tIns="40005" rIns="120014" bIns="40005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assign score</a:t>
          </a:r>
          <a:endParaRPr lang="en-US"/>
        </a:p>
      </dsp:txBody>
      <dsp:txXfrm rot="10800000">
        <a:off x="5297397" y="130220"/>
        <a:ext cx="2942998" cy="1177199"/>
      </dsp:txXfrm>
    </dsp:sp>
    <dsp:sp modelId="{D3000CD6-B08B-4D3B-8D2A-7F1C26A23961}">
      <dsp:nvSpPr>
        <dsp:cNvPr id="4" name="Chevron 3"/>
        <dsp:cNvSpPr/>
      </dsp:nvSpPr>
      <dsp:spPr bwMode="white">
        <a:xfrm rot="10800000">
          <a:off x="2648698" y="130220"/>
          <a:ext cx="2942998" cy="1177199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40005" tIns="40005" rIns="120014" bIns="40005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select sentences</a:t>
          </a:r>
          <a:endParaRPr lang="en-US"/>
        </a:p>
      </dsp:txBody>
      <dsp:txXfrm rot="10800000">
        <a:off x="2648698" y="130220"/>
        <a:ext cx="2942998" cy="1177199"/>
      </dsp:txXfrm>
    </dsp:sp>
    <dsp:sp modelId="{74437C11-3810-488A-B265-8C8037793D77}">
      <dsp:nvSpPr>
        <dsp:cNvPr id="5" name="Chevron 4"/>
        <dsp:cNvSpPr/>
      </dsp:nvSpPr>
      <dsp:spPr bwMode="white">
        <a:xfrm rot="10800000">
          <a:off x="0" y="130220"/>
          <a:ext cx="2942998" cy="1177199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40005" tIns="40005" rIns="120014" bIns="40005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final summary</a:t>
          </a:r>
          <a:endParaRPr lang="en-US"/>
        </a:p>
      </dsp:txBody>
      <dsp:txXfrm rot="10800000">
        <a:off x="0" y="130220"/>
        <a:ext cx="2942998" cy="1177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40395" cy="1437640"/>
        <a:chOff x="0" y="0"/>
        <a:chExt cx="8240395" cy="1437640"/>
      </a:xfrm>
    </dsp:grpSpPr>
    <dsp:sp modelId="{67FF3BB9-6612-4697-87EE-EC66312779BE}">
      <dsp:nvSpPr>
        <dsp:cNvPr id="3" name="Chevron 2"/>
        <dsp:cNvSpPr/>
      </dsp:nvSpPr>
      <dsp:spPr bwMode="white">
        <a:xfrm>
          <a:off x="0" y="130220"/>
          <a:ext cx="2942998" cy="1177199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6024" tIns="65341" rIns="65341" bIns="65341" anchor="ctr"/>
        <a:lstStyle>
          <a:lvl1pPr algn="ctr">
            <a:defRPr sz="4900"/>
          </a:lvl1pPr>
          <a:lvl2pPr marL="285750" indent="-285750" algn="ctr">
            <a:defRPr sz="3800"/>
          </a:lvl2pPr>
          <a:lvl3pPr marL="571500" indent="-285750" algn="ctr">
            <a:defRPr sz="3800"/>
          </a:lvl3pPr>
          <a:lvl4pPr marL="857250" indent="-285750" algn="ctr">
            <a:defRPr sz="3800"/>
          </a:lvl4pPr>
          <a:lvl5pPr marL="1143000" indent="-285750" algn="ctr">
            <a:defRPr sz="3800"/>
          </a:lvl5pPr>
          <a:lvl6pPr marL="1428750" indent="-285750" algn="ctr">
            <a:defRPr sz="3800"/>
          </a:lvl6pPr>
          <a:lvl7pPr marL="1714500" indent="-285750" algn="ctr">
            <a:defRPr sz="3800"/>
          </a:lvl7pPr>
          <a:lvl8pPr marL="2000250" indent="-285750" algn="ctr">
            <a:defRPr sz="3800"/>
          </a:lvl8pPr>
          <a:lvl9pPr marL="2286000" indent="-285750" algn="ctr">
            <a:defRPr sz="3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0" y="130220"/>
        <a:ext cx="2942998" cy="1177199"/>
      </dsp:txXfrm>
    </dsp:sp>
    <dsp:sp modelId="{D3000CD6-B08B-4D3B-8D2A-7F1C26A23961}">
      <dsp:nvSpPr>
        <dsp:cNvPr id="4" name="Chevron 3"/>
        <dsp:cNvSpPr/>
      </dsp:nvSpPr>
      <dsp:spPr bwMode="white">
        <a:xfrm>
          <a:off x="2648698" y="130220"/>
          <a:ext cx="2942998" cy="1177199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6024" tIns="65341" rIns="65341" bIns="65341" anchor="ctr"/>
        <a:lstStyle>
          <a:lvl1pPr algn="ctr">
            <a:defRPr sz="4900"/>
          </a:lvl1pPr>
          <a:lvl2pPr marL="285750" indent="-285750" algn="ctr">
            <a:defRPr sz="3800"/>
          </a:lvl2pPr>
          <a:lvl3pPr marL="571500" indent="-285750" algn="ctr">
            <a:defRPr sz="3800"/>
          </a:lvl3pPr>
          <a:lvl4pPr marL="857250" indent="-285750" algn="ctr">
            <a:defRPr sz="3800"/>
          </a:lvl4pPr>
          <a:lvl5pPr marL="1143000" indent="-285750" algn="ctr">
            <a:defRPr sz="3800"/>
          </a:lvl5pPr>
          <a:lvl6pPr marL="1428750" indent="-285750" algn="ctr">
            <a:defRPr sz="3800"/>
          </a:lvl6pPr>
          <a:lvl7pPr marL="1714500" indent="-285750" algn="ctr">
            <a:defRPr sz="3800"/>
          </a:lvl7pPr>
          <a:lvl8pPr marL="2000250" indent="-285750" algn="ctr">
            <a:defRPr sz="3800"/>
          </a:lvl8pPr>
          <a:lvl9pPr marL="2286000" indent="-285750" algn="ctr">
            <a:defRPr sz="3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648698" y="130220"/>
        <a:ext cx="2942998" cy="1177199"/>
      </dsp:txXfrm>
    </dsp:sp>
    <dsp:sp modelId="{74437C11-3810-488A-B265-8C8037793D77}">
      <dsp:nvSpPr>
        <dsp:cNvPr id="5" name="Chevron 4"/>
        <dsp:cNvSpPr/>
      </dsp:nvSpPr>
      <dsp:spPr bwMode="white">
        <a:xfrm>
          <a:off x="5297397" y="130220"/>
          <a:ext cx="2942998" cy="1177199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6024" tIns="65341" rIns="65341" bIns="65341" anchor="ctr"/>
        <a:lstStyle>
          <a:lvl1pPr algn="ctr">
            <a:defRPr sz="4900"/>
          </a:lvl1pPr>
          <a:lvl2pPr marL="285750" indent="-285750" algn="ctr">
            <a:defRPr sz="3800"/>
          </a:lvl2pPr>
          <a:lvl3pPr marL="571500" indent="-285750" algn="ctr">
            <a:defRPr sz="3800"/>
          </a:lvl3pPr>
          <a:lvl4pPr marL="857250" indent="-285750" algn="ctr">
            <a:defRPr sz="3800"/>
          </a:lvl4pPr>
          <a:lvl5pPr marL="1143000" indent="-285750" algn="ctr">
            <a:defRPr sz="3800"/>
          </a:lvl5pPr>
          <a:lvl6pPr marL="1428750" indent="-285750" algn="ctr">
            <a:defRPr sz="3800"/>
          </a:lvl6pPr>
          <a:lvl7pPr marL="1714500" indent="-285750" algn="ctr">
            <a:defRPr sz="3800"/>
          </a:lvl7pPr>
          <a:lvl8pPr marL="2000250" indent="-285750" algn="ctr">
            <a:defRPr sz="3800"/>
          </a:lvl8pPr>
          <a:lvl9pPr marL="2286000" indent="-285750" algn="ctr">
            <a:defRPr sz="3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5297397" y="130220"/>
        <a:ext cx="2942998" cy="1177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632960" cy="4242435"/>
        <a:chOff x="0" y="0"/>
        <a:chExt cx="4632960" cy="4242435"/>
      </a:xfrm>
    </dsp:grpSpPr>
    <dsp:sp modelId="{111DEAC9-5D4C-4A6A-A44E-082A26F60596}">
      <dsp:nvSpPr>
        <dsp:cNvPr id="3" name="Rounded Rectangle 2"/>
        <dsp:cNvSpPr/>
      </dsp:nvSpPr>
      <dsp:spPr bwMode="white">
        <a:xfrm>
          <a:off x="0" y="1666240"/>
          <a:ext cx="1219200" cy="90995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Calculate word Frequences</a:t>
          </a:r>
          <a:endParaRPr lang="en-US"/>
        </a:p>
      </dsp:txBody>
      <dsp:txXfrm>
        <a:off x="0" y="1666240"/>
        <a:ext cx="1219200" cy="909955"/>
      </dsp:txXfrm>
    </dsp:sp>
    <dsp:sp modelId="{8A5CF0CE-3323-464D-9C63-05C1BDB053F5}">
      <dsp:nvSpPr>
        <dsp:cNvPr id="4" name="Right Arrow 3"/>
        <dsp:cNvSpPr/>
      </dsp:nvSpPr>
      <dsp:spPr bwMode="white">
        <a:xfrm>
          <a:off x="1333805" y="1970037"/>
          <a:ext cx="258470" cy="30236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1333805" y="1970037"/>
        <a:ext cx="258470" cy="302362"/>
      </dsp:txXfrm>
    </dsp:sp>
    <dsp:sp modelId="{552FB8E7-A5FB-4CC3-94C3-CE0BDF19F9F1}">
      <dsp:nvSpPr>
        <dsp:cNvPr id="5" name="Rounded Rectangle 4"/>
        <dsp:cNvSpPr/>
      </dsp:nvSpPr>
      <dsp:spPr bwMode="white">
        <a:xfrm>
          <a:off x="1706880" y="1666240"/>
          <a:ext cx="1219200" cy="90995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Normalize word frequencies</a:t>
          </a:r>
          <a:endParaRPr lang="en-US"/>
        </a:p>
      </dsp:txBody>
      <dsp:txXfrm>
        <a:off x="1706880" y="1666240"/>
        <a:ext cx="1219200" cy="909955"/>
      </dsp:txXfrm>
    </dsp:sp>
    <dsp:sp modelId="{353C3794-50AA-4D44-83C9-CE28317C3317}">
      <dsp:nvSpPr>
        <dsp:cNvPr id="6" name="Right Arrow 5"/>
        <dsp:cNvSpPr/>
      </dsp:nvSpPr>
      <dsp:spPr bwMode="white">
        <a:xfrm>
          <a:off x="3040685" y="1970037"/>
          <a:ext cx="258470" cy="30236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040685" y="1970037"/>
        <a:ext cx="258470" cy="302362"/>
      </dsp:txXfrm>
    </dsp:sp>
    <dsp:sp modelId="{A1E15D63-E1FF-4A28-A04F-A2B65927BC31}">
      <dsp:nvSpPr>
        <dsp:cNvPr id="7" name="Rounded Rectangle 6"/>
        <dsp:cNvSpPr/>
      </dsp:nvSpPr>
      <dsp:spPr bwMode="white">
        <a:xfrm>
          <a:off x="3413760" y="1666240"/>
          <a:ext cx="1219200" cy="90995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calculate sentence Scores</a:t>
          </a:r>
          <a:endParaRPr lang="en-US"/>
        </a:p>
      </dsp:txBody>
      <dsp:txXfrm>
        <a:off x="3413760" y="1666240"/>
        <a:ext cx="1219200" cy="9099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454650" cy="1845310"/>
        <a:chOff x="0" y="0"/>
        <a:chExt cx="5454650" cy="1845310"/>
      </a:xfrm>
    </dsp:grpSpPr>
    <dsp:sp modelId="{111DEAC9-5D4C-4A6A-A44E-082A26F60596}">
      <dsp:nvSpPr>
        <dsp:cNvPr id="3" name="Rounded Rectangle 2"/>
        <dsp:cNvSpPr/>
      </dsp:nvSpPr>
      <dsp:spPr bwMode="white">
        <a:xfrm>
          <a:off x="0" y="411163"/>
          <a:ext cx="1435434" cy="102298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select top n senteces</a:t>
          </a:r>
          <a:endParaRPr lang="en-US"/>
        </a:p>
      </dsp:txBody>
      <dsp:txXfrm>
        <a:off x="0" y="411163"/>
        <a:ext cx="1435434" cy="1022985"/>
      </dsp:txXfrm>
    </dsp:sp>
    <dsp:sp modelId="{8A5CF0CE-3323-464D-9C63-05C1BDB053F5}">
      <dsp:nvSpPr>
        <dsp:cNvPr id="4" name="Right Arrow 3"/>
        <dsp:cNvSpPr/>
      </dsp:nvSpPr>
      <dsp:spPr bwMode="white">
        <a:xfrm>
          <a:off x="1570365" y="744661"/>
          <a:ext cx="304312" cy="35598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1570365" y="744661"/>
        <a:ext cx="304312" cy="355988"/>
      </dsp:txXfrm>
    </dsp:sp>
    <dsp:sp modelId="{552FB8E7-A5FB-4CC3-94C3-CE0BDF19F9F1}">
      <dsp:nvSpPr>
        <dsp:cNvPr id="5" name="Rounded Rectangle 4"/>
        <dsp:cNvSpPr/>
      </dsp:nvSpPr>
      <dsp:spPr bwMode="white">
        <a:xfrm>
          <a:off x="2009608" y="411163"/>
          <a:ext cx="1435434" cy="102298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sort them in relative order </a:t>
          </a:r>
          <a:endParaRPr lang="en-US"/>
        </a:p>
      </dsp:txBody>
      <dsp:txXfrm>
        <a:off x="2009608" y="411163"/>
        <a:ext cx="1435434" cy="1022985"/>
      </dsp:txXfrm>
    </dsp:sp>
    <dsp:sp modelId="{353C3794-50AA-4D44-83C9-CE28317C3317}">
      <dsp:nvSpPr>
        <dsp:cNvPr id="6" name="Right Arrow 5"/>
        <dsp:cNvSpPr/>
      </dsp:nvSpPr>
      <dsp:spPr bwMode="white">
        <a:xfrm>
          <a:off x="3579973" y="744661"/>
          <a:ext cx="304312" cy="35598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579973" y="744661"/>
        <a:ext cx="304312" cy="355988"/>
      </dsp:txXfrm>
    </dsp:sp>
    <dsp:sp modelId="{A1E15D63-E1FF-4A28-A04F-A2B65927BC31}">
      <dsp:nvSpPr>
        <dsp:cNvPr id="7" name="Rounded Rectangle 6"/>
        <dsp:cNvSpPr/>
      </dsp:nvSpPr>
      <dsp:spPr bwMode="white">
        <a:xfrm>
          <a:off x="4019216" y="411163"/>
          <a:ext cx="1435434" cy="102298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Final Summary</a:t>
          </a:r>
          <a:endParaRPr lang="en-US"/>
        </a:p>
      </dsp:txBody>
      <dsp:txXfrm>
        <a:off x="4019216" y="411163"/>
        <a:ext cx="1435434" cy="1022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hyperlink" Target="file:///F:\log2base2\Algorithms\WhatsApp%20Audio%202020-11-26%20at%204.32.03%20PM%20(online-audio-converter.com).mp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11" Type="http://schemas.openxmlformats.org/officeDocument/2006/relationships/image" Target="../media/image1.png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4.xml"/><Relationship Id="rId8" Type="http://schemas.openxmlformats.org/officeDocument/2006/relationships/diagramData" Target="../diagrams/data4.xml"/><Relationship Id="rId7" Type="http://schemas.microsoft.com/office/2007/relationships/diagramDrawing" Target="../diagrams/drawing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3" Type="http://schemas.openxmlformats.org/officeDocument/2006/relationships/diagramData" Target="../diagrams/data3.xml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7.xml"/><Relationship Id="rId12" Type="http://schemas.microsoft.com/office/2007/relationships/diagramDrawing" Target="../diagrams/drawing4.xml"/><Relationship Id="rId11" Type="http://schemas.openxmlformats.org/officeDocument/2006/relationships/diagramColors" Target="../diagrams/colors4.xml"/><Relationship Id="rId10" Type="http://schemas.openxmlformats.org/officeDocument/2006/relationships/diagramQuickStyle" Target="../diagrams/quickStyle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635" y="250190"/>
            <a:ext cx="2771775" cy="1647825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-635" y="0"/>
            <a:ext cx="12192635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Presentation on 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AKSHAR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icrosoft YaHei" panose="020B0503020204020204" charset="-122"/>
              <a:cs typeface="+mj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icrosoft YaHei" panose="020B0503020204020204" charset="-122"/>
                <a:cs typeface="+mj-cs"/>
                <a:sym typeface="+mn-ea"/>
              </a:rPr>
              <a:t>at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icrosoft YaHei" panose="020B0503020204020204" charset="-122"/>
              <a:cs typeface="+mj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AMITY UNIVERSITY RAJASTHAN, JAIPUR (INDIA)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TextBox 8"/>
          <p:cNvSpPr txBox="1"/>
          <p:nvPr/>
        </p:nvSpPr>
        <p:spPr>
          <a:xfrm>
            <a:off x="-635" y="1981200"/>
            <a:ext cx="12192635" cy="51079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R="0" algn="ctr" defTabSz="457200">
              <a:buClrTx/>
              <a:buSzTx/>
              <a:buFontTx/>
              <a:buNone/>
            </a:pPr>
            <a:r>
              <a:rPr kumimoji="0" sz="1600" b="1" kern="1200" cap="none" spc="0" normalizeH="0" baseline="0" noProof="1" dirty="0">
                <a:solidFill>
                  <a:srgbClr val="002060"/>
                </a:solidFill>
                <a:latin typeface="Times New Roman" panose="02020603050405020304" charset="0"/>
                <a:ea typeface="+mn-ea"/>
                <a:cs typeface="+mn-cs"/>
                <a:sym typeface="+mn-ea"/>
              </a:rPr>
              <a:t>For partial fulfillment of the degree</a:t>
            </a:r>
            <a:endParaRPr kumimoji="0" sz="1600" b="1" kern="1200" cap="none" spc="0" normalizeH="0" baseline="0" noProof="1" dirty="0">
              <a:solidFill>
                <a:srgbClr val="002060"/>
              </a:solidFill>
              <a:latin typeface="Times New Roman" panose="02020603050405020304" charset="0"/>
              <a:ea typeface="+mn-ea"/>
              <a:cs typeface="+mn-cs"/>
              <a:sym typeface="+mn-ea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sz="1600" b="1" kern="1200" cap="none" spc="0" normalizeH="0" baseline="0" noProof="1" dirty="0">
                <a:solidFill>
                  <a:srgbClr val="002060"/>
                </a:solidFill>
                <a:latin typeface="Times New Roman" panose="02020603050405020304" charset="0"/>
                <a:ea typeface="+mn-ea"/>
                <a:cs typeface="+mn-cs"/>
                <a:sym typeface="+mn-ea"/>
              </a:rPr>
              <a:t>of</a:t>
            </a:r>
            <a:endParaRPr kumimoji="0" sz="1600" b="1" kern="1200" cap="none" spc="0" normalizeH="0" baseline="0" noProof="1" dirty="0">
              <a:solidFill>
                <a:srgbClr val="002060"/>
              </a:solidFill>
              <a:latin typeface="Times New Roman" panose="02020603050405020304" charset="0"/>
              <a:ea typeface="+mn-ea"/>
              <a:cs typeface="+mn-cs"/>
              <a:sym typeface="+mn-ea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sz="1600" b="1" kern="1200" cap="none" spc="0" normalizeH="0" baseline="0" noProof="1" dirty="0">
                <a:solidFill>
                  <a:srgbClr val="002060"/>
                </a:solidFill>
                <a:latin typeface="Times New Roman" panose="02020603050405020304" charset="0"/>
                <a:ea typeface="+mn-ea"/>
                <a:cs typeface="+mn-cs"/>
                <a:sym typeface="+mn-ea"/>
              </a:rPr>
              <a:t>Bachelor of Technology</a:t>
            </a:r>
            <a:endParaRPr kumimoji="0" sz="1600" b="1" kern="1200" cap="none" spc="0" normalizeH="0" baseline="0" noProof="1" dirty="0">
              <a:solidFill>
                <a:srgbClr val="002060"/>
              </a:solidFill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sz="1600" b="1" kern="1200" cap="none" spc="0" normalizeH="0" baseline="0" noProof="1" dirty="0">
                <a:solidFill>
                  <a:srgbClr val="002060"/>
                </a:solidFill>
                <a:latin typeface="Times New Roman" panose="02020603050405020304" charset="0"/>
                <a:ea typeface="+mn-ea"/>
                <a:cs typeface="+mn-cs"/>
                <a:sym typeface="+mn-ea"/>
              </a:rPr>
              <a:t>in</a:t>
            </a:r>
            <a:endParaRPr kumimoji="0" sz="1600" b="1" kern="1200" cap="none" spc="0" normalizeH="0" baseline="0" noProof="1" dirty="0">
              <a:solidFill>
                <a:srgbClr val="002060"/>
              </a:solidFill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sz="1600" b="1" kern="1200" cap="none" spc="0" normalizeH="0" baseline="0" noProof="1" dirty="0">
                <a:solidFill>
                  <a:srgbClr val="002060"/>
                </a:solidFill>
                <a:latin typeface="Times New Roman" panose="02020603050405020304" charset="0"/>
                <a:ea typeface="+mn-ea"/>
                <a:cs typeface="+mn-cs"/>
                <a:sym typeface="+mn-ea"/>
              </a:rPr>
              <a:t>Computer Science and Engineering</a:t>
            </a:r>
            <a:endParaRPr kumimoji="0" sz="1600" b="1" kern="1200" cap="none" spc="0" normalizeH="0" baseline="0" noProof="1" dirty="0">
              <a:solidFill>
                <a:srgbClr val="002060"/>
              </a:solidFill>
              <a:latin typeface="Times New Roman" panose="02020603050405020304" charset="0"/>
              <a:ea typeface="+mn-ea"/>
              <a:cs typeface="+mn-cs"/>
              <a:sym typeface="+mn-ea"/>
            </a:endParaRPr>
          </a:p>
          <a:p>
            <a:pPr marR="0" algn="ctr" defTabSz="457200">
              <a:buClrTx/>
              <a:buSzTx/>
              <a:buFontTx/>
              <a:buNone/>
            </a:pPr>
            <a:endParaRPr kumimoji="0" b="1" kern="1200" cap="none" spc="0" normalizeH="0" baseline="0" noProof="1" dirty="0">
              <a:solidFill>
                <a:schemeClr val="accent2"/>
              </a:solidFill>
              <a:latin typeface="Times New Roman" panose="02020603050405020304" charset="0"/>
              <a:ea typeface="+mn-ea"/>
              <a:cs typeface="+mn-cs"/>
              <a:sym typeface="+mn-ea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lang="en-US" altLang="x-none" sz="1600" kern="1200" cap="none" spc="0" normalizeH="0" baseline="0" noProof="1" dirty="0">
                <a:latin typeface="Times New Roman" panose="02020603050405020304" charset="0"/>
                <a:ea typeface="+mn-ea"/>
                <a:cs typeface="+mn-cs"/>
              </a:rPr>
              <a:t>Under the Guidance of</a:t>
            </a:r>
            <a:endParaRPr kumimoji="0" lang="en-US" altLang="x-none" sz="1600" kern="1200" cap="none" spc="0" normalizeH="0" baseline="0" noProof="1" dirty="0"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lang="en-US" altLang="x-none" sz="1600" b="1" kern="1200" cap="none" spc="0" normalizeH="0" baseline="0" noProof="1" dirty="0">
                <a:latin typeface="Times New Roman" panose="02020603050405020304" charset="0"/>
                <a:ea typeface="+mn-ea"/>
                <a:cs typeface="+mn-cs"/>
              </a:rPr>
              <a:t> </a:t>
            </a:r>
            <a:r>
              <a:rPr kumimoji="0" lang="en-US" sz="1600" b="1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+mn-ea"/>
                <a:cs typeface="+mn-cs"/>
                <a:sym typeface="+mn-ea"/>
              </a:rPr>
              <a:t>Dr. Rekha Chaturvedi</a:t>
            </a:r>
            <a:endParaRPr kumimoji="0" lang="en-US" altLang="x-none" sz="1600" b="1" kern="1200" cap="none" spc="0" normalizeH="0" baseline="0" noProof="1" dirty="0"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lang="en-US" altLang="en-US" sz="1600" kern="1200" cap="none" spc="0" normalizeH="0" baseline="0" noProof="1" dirty="0">
                <a:latin typeface="Times New Roman" panose="02020603050405020304" charset="0"/>
                <a:ea typeface="+mn-ea"/>
                <a:cs typeface="+mn-cs"/>
              </a:rPr>
              <a:t>Asiistant </a:t>
            </a:r>
            <a:r>
              <a:rPr kumimoji="0" lang="en-US" altLang="x-none" sz="1600" kern="1200" cap="none" spc="0" normalizeH="0" baseline="0" noProof="1" dirty="0">
                <a:latin typeface="Times New Roman" panose="02020603050405020304" charset="0"/>
                <a:ea typeface="+mn-ea"/>
                <a:cs typeface="+mn-cs"/>
              </a:rPr>
              <a:t>Professor (CSE)</a:t>
            </a:r>
            <a:endParaRPr kumimoji="0" lang="en-US" altLang="x-none" sz="1600" kern="1200" cap="none" spc="0" normalizeH="0" baseline="0" noProof="1" dirty="0"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>
              <a:buClrTx/>
              <a:buSzTx/>
              <a:buFontTx/>
              <a:buNone/>
            </a:pPr>
            <a:endParaRPr kumimoji="0" b="1" kern="1200" cap="none" spc="0" normalizeH="0" baseline="0" noProof="1" dirty="0">
              <a:solidFill>
                <a:schemeClr val="accent2"/>
              </a:solidFill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sz="1600" kern="1200" cap="none" spc="0" normalizeH="0" baseline="0" noProof="1" dirty="0">
                <a:latin typeface="Times New Roman" panose="02020603050405020304" charset="0"/>
                <a:ea typeface="+mn-ea"/>
                <a:cs typeface="+mn-cs"/>
              </a:rPr>
              <a:t>By</a:t>
            </a:r>
            <a:endParaRPr kumimoji="0" sz="1600" kern="1200" cap="none" spc="0" normalizeH="0" baseline="0" noProof="1" dirty="0"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 eaLnBrk="0" hangingPunct="0">
              <a:lnSpc>
                <a:spcPct val="150000"/>
              </a:lnSpc>
              <a:buClrTx/>
              <a:buSzTx/>
              <a:buFontTx/>
              <a:buNone/>
            </a:pPr>
            <a:endParaRPr kumimoji="0" lang="en-US" sz="1600" b="1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 eaLnBrk="0" hangingPunct="0">
              <a:lnSpc>
                <a:spcPct val="150000"/>
              </a:lnSpc>
              <a:buClrTx/>
              <a:buSzTx/>
              <a:buFontTx/>
              <a:buNone/>
            </a:pPr>
            <a:r>
              <a:rPr kumimoji="0" lang="en-US" sz="1600" b="1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+mn-ea"/>
                <a:cs typeface="+mn-cs"/>
                <a:sym typeface="+mn-ea"/>
              </a:rPr>
              <a:t>Konagandla Bhaskar        A20405217088</a:t>
            </a:r>
            <a:endParaRPr kumimoji="0" lang="en-US" sz="1600" b="1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 eaLnBrk="0" hangingPunct="0">
              <a:lnSpc>
                <a:spcPct val="150000"/>
              </a:lnSpc>
              <a:buClrTx/>
              <a:buSzTx/>
              <a:buFontTx/>
              <a:buNone/>
            </a:pPr>
            <a:r>
              <a:rPr kumimoji="0" lang="en-US" sz="1600" b="1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+mn-ea"/>
                <a:cs typeface="+mn-cs"/>
                <a:sym typeface="+mn-ea"/>
              </a:rPr>
              <a:t>Kartik Sharma                 A20405217121</a:t>
            </a:r>
            <a:endParaRPr kumimoji="0" lang="en-US" sz="1600" b="1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+mn-ea"/>
              <a:cs typeface="+mn-cs"/>
              <a:sym typeface="+mn-ea"/>
            </a:endParaRPr>
          </a:p>
          <a:p>
            <a:pPr marR="0" algn="ctr" defTabSz="457200" eaLnBrk="0" hangingPunct="0">
              <a:lnSpc>
                <a:spcPct val="150000"/>
              </a:lnSpc>
              <a:buClrTx/>
              <a:buSzTx/>
              <a:buFontTx/>
              <a:buNone/>
            </a:pPr>
            <a:r>
              <a:rPr kumimoji="0" lang="en-US" sz="1600" b="1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+mn-ea"/>
                <a:cs typeface="+mn-cs"/>
                <a:sym typeface="+mn-ea"/>
              </a:rPr>
              <a:t>P Venkata Hemanth         A20405217065</a:t>
            </a:r>
            <a:endParaRPr kumimoji="0" lang="en-US" sz="1600" b="1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+mn-ea"/>
              <a:cs typeface="+mn-cs"/>
              <a:sym typeface="+mn-ea"/>
            </a:endParaRPr>
          </a:p>
          <a:p>
            <a:pPr marR="0" algn="ctr" defTabSz="457200">
              <a:buClrTx/>
              <a:buSzTx/>
              <a:buFontTx/>
              <a:buNone/>
            </a:pPr>
            <a:endParaRPr kumimoji="0" sz="1600" b="1" kern="1200" cap="none" spc="0" normalizeH="0" baseline="0" noProof="1" dirty="0"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sz="1600" b="1" kern="1200" cap="none" spc="0" normalizeH="0" baseline="0" noProof="1" dirty="0">
                <a:latin typeface="Times New Roman" panose="02020603050405020304" charset="0"/>
                <a:ea typeface="+mn-ea"/>
                <a:cs typeface="+mn-cs"/>
              </a:rPr>
              <a:t>12</a:t>
            </a:r>
            <a:r>
              <a:rPr kumimoji="0" sz="1600" b="1" kern="1200" cap="none" spc="0" normalizeH="0" baseline="30000" noProof="1" dirty="0">
                <a:latin typeface="Times New Roman" panose="02020603050405020304" charset="0"/>
                <a:ea typeface="+mn-ea"/>
                <a:cs typeface="+mn-cs"/>
              </a:rPr>
              <a:t>th</a:t>
            </a:r>
            <a:r>
              <a:rPr kumimoji="0" sz="1600" b="1" kern="1200" cap="none" spc="0" normalizeH="0" baseline="0" noProof="1" dirty="0">
                <a:latin typeface="Times New Roman" panose="02020603050405020304" charset="0"/>
                <a:ea typeface="+mn-ea"/>
                <a:cs typeface="+mn-cs"/>
              </a:rPr>
              <a:t> June 2021</a:t>
            </a:r>
            <a:endParaRPr kumimoji="0" sz="1600" b="1" kern="1200" cap="none" spc="0" normalizeH="0" baseline="0" noProof="1" dirty="0"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>
              <a:buClrTx/>
              <a:buSzTx/>
              <a:buFontTx/>
              <a:buNone/>
            </a:pPr>
            <a:endParaRPr kumimoji="0" b="1" kern="1200" cap="none" spc="0" normalizeH="0" baseline="0" noProof="1" dirty="0">
              <a:solidFill>
                <a:schemeClr val="accent2"/>
              </a:solidFill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" y="2130425"/>
            <a:ext cx="1962150" cy="2324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00" y="4091940"/>
            <a:ext cx="2162175" cy="211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1424305"/>
            <a:ext cx="859790" cy="5434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06650" y="377825"/>
            <a:ext cx="24853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n-grams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70" y="1814830"/>
            <a:ext cx="3681095" cy="1435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00" y="5185410"/>
            <a:ext cx="3961130" cy="1544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150" y="3241040"/>
            <a:ext cx="4006850" cy="17900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441440" y="516255"/>
            <a:ext cx="3750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 Cloud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rcRect l="13783" t="15712" r="13464" b="13950"/>
          <a:stretch>
            <a:fillRect/>
          </a:stretch>
        </p:blipFill>
        <p:spPr>
          <a:xfrm>
            <a:off x="7005320" y="2166620"/>
            <a:ext cx="4161155" cy="3018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1300480"/>
            <a:ext cx="859790" cy="5558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68750" y="389255"/>
            <a:ext cx="51371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 Resolution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70" y="4589145"/>
            <a:ext cx="2390775" cy="1914525"/>
          </a:xfrm>
          <a:prstGeom prst="rect">
            <a:avLst/>
          </a:prstGeom>
        </p:spPr>
      </p:pic>
      <p:sp>
        <p:nvSpPr>
          <p:cNvPr id="4" name="Up Arrow 3"/>
          <p:cNvSpPr/>
          <p:nvPr/>
        </p:nvSpPr>
        <p:spPr>
          <a:xfrm rot="1140000">
            <a:off x="2673350" y="3963035"/>
            <a:ext cx="250825" cy="46609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432368" y="3079750"/>
            <a:ext cx="178117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Akshar</a:t>
            </a:r>
            <a:endParaRPr lang="en-US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Up Arrow 9"/>
          <p:cNvSpPr/>
          <p:nvPr/>
        </p:nvSpPr>
        <p:spPr>
          <a:xfrm rot="3660000">
            <a:off x="3701415" y="2578100"/>
            <a:ext cx="250825" cy="46609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271963" y="1902460"/>
            <a:ext cx="226377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Extractive  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answering 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407150" y="1902460"/>
            <a:ext cx="1736090" cy="107632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799580" y="2252345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Internet</a:t>
            </a:r>
            <a:endParaRPr lang="en-US" b="1"/>
          </a:p>
        </p:txBody>
      </p:sp>
      <p:sp>
        <p:nvSpPr>
          <p:cNvPr id="14" name="Up Arrow 13"/>
          <p:cNvSpPr/>
          <p:nvPr/>
        </p:nvSpPr>
        <p:spPr>
          <a:xfrm rot="6780000">
            <a:off x="8637270" y="2514600"/>
            <a:ext cx="250825" cy="46609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680" y="2625725"/>
            <a:ext cx="2733675" cy="1676400"/>
          </a:xfrm>
          <a:prstGeom prst="rect">
            <a:avLst/>
          </a:prstGeom>
        </p:spPr>
      </p:pic>
      <p:sp>
        <p:nvSpPr>
          <p:cNvPr id="16" name="Up Arrow 15"/>
          <p:cNvSpPr/>
          <p:nvPr/>
        </p:nvSpPr>
        <p:spPr>
          <a:xfrm rot="6060000">
            <a:off x="3893820" y="3963035"/>
            <a:ext cx="250825" cy="46609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4398963" y="3870960"/>
            <a:ext cx="226377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Extractive  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Summary 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6534150" y="3870960"/>
            <a:ext cx="1736090" cy="107632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6926580" y="4220845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Internet</a:t>
            </a:r>
            <a:endParaRPr lang="en-US" b="1"/>
          </a:p>
        </p:txBody>
      </p:sp>
      <p:sp>
        <p:nvSpPr>
          <p:cNvPr id="20" name="Up Arrow 19"/>
          <p:cNvSpPr/>
          <p:nvPr/>
        </p:nvSpPr>
        <p:spPr>
          <a:xfrm rot="2940000">
            <a:off x="8748395" y="4244975"/>
            <a:ext cx="250825" cy="46609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 rot="19620000">
            <a:off x="3017520" y="2317750"/>
            <a:ext cx="941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Specific 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 rot="780000">
            <a:off x="3460115" y="4505960"/>
            <a:ext cx="903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Generic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4143375" y="198755"/>
            <a:ext cx="58902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Architecture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pic>
        <p:nvPicPr>
          <p:cNvPr id="4" name="Picture 3" descr="s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70" y="258445"/>
            <a:ext cx="8313420" cy="634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1300480"/>
            <a:ext cx="859790" cy="5558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DATA FLOW DIAGRAM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41845" y="179705"/>
            <a:ext cx="27057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- 0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345" y="1101725"/>
            <a:ext cx="9211945" cy="50209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8079105" y="21139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0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1355090"/>
            <a:ext cx="859790" cy="55035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DATA FLOW DIAGRAM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982460" y="170180"/>
            <a:ext cx="27057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- 1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Picture 5"/>
          <p:cNvPicPr>
            <a:picLocks noChangeAspect="1"/>
          </p:cNvPicPr>
          <p:nvPr/>
        </p:nvPicPr>
        <p:blipFill>
          <a:blip r:embed="rId1"/>
          <a:srcRect l="1061" t="3149" b="3396"/>
          <a:stretch>
            <a:fillRect/>
          </a:stretch>
        </p:blipFill>
        <p:spPr>
          <a:xfrm>
            <a:off x="1628140" y="986790"/>
            <a:ext cx="9933940" cy="54965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4079875" y="29051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1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9352280" y="52425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3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4064000" y="40487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2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5796280" y="12261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6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7621905" y="140081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5</a:t>
            </a:r>
            <a:endParaRPr 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8622030" y="33216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4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3813175" y="9867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7</a:t>
            </a:r>
            <a:endParaRPr lang="en-US" b="1"/>
          </a:p>
        </p:txBody>
      </p:sp>
      <p:cxnSp>
        <p:nvCxnSpPr>
          <p:cNvPr id="13" name="Elbow Connector 12"/>
          <p:cNvCxnSpPr/>
          <p:nvPr/>
        </p:nvCxnSpPr>
        <p:spPr>
          <a:xfrm rot="5400000">
            <a:off x="6796405" y="2493010"/>
            <a:ext cx="1242695" cy="8712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3188335" y="3830955"/>
            <a:ext cx="3559810" cy="1144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57785"/>
            <a:ext cx="8416925" cy="6755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 rot="10800000">
            <a:off x="386080" y="1310005"/>
            <a:ext cx="859790" cy="55486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USE CASE DIAGRAM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788525" y="388620"/>
            <a:ext cx="16751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845" y="537210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10800000">
            <a:off x="386080" y="0"/>
            <a:ext cx="859790" cy="685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CLASS DIAGRAM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2" descr="Class Diagram (2)"/>
          <p:cNvPicPr>
            <a:picLocks noChangeAspect="1"/>
          </p:cNvPicPr>
          <p:nvPr/>
        </p:nvPicPr>
        <p:blipFill>
          <a:blip r:embed="rId1"/>
          <a:srcRect l="2284" t="6888" r="19942" b="27772"/>
          <a:stretch>
            <a:fillRect/>
          </a:stretch>
        </p:blipFill>
        <p:spPr>
          <a:xfrm>
            <a:off x="1617980" y="327660"/>
            <a:ext cx="9879965" cy="6415405"/>
          </a:xfrm>
          <a:prstGeom prst="rect">
            <a:avLst/>
          </a:prstGeom>
        </p:spPr>
      </p:pic>
      <p:sp>
        <p:nvSpPr>
          <p:cNvPr id="3" name="Snip and Round Single Corner Rectangle 2"/>
          <p:cNvSpPr/>
          <p:nvPr/>
        </p:nvSpPr>
        <p:spPr>
          <a:xfrm>
            <a:off x="7176135" y="82550"/>
            <a:ext cx="2870200" cy="693420"/>
          </a:xfrm>
          <a:prstGeom prst="snip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8058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Configuration and Software Used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/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HTML</a:t>
            </a:r>
            <a:endParaRPr lang="en-US" altLang="zh-CN"/>
          </a:p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CSS</a:t>
            </a:r>
            <a:endParaRPr lang="en-US" altLang="zh-CN"/>
          </a:p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JAVA SCRIPT</a:t>
            </a:r>
            <a:endParaRPr lang="en-US" altLang="zh-CN"/>
          </a:p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PYTHON </a:t>
            </a:r>
            <a:endParaRPr lang="en-US" altLang="zh-CN"/>
          </a:p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Flask</a:t>
            </a:r>
            <a:endParaRPr lang="en-US" altLang="zh-CN"/>
          </a:p>
          <a:p>
            <a:pPr defTabSz="914400">
              <a:buClrTx/>
              <a:buSzTx/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10243" name="Content Placeholder 4"/>
          <p:cNvSpPr>
            <a:spLocks noGrp="1"/>
          </p:cNvSpPr>
          <p:nvPr>
            <p:ph sz="half" idx="2"/>
          </p:nvPr>
        </p:nvSpPr>
        <p:spPr/>
        <p:txBody>
          <a:bodyPr anchor="t" anchorCtr="0">
            <a:normAutofit lnSpcReduction="10000"/>
          </a:bodyPr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System   :  Any processor after 		Pentium</a:t>
            </a:r>
            <a:endParaRPr lang="en-US" altLang="zh-CN"/>
          </a:p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Hard Disk :  40GB</a:t>
            </a:r>
            <a:endParaRPr lang="en-US" altLang="zh-CN"/>
          </a:p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 Monitor   :  14’ColourMonitor </a:t>
            </a:r>
            <a:endParaRPr lang="en-US" altLang="zh-CN"/>
          </a:p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Mouse      :   Optical Mouse</a:t>
            </a:r>
            <a:endParaRPr lang="en-US" altLang="zh-CN"/>
          </a:p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 Ram        :    2 GB</a:t>
            </a:r>
            <a:endParaRPr lang="en-US" altLang="zh-CN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 anchorCtr="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en-US" sz="1200" dirty="0">
                <a:solidFill>
                  <a:srgbClr val="898989"/>
                </a:solidFill>
              </a:rPr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10245" name="Text Box 5"/>
          <p:cNvSpPr txBox="1"/>
          <p:nvPr/>
        </p:nvSpPr>
        <p:spPr>
          <a:xfrm>
            <a:off x="1295400" y="1219200"/>
            <a:ext cx="37528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 b="1">
                <a:latin typeface="Times New Roman" panose="02020603050405020304" charset="0"/>
              </a:rPr>
              <a:t>Software Requirements</a:t>
            </a:r>
            <a:endParaRPr lang="en-US" altLang="zh-CN" sz="2800" b="1">
              <a:latin typeface="Times New Roman" panose="02020603050405020304" charset="0"/>
            </a:endParaRPr>
          </a:p>
        </p:txBody>
      </p:sp>
      <p:sp>
        <p:nvSpPr>
          <p:cNvPr id="10246" name="Text Box 6"/>
          <p:cNvSpPr txBox="1"/>
          <p:nvPr/>
        </p:nvSpPr>
        <p:spPr>
          <a:xfrm>
            <a:off x="6858000" y="1219200"/>
            <a:ext cx="3509963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 b="1">
                <a:latin typeface="Times New Roman" panose="02020603050405020304" charset="0"/>
              </a:rPr>
              <a:t>System Configuration</a:t>
            </a:r>
            <a:endParaRPr lang="en-US" altLang="zh-CN" sz="2800" b="1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096125" y="389255"/>
            <a:ext cx="21729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55" y="1896110"/>
            <a:ext cx="4733925" cy="16198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b="7495"/>
          <a:stretch>
            <a:fillRect/>
          </a:stretch>
        </p:blipFill>
        <p:spPr>
          <a:xfrm>
            <a:off x="215900" y="139700"/>
            <a:ext cx="4899660" cy="6560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445375" y="389255"/>
            <a:ext cx="22256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" y="1492885"/>
            <a:ext cx="4723765" cy="52400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 r="15106"/>
          <a:stretch>
            <a:fillRect/>
          </a:stretch>
        </p:blipFill>
        <p:spPr>
          <a:xfrm>
            <a:off x="5088890" y="1605280"/>
            <a:ext cx="3258185" cy="2473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290" y="4255770"/>
            <a:ext cx="3124200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6955" y="1816100"/>
            <a:ext cx="330517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861060"/>
          </a:xfrm>
        </p:spPr>
        <p:txBody>
          <a:bodyPr>
            <a:noAutofit/>
          </a:bodyPr>
          <a:p>
            <a:r>
              <a:rPr lang="en-US" altLang="zh-CN" sz="4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Abstract</a:t>
            </a:r>
            <a:endParaRPr lang="en-US" altLang="zh-CN" sz="48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526405"/>
          </a:xfrm>
        </p:spPr>
        <p:txBody>
          <a:bodyPr>
            <a:noAutofit/>
          </a:bodyPr>
          <a:p>
            <a:r>
              <a:rPr lang="en-US" altLang="en-IN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here are lot of actions that we do on data </a:t>
            </a:r>
            <a:r>
              <a:rPr lang="en-US" altLang="en-IN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that </a:t>
            </a:r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takes much time and consume more human resources.</a:t>
            </a:r>
            <a:endParaRPr lang="en-IN" altLang="x-none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Natural Language Processing </a:t>
            </a:r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allow computers to track, extract, and analyse the vast array of information.</a:t>
            </a:r>
            <a:endParaRPr lang="en-IN" altLang="x-none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application is an one stop solution for most of the text related tasks that we encounter daily on our large corpus of data which include large articles , text documents etc.</a:t>
            </a:r>
            <a:endParaRPr lang="en-IN" altLang="x-none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IN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</a:t>
            </a:r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manages user given data and aids users to grasp much information and get valuable insights of their data. </a:t>
            </a:r>
            <a:endParaRPr lang="en-IN" altLang="x-none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application provides textual summary of  input in both extractive and abstractive ways.</a:t>
            </a:r>
            <a:endParaRPr lang="en-IN" altLang="x-none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IN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Sentence ranking is used for giving scores and extracting senteces for extractive summaries.</a:t>
            </a:r>
            <a:endParaRPr lang="en-US" altLang="en-IN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IN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Tf - idf method is used for getting keywords.</a:t>
            </a:r>
            <a:endParaRPr lang="en-US" altLang="en-IN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IN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web scraping is used for getting text from internet during the extraction of summaries or for the sake of getting answers to the users questions.</a:t>
            </a:r>
            <a:endParaRPr lang="en-US" altLang="en-IN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Also, the application generates visualizations of your textual data ( through word cloud representations , statistics of different kinds of words ) , keywords extraction etc. for gaining better knowledge. </a:t>
            </a:r>
            <a:endParaRPr lang="en-IN" altLang="x-none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Users can also query their own text for answers or just give an question to the application which can try to fetch relevant answers. </a:t>
            </a:r>
            <a:endParaRPr lang="en-IN" altLang="x-none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x-none" sz="19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1372870" y="941705"/>
            <a:ext cx="10539730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ea typeface="SimSun" panose="02010600030101010101" pitchFamily="2" charset="-122"/>
              </a:rPr>
              <a:t>Extract hidden semantic relationship</a:t>
            </a:r>
            <a:endParaRPr lang="en-US" sz="2800"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ea typeface="SimSun" panose="02010600030101010101" pitchFamily="2" charset="-122"/>
              </a:rPr>
              <a:t>Relevance detection</a:t>
            </a:r>
            <a:endParaRPr lang="en-US" sz="2800"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ea typeface="SimSun" panose="02010600030101010101" pitchFamily="2" charset="-122"/>
              </a:rPr>
              <a:t>Appearance of pronouns during extractive text summarization which will make the summary unclear.</a:t>
            </a:r>
            <a:endParaRPr lang="en-US" sz="2800"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ea typeface="SimSun" panose="02010600030101010101" pitchFamily="2" charset="-122"/>
              </a:rPr>
              <a:t>If unnecessary topic is also present in the source text , there are chances of getting them during the summary generation if topic is taken care then this problem can be taken care to some extent. </a:t>
            </a:r>
            <a:endParaRPr lang="en-US" sz="2800"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 rot="10800000">
            <a:off x="386080" y="0"/>
            <a:ext cx="859790" cy="685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sym typeface="+mn-ea"/>
              </a:rPr>
              <a:t>Challenges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-635" y="1167130"/>
            <a:ext cx="1219263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L="269875" indent="-269875" algn="ctr"/>
            <a:r>
              <a:rPr lang="en-US" sz="9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Conclusion</a:t>
            </a:r>
            <a:endParaRPr lang="en-US" sz="9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69875" indent="-269875" algn="ctr"/>
            <a:r>
              <a:rPr lang="en-US" sz="9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&amp;</a:t>
            </a:r>
            <a:endParaRPr lang="en-US" sz="9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69875" indent="-269875" algn="ctr"/>
            <a:r>
              <a:rPr lang="en-US" sz="9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Future Scope</a:t>
            </a:r>
            <a:endParaRPr lang="en-US" sz="9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>
            <a:hlinkClick r:id="rId1" action="ppaction://program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415" y="-551180"/>
            <a:ext cx="13335000" cy="76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0" y="0"/>
            <a:ext cx="9735185" cy="6857365"/>
          </a:xfrm>
        </p:spPr>
        <p:txBody>
          <a:bodyPr>
            <a:normAutofit fontScale="90000" lnSpcReduction="10000"/>
          </a:bodyPr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endParaRPr lang="en-US"/>
          </a:p>
          <a:p>
            <a:pPr marR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IN" sz="36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Aim</a:t>
            </a:r>
            <a:endParaRPr lang="en-US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/>
              <a:t>To reduce the hectic work with large corpus of text.</a:t>
            </a:r>
            <a:endParaRPr lang="en-US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/>
              <a:t>Leaving Mundane tasks to machines.</a:t>
            </a:r>
            <a:endParaRPr lang="en-US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/>
              <a:t>Understanding large textual data in an easy and fun way.</a:t>
            </a:r>
            <a:endParaRPr lang="en-US"/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endParaRPr lang="en-US"/>
          </a:p>
          <a:p>
            <a:pPr marR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IN" altLang="x-none" sz="36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Definition</a:t>
            </a:r>
            <a:endParaRPr lang="en-IN" altLang="x-none" sz="3600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altLang="x-none" b="1" i="0" u="none" strike="noStrike" kern="1200" cap="none" spc="0" normalizeH="0" baseline="0" noProof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IN" altLang="x-none" dirty="0">
                <a:sym typeface="+mn-ea"/>
              </a:rPr>
              <a:t>This project is based on shrinking the text to the extent that is useful for the user. The aim is to generate summaries by keeping sentence relativity , meaning and mainly important and required information form the original text , also to request answers to the questions generated by users , to make some </a:t>
            </a:r>
            <a:r>
              <a:rPr lang="en-US" altLang="en-IN" dirty="0">
                <a:sym typeface="+mn-ea"/>
              </a:rPr>
              <a:t>visuals</a:t>
            </a:r>
            <a:r>
              <a:rPr lang="en-IN" altLang="x-none" dirty="0">
                <a:sym typeface="+mn-ea"/>
              </a:rPr>
              <a:t> out of text that will help more for us to get into it. </a:t>
            </a:r>
            <a:endParaRPr kumimoji="0" lang="en-IN" altLang="x-none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10" descr="Spider concept map"/>
          <p:cNvPicPr>
            <a:picLocks noChangeAspect="1"/>
          </p:cNvPicPr>
          <p:nvPr/>
        </p:nvPicPr>
        <p:blipFill>
          <a:blip r:embed="rId1"/>
          <a:srcRect l="5950" t="16668" r="6251" b="28906"/>
          <a:stretch>
            <a:fillRect/>
          </a:stretch>
        </p:blipFill>
        <p:spPr>
          <a:xfrm>
            <a:off x="1475105" y="-278765"/>
            <a:ext cx="8932545" cy="71672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 rot="10800000">
            <a:off x="386080" y="1299845"/>
            <a:ext cx="859790" cy="5558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PROJECT OVERVIEW</a:t>
            </a:r>
            <a:endParaRPr lang="en-US" sz="4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034780" y="3690620"/>
            <a:ext cx="807720" cy="245110"/>
          </a:xfrm>
          <a:prstGeom prst="rect">
            <a:avLst/>
          </a:prstGeom>
          <a:solidFill>
            <a:srgbClr val="5358D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000"/>
              <a:t>insert text</a:t>
            </a:r>
            <a:endParaRPr 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1976755" y="844550"/>
            <a:ext cx="957707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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The model must summarize the given corpus of text ( of any length).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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Help visualizing the text for the user.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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Keywords extraction.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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Reading out the text.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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Give short information upon user’s search query.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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Cross language Text summarization 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 rot="10800000">
            <a:off x="386080" y="0"/>
            <a:ext cx="859790" cy="685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OBJECTIVES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68450" y="869950"/>
            <a:ext cx="1656715" cy="24453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b="1"/>
              <a:t>Text </a:t>
            </a:r>
            <a:endParaRPr lang="en-US" b="1"/>
          </a:p>
          <a:p>
            <a:pPr algn="ctr">
              <a:lnSpc>
                <a:spcPct val="150000"/>
              </a:lnSpc>
            </a:pPr>
            <a:r>
              <a:rPr lang="en-US"/>
              <a:t>sentence 1</a:t>
            </a:r>
            <a:endParaRPr lang="en-US"/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2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3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4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5</a:t>
            </a:r>
            <a:endParaRPr lang="en-US"/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225165" y="2102485"/>
            <a:ext cx="891540" cy="63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116705" y="1770380"/>
            <a:ext cx="1318260" cy="9220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b="1"/>
              <a:t>Abstractive </a:t>
            </a:r>
            <a:endParaRPr lang="en-US" b="1"/>
          </a:p>
          <a:p>
            <a:pPr>
              <a:lnSpc>
                <a:spcPct val="150000"/>
              </a:lnSpc>
            </a:pPr>
            <a:r>
              <a:rPr lang="en-US" b="1"/>
              <a:t>Summarizer</a:t>
            </a:r>
            <a:endParaRPr lang="en-US" b="1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5434965" y="2235200"/>
            <a:ext cx="79184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6236970" y="1764030"/>
            <a:ext cx="1600835" cy="9220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b="1"/>
              <a:t>Summary</a:t>
            </a:r>
            <a:endParaRPr lang="en-US" b="1"/>
          </a:p>
          <a:p>
            <a:pPr algn="ctr">
              <a:lnSpc>
                <a:spcPct val="150000"/>
              </a:lnSpc>
            </a:pPr>
            <a:r>
              <a:rPr lang="en-US"/>
              <a:t>New Sentences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880610" y="3704590"/>
            <a:ext cx="1656715" cy="24453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b="1"/>
              <a:t>Text </a:t>
            </a:r>
            <a:endParaRPr lang="en-US" b="1"/>
          </a:p>
          <a:p>
            <a:pPr algn="ctr">
              <a:lnSpc>
                <a:spcPct val="150000"/>
              </a:lnSpc>
            </a:pPr>
            <a:r>
              <a:rPr lang="en-US"/>
              <a:t>sentence 1</a:t>
            </a:r>
            <a:endParaRPr lang="en-US"/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2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3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4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5</a:t>
            </a:r>
            <a:endParaRPr lang="en-US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V="1">
            <a:off x="6537325" y="4933315"/>
            <a:ext cx="891540" cy="63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7428865" y="4605020"/>
            <a:ext cx="1318260" cy="9220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b="1"/>
              <a:t>Extractive</a:t>
            </a:r>
            <a:endParaRPr lang="en-US" b="1"/>
          </a:p>
          <a:p>
            <a:pPr>
              <a:lnSpc>
                <a:spcPct val="150000"/>
              </a:lnSpc>
            </a:pPr>
            <a:r>
              <a:rPr lang="en-US" b="1"/>
              <a:t>Summarizer</a:t>
            </a:r>
            <a:endParaRPr lang="en-US" b="1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8747125" y="5066030"/>
            <a:ext cx="79184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538970" y="4189730"/>
            <a:ext cx="1793240" cy="17532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b="1"/>
              <a:t>Summary</a:t>
            </a:r>
            <a:endParaRPr lang="en-US" b="1"/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1</a:t>
            </a:r>
            <a:endParaRPr lang="en-US"/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3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5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1299845"/>
            <a:ext cx="859790" cy="5558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813050" y="377825"/>
            <a:ext cx="67386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EXTRACTIVE METHODS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2861310" y="3474085"/>
          <a:ext cx="8240395" cy="143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2062480" y="1814195"/>
          <a:ext cx="8240395" cy="143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1299845"/>
            <a:ext cx="859790" cy="5558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813050" y="377825"/>
            <a:ext cx="7249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 Score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/>
        </p:nvGraphicFramePr>
        <p:xfrm>
          <a:off x="2032000" y="719455"/>
          <a:ext cx="4632960" cy="4242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/>
          <p:cNvGraphicFramePr/>
          <p:nvPr/>
        </p:nvGraphicFramePr>
        <p:xfrm>
          <a:off x="5493385" y="4036060"/>
          <a:ext cx="5454650" cy="1845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5" name="Down Arrow 14"/>
          <p:cNvSpPr/>
          <p:nvPr/>
        </p:nvSpPr>
        <p:spPr>
          <a:xfrm>
            <a:off x="5990590" y="3506470"/>
            <a:ext cx="485775" cy="787400"/>
          </a:xfrm>
          <a:prstGeom prst="downArrow">
            <a:avLst/>
          </a:prstGeom>
          <a:solidFill>
            <a:srgbClr val="B5C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1311910"/>
            <a:ext cx="859790" cy="5546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62250" y="389255"/>
            <a:ext cx="60032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Keywords Extraction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45" y="1874520"/>
            <a:ext cx="3381375" cy="401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5" y="2420620"/>
            <a:ext cx="3314700" cy="13811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535420" y="1893570"/>
            <a:ext cx="3264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TERM FREQUENCY(TF)</a:t>
            </a:r>
            <a:endParaRPr lang="en-US" sz="2400" b="1"/>
          </a:p>
        </p:txBody>
      </p:sp>
      <p:sp>
        <p:nvSpPr>
          <p:cNvPr id="10" name="Text Box 9"/>
          <p:cNvSpPr txBox="1"/>
          <p:nvPr/>
        </p:nvSpPr>
        <p:spPr>
          <a:xfrm>
            <a:off x="6535420" y="4109720"/>
            <a:ext cx="5133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INVERSE DOCUMENT FREQUENCY(IDF)</a:t>
            </a:r>
            <a:endParaRPr lang="en-US" sz="2400" b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775" y="4782820"/>
            <a:ext cx="3028950" cy="151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3652</Words>
  <Application>WPS Presentation</Application>
  <PresentationFormat>Widescreen</PresentationFormat>
  <Paragraphs>201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Microsoft YaHei</vt:lpstr>
      <vt:lpstr>Times New Roman</vt:lpstr>
      <vt:lpstr>Wingdings</vt:lpstr>
      <vt:lpstr>Calibri Light</vt:lpstr>
      <vt:lpstr>Arial Unicode MS</vt:lpstr>
      <vt:lpstr>Calibri</vt:lpstr>
      <vt:lpstr>Office Theme</vt:lpstr>
      <vt:lpstr>PowerPoint 演示文稿</vt:lpstr>
      <vt:lpstr>Abstract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System Configuration and Software Used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bhaskar</cp:lastModifiedBy>
  <cp:revision>32</cp:revision>
  <dcterms:created xsi:type="dcterms:W3CDTF">2020-11-25T19:16:00Z</dcterms:created>
  <dcterms:modified xsi:type="dcterms:W3CDTF">2021-06-11T16:04:05Z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