
<file path=[Content_Types].xml><?xml version="1.0" encoding="utf-8"?>
<Types xmlns="http://schemas.openxmlformats.org/package/2006/content-types">
  <Default Extension="png" ContentType="image/png"/>
  <Default Extension="jpeg" ContentType="image/jpeg"/>
  <Default Extension="jpe"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heme/theme3.xml" ContentType="application/vnd.openxmlformats-officedocument.theme+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heme/themeOverride1.xml" ContentType="application/vnd.openxmlformats-officedocument.themeOverr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4"/>
    <p:sldMasterId id="2147483696" r:id="rId5"/>
    <p:sldMasterId id="2147483724" r:id="rId6"/>
    <p:sldMasterId id="2147483752" r:id="rId7"/>
  </p:sldMasterIdLst>
  <p:notesMasterIdLst>
    <p:notesMasterId r:id="rId21"/>
  </p:notesMasterIdLst>
  <p:sldIdLst>
    <p:sldId id="262" r:id="rId8"/>
    <p:sldId id="273" r:id="rId9"/>
    <p:sldId id="275" r:id="rId10"/>
    <p:sldId id="276" r:id="rId11"/>
    <p:sldId id="277" r:id="rId12"/>
    <p:sldId id="260" r:id="rId13"/>
    <p:sldId id="257" r:id="rId14"/>
    <p:sldId id="267" r:id="rId15"/>
    <p:sldId id="259" r:id="rId16"/>
    <p:sldId id="263" r:id="rId17"/>
    <p:sldId id="268" r:id="rId18"/>
    <p:sldId id="266" r:id="rId19"/>
    <p:sldId id="270"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017" autoAdjust="0"/>
    <p:restoredTop sz="94660"/>
  </p:normalViewPr>
  <p:slideViewPr>
    <p:cSldViewPr>
      <p:cViewPr varScale="1">
        <p:scale>
          <a:sx n="84" d="100"/>
          <a:sy n="84" d="100"/>
        </p:scale>
        <p:origin x="159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viewProps" Target="viewProps.xml"/><Relationship Id="rId10" Type="http://schemas.openxmlformats.org/officeDocument/2006/relationships/slide" Target="slides/slide3.xml"/><Relationship Id="rId19" Type="http://schemas.openxmlformats.org/officeDocument/2006/relationships/slide" Target="slides/slide12.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2E5BE53-9F76-410C-AED3-6A0BE6A01FFD}" type="datetimeFigureOut">
              <a:rPr lang="en-US" smtClean="0"/>
              <a:t>10/9/2015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D720BAA-578B-4563-A995-F703A26F28A3}" type="slidenum">
              <a:rPr lang="en-US" smtClean="0"/>
              <a:t>‹#›</a:t>
            </a:fld>
            <a:endParaRPr lang="en-US"/>
          </a:p>
        </p:txBody>
      </p:sp>
    </p:spTree>
    <p:extLst>
      <p:ext uri="{BB962C8B-B14F-4D97-AF65-F5344CB8AC3E}">
        <p14:creationId xmlns:p14="http://schemas.microsoft.com/office/powerpoint/2010/main" val="2328874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720BAA-578B-4563-A995-F703A26F28A3}" type="slidenum">
              <a:rPr lang="en-US" smtClean="0"/>
              <a:t>1</a:t>
            </a:fld>
            <a:endParaRPr lang="en-US"/>
          </a:p>
        </p:txBody>
      </p:sp>
    </p:spTree>
    <p:extLst>
      <p:ext uri="{BB962C8B-B14F-4D97-AF65-F5344CB8AC3E}">
        <p14:creationId xmlns:p14="http://schemas.microsoft.com/office/powerpoint/2010/main" val="38652640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720BAA-578B-4563-A995-F703A26F28A3}" type="slidenum">
              <a:rPr lang="en-US" smtClean="0"/>
              <a:t>2</a:t>
            </a:fld>
            <a:endParaRPr lang="en-US"/>
          </a:p>
        </p:txBody>
      </p:sp>
    </p:spTree>
    <p:extLst>
      <p:ext uri="{BB962C8B-B14F-4D97-AF65-F5344CB8AC3E}">
        <p14:creationId xmlns:p14="http://schemas.microsoft.com/office/powerpoint/2010/main" val="5061504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Tree>
    <p:extLst>
      <p:ext uri="{BB962C8B-B14F-4D97-AF65-F5344CB8AC3E}">
        <p14:creationId xmlns:p14="http://schemas.microsoft.com/office/powerpoint/2010/main" val="4816192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Tree>
    <p:extLst>
      <p:ext uri="{BB962C8B-B14F-4D97-AF65-F5344CB8AC3E}">
        <p14:creationId xmlns:p14="http://schemas.microsoft.com/office/powerpoint/2010/main" val="5867742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720BAA-578B-4563-A995-F703A26F28A3}" type="slidenum">
              <a:rPr lang="en-US" smtClean="0"/>
              <a:t>6</a:t>
            </a:fld>
            <a:endParaRPr lang="en-US"/>
          </a:p>
        </p:txBody>
      </p:sp>
    </p:spTree>
    <p:extLst>
      <p:ext uri="{BB962C8B-B14F-4D97-AF65-F5344CB8AC3E}">
        <p14:creationId xmlns:p14="http://schemas.microsoft.com/office/powerpoint/2010/main" val="27297912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720BAA-578B-4563-A995-F703A26F28A3}" type="slidenum">
              <a:rPr lang="en-US" smtClean="0"/>
              <a:t>7</a:t>
            </a:fld>
            <a:endParaRPr lang="en-US"/>
          </a:p>
        </p:txBody>
      </p:sp>
    </p:spTree>
    <p:extLst>
      <p:ext uri="{BB962C8B-B14F-4D97-AF65-F5344CB8AC3E}">
        <p14:creationId xmlns:p14="http://schemas.microsoft.com/office/powerpoint/2010/main" val="6331450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720BAA-578B-4563-A995-F703A26F28A3}" type="slidenum">
              <a:rPr lang="en-US" smtClean="0"/>
              <a:t>8</a:t>
            </a:fld>
            <a:endParaRPr lang="en-US"/>
          </a:p>
        </p:txBody>
      </p:sp>
    </p:spTree>
    <p:extLst>
      <p:ext uri="{BB962C8B-B14F-4D97-AF65-F5344CB8AC3E}">
        <p14:creationId xmlns:p14="http://schemas.microsoft.com/office/powerpoint/2010/main" val="14173568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D720BAA-578B-4563-A995-F703A26F28A3}" type="slidenum">
              <a:rPr lang="en-US" smtClean="0"/>
              <a:t>9</a:t>
            </a:fld>
            <a:endParaRPr lang="en-US"/>
          </a:p>
        </p:txBody>
      </p:sp>
    </p:spTree>
    <p:extLst>
      <p:ext uri="{BB962C8B-B14F-4D97-AF65-F5344CB8AC3E}">
        <p14:creationId xmlns:p14="http://schemas.microsoft.com/office/powerpoint/2010/main" val="36626146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51B1278-D92B-4AF3-A9C1-71DD298190CE}" type="datetimeFigureOut">
              <a:rPr lang="en-US" smtClean="0">
                <a:solidFill>
                  <a:prstClr val="black"/>
                </a:solidFill>
              </a:rPr>
              <a:pPr/>
              <a:t>10/9/2015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13</a:t>
            </a:fld>
            <a:endParaRPr lang="en-US" dirty="0">
              <a:solidFill>
                <a:prstClr val="black"/>
              </a:solidFill>
            </a:endParaRPr>
          </a:p>
        </p:txBody>
      </p:sp>
    </p:spTree>
    <p:extLst>
      <p:ext uri="{BB962C8B-B14F-4D97-AF65-F5344CB8AC3E}">
        <p14:creationId xmlns:p14="http://schemas.microsoft.com/office/powerpoint/2010/main" val="85873777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1"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8"/>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4" y="4953001"/>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30735F23-0646-4660-AA59-45EFC9961B0C}" type="datetimeFigureOut">
              <a:rPr lang="en-US" smtClean="0"/>
              <a:t>10/9/2015</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2EDFCCF4-62F9-425B-B4A4-6D3CDF2E5CC6}"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34"/>
            <a:ext cx="8229600" cy="4386071"/>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0735F23-0646-4660-AA59-45EFC9961B0C}" type="datetimeFigureOut">
              <a:rPr lang="en-US" smtClean="0"/>
              <a:t>10/9/2015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DFCCF4-62F9-425B-B4A4-6D3CDF2E5CC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4" y="274647"/>
            <a:ext cx="1777471" cy="5592761"/>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0735F23-0646-4660-AA59-45EFC9961B0C}" type="datetimeFigureOut">
              <a:rPr lang="en-US" smtClean="0"/>
              <a:t>10/9/2015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DFCCF4-62F9-425B-B4A4-6D3CDF2E5CC6}"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1">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03329" y="3877279"/>
            <a:ext cx="4705064" cy="1794661"/>
          </a:xfrm>
          <a:noFill/>
        </p:spPr>
        <p:txBody>
          <a:bodyPr lIns="146304" tIns="109728" rIns="146304" bIns="109728">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01978" y="2075841"/>
            <a:ext cx="7395459" cy="1801436"/>
          </a:xfrm>
          <a:noFill/>
        </p:spPr>
        <p:txBody>
          <a:bodyPr lIns="146304" tIns="91440" rIns="146304" bIns="91440" anchor="t" anchorCtr="0"/>
          <a:lstStyle>
            <a:lvl1pPr>
              <a:defRPr sz="5882" spc="-98" baseline="0">
                <a:solidFill>
                  <a:schemeClr val="accent1"/>
                </a:solidFill>
              </a:defRPr>
            </a:lvl1pPr>
          </a:lstStyle>
          <a:p>
            <a:r>
              <a:rPr lang="en-US" dirty="0" smtClean="0"/>
              <a:t>Presentation title</a:t>
            </a:r>
            <a:endParaRPr lang="en-US" dirty="0"/>
          </a:p>
        </p:txBody>
      </p:sp>
      <p:sp>
        <p:nvSpPr>
          <p:cNvPr id="8" name="TextBox 7"/>
          <p:cNvSpPr txBox="1"/>
          <p:nvPr userDrawn="1"/>
        </p:nvSpPr>
        <p:spPr>
          <a:xfrm>
            <a:off x="336439" y="433640"/>
            <a:ext cx="2554767" cy="434478"/>
          </a:xfrm>
          <a:prstGeom prst="rect">
            <a:avLst/>
          </a:prstGeom>
          <a:noFill/>
        </p:spPr>
        <p:txBody>
          <a:bodyPr wrap="square" lIns="0" tIns="0" rIns="0" bIns="0" rtlCol="0">
            <a:spAutoFit/>
          </a:bodyPr>
          <a:lstStyle/>
          <a:p>
            <a:pPr defTabSz="914367">
              <a:lnSpc>
                <a:spcPct val="90000"/>
              </a:lnSpc>
              <a:defRPr/>
            </a:pPr>
            <a:r>
              <a:rPr lang="en-US" sz="3137" spc="-98" dirty="0" smtClean="0">
                <a:solidFill>
                  <a:srgbClr val="505050"/>
                </a:solidFill>
                <a:latin typeface="Segoe" pitchFamily="34" charset="0"/>
              </a:rPr>
              <a:t>SPS Events</a:t>
            </a:r>
          </a:p>
        </p:txBody>
      </p:sp>
    </p:spTree>
    <p:extLst>
      <p:ext uri="{BB962C8B-B14F-4D97-AF65-F5344CB8AC3E}">
        <p14:creationId xmlns:p14="http://schemas.microsoft.com/office/powerpoint/2010/main" val="2055198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3" name="Rectangle 2"/>
          <p:cNvSpPr/>
          <p:nvPr userDrawn="1"/>
        </p:nvSpPr>
        <p:spPr bwMode="ltGray">
          <a:xfrm>
            <a:off x="201934" y="2084173"/>
            <a:ext cx="7395505" cy="358620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01976" y="2084188"/>
            <a:ext cx="7395459" cy="1793090"/>
          </a:xfrm>
          <a:noFill/>
        </p:spPr>
        <p:txBody>
          <a:bodyPr lIns="146304" tIns="91440" rIns="146304" bIns="91440" anchor="t" anchorCtr="0"/>
          <a:lstStyle>
            <a:lvl1pPr>
              <a:defRPr sz="5882" spc="-98" baseline="0">
                <a:gradFill>
                  <a:gsLst>
                    <a:gs pos="5833">
                      <a:schemeClr val="bg1"/>
                    </a:gs>
                    <a:gs pos="18000">
                      <a:schemeClr val="bg1"/>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bwMode="auto">
          <a:xfrm>
            <a:off x="201978" y="3878574"/>
            <a:ext cx="7395459" cy="1792326"/>
          </a:xfrm>
          <a:noFill/>
        </p:spPr>
        <p:txBody>
          <a:bodyPr lIns="146304" tIns="109728" rIns="146304" bIns="109728">
            <a:noAutofit/>
          </a:bodyPr>
          <a:lstStyle>
            <a:lvl1pPr marL="0" indent="0">
              <a:spcBef>
                <a:spcPts val="0"/>
              </a:spcBef>
              <a:buNone/>
              <a:defRPr sz="3529" spc="0" baseline="0">
                <a:gradFill>
                  <a:gsLst>
                    <a:gs pos="2917">
                      <a:srgbClr val="FFFFFF"/>
                    </a:gs>
                    <a:gs pos="30000">
                      <a:srgbClr val="FFFFFF"/>
                    </a:gs>
                  </a:gsLst>
                  <a:lin ang="5400000" scaled="0"/>
                </a:gradFill>
                <a:latin typeface="+mj-lt"/>
              </a:defRPr>
            </a:lvl1pPr>
          </a:lstStyle>
          <a:p>
            <a:pPr lvl="0"/>
            <a:r>
              <a:rPr lang="en-US" dirty="0" smtClean="0"/>
              <a:t>Speaker Name</a:t>
            </a:r>
          </a:p>
        </p:txBody>
      </p:sp>
      <p:sp>
        <p:nvSpPr>
          <p:cNvPr id="7" name="TextBox 6"/>
          <p:cNvSpPr txBox="1"/>
          <p:nvPr userDrawn="1"/>
        </p:nvSpPr>
        <p:spPr>
          <a:xfrm>
            <a:off x="336439" y="433640"/>
            <a:ext cx="2554767" cy="434478"/>
          </a:xfrm>
          <a:prstGeom prst="rect">
            <a:avLst/>
          </a:prstGeom>
          <a:noFill/>
        </p:spPr>
        <p:txBody>
          <a:bodyPr wrap="square" lIns="0" tIns="0" rIns="0" bIns="0" rtlCol="0">
            <a:spAutoFit/>
          </a:bodyPr>
          <a:lstStyle/>
          <a:p>
            <a:pPr defTabSz="914367">
              <a:lnSpc>
                <a:spcPct val="90000"/>
              </a:lnSpc>
              <a:defRPr/>
            </a:pPr>
            <a:r>
              <a:rPr lang="en-US" sz="3137" spc="-98" dirty="0" smtClean="0">
                <a:solidFill>
                  <a:srgbClr val="505050"/>
                </a:solidFill>
                <a:latin typeface="Segoe" pitchFamily="34" charset="0"/>
              </a:rPr>
              <a:t>SPS Events</a:t>
            </a:r>
          </a:p>
        </p:txBody>
      </p:sp>
    </p:spTree>
    <p:extLst>
      <p:ext uri="{BB962C8B-B14F-4D97-AF65-F5344CB8AC3E}">
        <p14:creationId xmlns:p14="http://schemas.microsoft.com/office/powerpoint/2010/main" val="41432176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chemeClr val="accent1"/>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03329" y="3877279"/>
            <a:ext cx="4705064" cy="1794661"/>
          </a:xfrm>
          <a:noFill/>
        </p:spPr>
        <p:txBody>
          <a:bodyPr lIns="146304" tIns="109728" rIns="146304" bIns="109728">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01976" y="2075836"/>
            <a:ext cx="7395459" cy="1801436"/>
          </a:xfrm>
          <a:noFill/>
        </p:spPr>
        <p:txBody>
          <a:bodyPr lIns="146304" tIns="91440" rIns="146304" bIns="91440" anchor="t" anchorCtr="0"/>
          <a:lstStyle>
            <a:lvl1pPr>
              <a:defRPr sz="5882" spc="-98"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7" name="TextBox 6"/>
          <p:cNvSpPr txBox="1"/>
          <p:nvPr userDrawn="1"/>
        </p:nvSpPr>
        <p:spPr>
          <a:xfrm>
            <a:off x="336439" y="433640"/>
            <a:ext cx="2554767" cy="434478"/>
          </a:xfrm>
          <a:prstGeom prst="rect">
            <a:avLst/>
          </a:prstGeom>
          <a:noFill/>
        </p:spPr>
        <p:txBody>
          <a:bodyPr wrap="square" lIns="0" tIns="0" rIns="0" bIns="0" rtlCol="0">
            <a:spAutoFit/>
          </a:bodyPr>
          <a:lstStyle/>
          <a:p>
            <a:pPr defTabSz="914367">
              <a:lnSpc>
                <a:spcPct val="90000"/>
              </a:lnSpc>
              <a:defRPr/>
            </a:pPr>
            <a:r>
              <a:rPr lang="en-US" sz="3137" spc="-98" dirty="0" smtClean="0">
                <a:solidFill>
                  <a:srgbClr val="FFFFFF"/>
                </a:solidFill>
                <a:latin typeface="Segoe" pitchFamily="34" charset="0"/>
              </a:rPr>
              <a:t>SPS Events</a:t>
            </a:r>
          </a:p>
        </p:txBody>
      </p:sp>
    </p:spTree>
    <p:extLst>
      <p:ext uri="{BB962C8B-B14F-4D97-AF65-F5344CB8AC3E}">
        <p14:creationId xmlns:p14="http://schemas.microsoft.com/office/powerpoint/2010/main" val="320543411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4" name="Rectangle 3"/>
          <p:cNvSpPr/>
          <p:nvPr userDrawn="1"/>
        </p:nvSpPr>
        <p:spPr bwMode="ltGray">
          <a:xfrm>
            <a:off x="201976" y="1187644"/>
            <a:ext cx="7395459" cy="2689632"/>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bwMode="auto">
          <a:xfrm>
            <a:off x="201933" y="1186356"/>
            <a:ext cx="7394337" cy="2697988"/>
          </a:xfrm>
          <a:noFill/>
        </p:spPr>
        <p:txBody>
          <a:bodyPr tIns="91440" bIns="91440" anchor="t" anchorCtr="0"/>
          <a:lstStyle>
            <a:lvl1pPr>
              <a:defRPr sz="7058" spc="-98"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01931" y="3877285"/>
            <a:ext cx="7395507" cy="1793881"/>
          </a:xfrm>
          <a:noFill/>
        </p:spPr>
        <p:txBody>
          <a:bodyPr lIns="182880" tIns="146304" rIns="182880" bIns="146304">
            <a:noAutofit/>
          </a:bodyPr>
          <a:lstStyle>
            <a:lvl1pPr marL="0" indent="0">
              <a:spcBef>
                <a:spcPts val="0"/>
              </a:spcBef>
              <a:buNone/>
              <a:defRPr sz="3529" spc="0" baseline="0">
                <a:gradFill>
                  <a:gsLst>
                    <a:gs pos="0">
                      <a:schemeClr val="tx1">
                        <a:lumMod val="75000"/>
                        <a:lumOff val="25000"/>
                      </a:schemeClr>
                    </a:gs>
                    <a:gs pos="100000">
                      <a:schemeClr val="tx1">
                        <a:lumMod val="75000"/>
                        <a:lumOff val="25000"/>
                      </a:schemeClr>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16651214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Video slide">
    <p:spTree>
      <p:nvGrpSpPr>
        <p:cNvPr id="1" name=""/>
        <p:cNvGrpSpPr/>
        <p:nvPr/>
      </p:nvGrpSpPr>
      <p:grpSpPr>
        <a:xfrm>
          <a:off x="0" y="0"/>
          <a:ext cx="0" cy="0"/>
          <a:chOff x="0" y="0"/>
          <a:chExt cx="0" cy="0"/>
        </a:xfrm>
      </p:grpSpPr>
      <p:sp>
        <p:nvSpPr>
          <p:cNvPr id="4" name="Rectangle 3"/>
          <p:cNvSpPr/>
          <p:nvPr userDrawn="1"/>
        </p:nvSpPr>
        <p:spPr bwMode="ltGray">
          <a:xfrm>
            <a:off x="201976" y="1187644"/>
            <a:ext cx="7395459" cy="2689632"/>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01933" y="1186356"/>
            <a:ext cx="7394337" cy="2697988"/>
          </a:xfrm>
          <a:noFill/>
        </p:spPr>
        <p:txBody>
          <a:bodyPr tIns="91440" bIns="91440" anchor="t" anchorCtr="0"/>
          <a:lstStyle>
            <a:lvl1pPr>
              <a:defRPr sz="7058" spc="-98" baseline="0">
                <a:gradFill>
                  <a:gsLst>
                    <a:gs pos="5833">
                      <a:srgbClr val="FFFFFF"/>
                    </a:gs>
                    <a:gs pos="18000">
                      <a:srgbClr val="FFFFFF"/>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64430697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31" y="2084180"/>
            <a:ext cx="874014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561667909"/>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31" y="2084180"/>
            <a:ext cx="8740143" cy="1796217"/>
          </a:xfrm>
          <a:noFill/>
        </p:spPr>
        <p:txBody>
          <a:bodyPr tIns="91440" bIns="91440" anchor="t" anchorCtr="0"/>
          <a:lstStyle>
            <a:lvl1pPr>
              <a:defRPr sz="8627" spc="-98" baseline="0">
                <a:solidFill>
                  <a:schemeClr val="tx1"/>
                </a:solidFill>
              </a:defRPr>
            </a:lvl1pPr>
          </a:lstStyle>
          <a:p>
            <a:r>
              <a:rPr lang="en-US" dirty="0" smtClean="0"/>
              <a:t>Section title</a:t>
            </a:r>
            <a:endParaRPr lang="en-US" dirty="0"/>
          </a:p>
        </p:txBody>
      </p:sp>
    </p:spTree>
    <p:extLst>
      <p:ext uri="{BB962C8B-B14F-4D97-AF65-F5344CB8AC3E}">
        <p14:creationId xmlns:p14="http://schemas.microsoft.com/office/powerpoint/2010/main" val="2894142051"/>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31" y="2084180"/>
            <a:ext cx="874014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706848354"/>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0735F23-0646-4660-AA59-45EFC9961B0C}" type="datetimeFigureOut">
              <a:rPr lang="en-US" smtClean="0"/>
              <a:t>10/9/2015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DFCCF4-62F9-425B-B4A4-6D3CDF2E5CC6}" type="slidenum">
              <a:rPr lang="en-US" smtClean="0"/>
              <a:t>‹#›</a:t>
            </a:fld>
            <a:endParaRPr lang="en-US"/>
          </a:p>
        </p:txBody>
      </p:sp>
      <p:sp>
        <p:nvSpPr>
          <p:cNvPr id="7" name="Title 6"/>
          <p:cNvSpPr>
            <a:spLocks noGrp="1"/>
          </p:cNvSpPr>
          <p:nvPr>
            <p:ph type="title"/>
          </p:nvPr>
        </p:nvSpPr>
        <p:spPr/>
        <p:txBody>
          <a:bodyPr rtlCol="0"/>
          <a:lstStyle/>
          <a:p>
            <a:r>
              <a:rPr kumimoji="0" lang="en-US" smtClean="0"/>
              <a:t>Click to edit Master title style</a:t>
            </a:r>
            <a:endParaRPr kumimoji="0"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Accent Color 4">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31" y="2084180"/>
            <a:ext cx="874014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642790304"/>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Accent Color 5">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31" y="2084180"/>
            <a:ext cx="874014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892115337"/>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01931" y="1189185"/>
            <a:ext cx="8740143" cy="1988942"/>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75735068"/>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01931" y="1189185"/>
            <a:ext cx="8740143" cy="1988942"/>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94404544"/>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01931" y="1189177"/>
            <a:ext cx="8740143" cy="2055306"/>
          </a:xfrm>
        </p:spPr>
        <p:txBody>
          <a:bodyPr>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782788566"/>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01931" y="1189177"/>
            <a:ext cx="8740143" cy="2055306"/>
          </a:xfrm>
        </p:spPr>
        <p:txBody>
          <a:bodyPr>
            <a:spAutoFit/>
          </a:bodyPr>
          <a:lstStyle>
            <a:lvl1pPr>
              <a:defRPr>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63472472"/>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01934" y="1189176"/>
            <a:ext cx="4033911" cy="2423484"/>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4908162" y="1189176"/>
            <a:ext cx="4033911" cy="2423484"/>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07812957"/>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01934" y="1189176"/>
            <a:ext cx="4033911" cy="2423484"/>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4908162" y="1189176"/>
            <a:ext cx="4033911" cy="2423484"/>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78598206"/>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01934" y="1189176"/>
            <a:ext cx="4033911" cy="2489849"/>
          </a:xfrm>
        </p:spPr>
        <p:txBody>
          <a:bodyPr wrap="square">
            <a:spAutoFit/>
          </a:bodyPr>
          <a:lstStyle>
            <a:lvl1pPr marL="281677" indent="-281677">
              <a:spcBef>
                <a:spcPts val="1200"/>
              </a:spcBef>
              <a:buClr>
                <a:schemeClr val="tx1"/>
              </a:buClr>
              <a:buFont typeface="Arial" pitchFamily="34" charset="0"/>
              <a:buChar char="•"/>
              <a:defRPr sz="3529"/>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4908162" y="1189176"/>
            <a:ext cx="4033911" cy="2489849"/>
          </a:xfrm>
        </p:spPr>
        <p:txBody>
          <a:bodyPr wrap="square">
            <a:spAutoFit/>
          </a:bodyPr>
          <a:lstStyle>
            <a:lvl1pPr marL="281677" indent="-281677">
              <a:spcBef>
                <a:spcPts val="1200"/>
              </a:spcBef>
              <a:buClr>
                <a:schemeClr val="tx1"/>
              </a:buClr>
              <a:buFont typeface="Arial" pitchFamily="34" charset="0"/>
              <a:buChar char="•"/>
              <a:defRPr sz="3529"/>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53483198"/>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01934" y="1189176"/>
            <a:ext cx="4033911" cy="2489849"/>
          </a:xfrm>
        </p:spPr>
        <p:txBody>
          <a:bodyPr wrap="square">
            <a:spAutoFit/>
          </a:bodyPr>
          <a:lstStyle>
            <a:lvl1pPr marL="281677" indent="-281677">
              <a:spcBef>
                <a:spcPts val="1200"/>
              </a:spcBef>
              <a:buClr>
                <a:schemeClr val="tx2"/>
              </a:buClr>
              <a:buFont typeface="Arial" pitchFamily="34" charset="0"/>
              <a:buChar char="•"/>
              <a:defRPr sz="3529">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4908162" y="1189176"/>
            <a:ext cx="4033911" cy="2489849"/>
          </a:xfrm>
        </p:spPr>
        <p:txBody>
          <a:bodyPr wrap="square">
            <a:spAutoFit/>
          </a:bodyPr>
          <a:lstStyle>
            <a:lvl1pPr marL="281677" indent="-281677">
              <a:spcBef>
                <a:spcPts val="1200"/>
              </a:spcBef>
              <a:buClr>
                <a:schemeClr val="tx2"/>
              </a:buClr>
              <a:buFont typeface="Arial" pitchFamily="34" charset="0"/>
              <a:buChar char="•"/>
              <a:defRPr sz="3529">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61112397"/>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0735F23-0646-4660-AA59-45EFC9961B0C}" type="datetimeFigureOut">
              <a:rPr lang="en-US" smtClean="0"/>
              <a:t>10/9/2015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DFCCF4-62F9-425B-B4A4-6D3CDF2E5CC6}"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239546775"/>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50211059"/>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7014900"/>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7579447"/>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5135262"/>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ank Accent Color 4">
    <p:bg>
      <p:bgPr>
        <a:solidFill>
          <a:schemeClr val="accent5"/>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80578"/>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nk Accent Color 5">
    <p:bg>
      <p:bgPr>
        <a:solidFill>
          <a:schemeClr val="accent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5275515"/>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1" y="1189176"/>
            <a:ext cx="9144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defRPr/>
            </a:pPr>
            <a:endParaRPr lang="en-US" sz="1765"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01931" y="1197330"/>
            <a:ext cx="8740143" cy="1960345"/>
          </a:xfrm>
        </p:spPr>
        <p:txBody>
          <a:bodyPr/>
          <a:lstStyle>
            <a:lvl1pPr marL="0" indent="0">
              <a:buNone/>
              <a:defRPr sz="3235">
                <a:gradFill>
                  <a:gsLst>
                    <a:gs pos="1250">
                      <a:srgbClr val="000000"/>
                    </a:gs>
                    <a:gs pos="100000">
                      <a:srgbClr val="000000"/>
                    </a:gs>
                  </a:gsLst>
                  <a:lin ang="5400000" scaled="0"/>
                </a:gradFill>
                <a:latin typeface="Segoe UI" pitchFamily="34" charset="0"/>
                <a:cs typeface="Segoe UI" pitchFamily="34" charset="0"/>
              </a:defRPr>
            </a:lvl1pPr>
            <a:lvl2pPr marL="339726" indent="0">
              <a:buNone/>
              <a:defRPr>
                <a:gradFill>
                  <a:gsLst>
                    <a:gs pos="1250">
                      <a:srgbClr val="000000"/>
                    </a:gs>
                    <a:gs pos="100000">
                      <a:srgbClr val="000000"/>
                    </a:gs>
                  </a:gsLst>
                  <a:lin ang="5400000" scaled="0"/>
                </a:gradFill>
                <a:latin typeface="Segoe UI" pitchFamily="34" charset="0"/>
                <a:cs typeface="Segoe UI" pitchFamily="34" charset="0"/>
              </a:defRPr>
            </a:lvl2pPr>
            <a:lvl3pPr marL="573090" indent="0">
              <a:buNone/>
              <a:defRPr>
                <a:gradFill>
                  <a:gsLst>
                    <a:gs pos="1250">
                      <a:srgbClr val="000000"/>
                    </a:gs>
                    <a:gs pos="100000">
                      <a:srgbClr val="000000"/>
                    </a:gs>
                  </a:gsLst>
                  <a:lin ang="5400000" scaled="0"/>
                </a:gradFill>
                <a:latin typeface="Segoe UI" pitchFamily="34" charset="0"/>
                <a:cs typeface="Segoe UI" pitchFamily="34" charset="0"/>
              </a:defRPr>
            </a:lvl3pPr>
            <a:lvl4pPr marL="798516" indent="0">
              <a:buNone/>
              <a:defRPr>
                <a:gradFill>
                  <a:gsLst>
                    <a:gs pos="1250">
                      <a:srgbClr val="000000"/>
                    </a:gs>
                    <a:gs pos="100000">
                      <a:srgbClr val="000000"/>
                    </a:gs>
                  </a:gsLst>
                  <a:lin ang="5400000" scaled="0"/>
                </a:gradFill>
                <a:latin typeface="Segoe UI" pitchFamily="34" charset="0"/>
                <a:cs typeface="Segoe UI" pitchFamily="34" charset="0"/>
              </a:defRPr>
            </a:lvl4pPr>
            <a:lvl5pPr marL="1030292"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73665898"/>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01931" y="1189185"/>
            <a:ext cx="8740143" cy="2399311"/>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5" y="6238883"/>
            <a:ext cx="9144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722941436"/>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Slide 1">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03328" y="3877273"/>
            <a:ext cx="4705064" cy="1794661"/>
          </a:xfrm>
          <a:noFill/>
        </p:spPr>
        <p:txBody>
          <a:bodyPr lIns="146304" tIns="109728" rIns="146304" bIns="109728">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01977" y="2075841"/>
            <a:ext cx="7395459" cy="1801436"/>
          </a:xfrm>
          <a:noFill/>
        </p:spPr>
        <p:txBody>
          <a:bodyPr lIns="146304" tIns="91440" rIns="146304" bIns="91440" anchor="t" anchorCtr="0"/>
          <a:lstStyle>
            <a:lvl1pPr>
              <a:defRPr sz="5882" spc="-98" baseline="0">
                <a:solidFill>
                  <a:schemeClr val="accent1"/>
                </a:solidFill>
              </a:defRPr>
            </a:lvl1pPr>
          </a:lstStyle>
          <a:p>
            <a:r>
              <a:rPr lang="en-US" dirty="0" smtClean="0"/>
              <a:t>Presentation title</a:t>
            </a:r>
            <a:endParaRPr lang="en-US" dirty="0"/>
          </a:p>
        </p:txBody>
      </p:sp>
      <p:sp>
        <p:nvSpPr>
          <p:cNvPr id="8" name="TextBox 7"/>
          <p:cNvSpPr txBox="1"/>
          <p:nvPr userDrawn="1"/>
        </p:nvSpPr>
        <p:spPr>
          <a:xfrm>
            <a:off x="336439" y="433634"/>
            <a:ext cx="2554767" cy="434478"/>
          </a:xfrm>
          <a:prstGeom prst="rect">
            <a:avLst/>
          </a:prstGeom>
          <a:noFill/>
        </p:spPr>
        <p:txBody>
          <a:bodyPr wrap="square" lIns="0" tIns="0" rIns="0" bIns="0" rtlCol="0">
            <a:spAutoFit/>
          </a:bodyPr>
          <a:lstStyle/>
          <a:p>
            <a:pPr defTabSz="914367">
              <a:lnSpc>
                <a:spcPct val="90000"/>
              </a:lnSpc>
              <a:defRPr/>
            </a:pPr>
            <a:r>
              <a:rPr lang="en-US" sz="3137" spc="-98" dirty="0" smtClean="0">
                <a:solidFill>
                  <a:srgbClr val="505050"/>
                </a:solidFill>
                <a:latin typeface="Segoe" pitchFamily="34" charset="0"/>
              </a:rPr>
              <a:t>SPS Events</a:t>
            </a:r>
          </a:p>
        </p:txBody>
      </p:sp>
    </p:spTree>
    <p:extLst>
      <p:ext uri="{BB962C8B-B14F-4D97-AF65-F5344CB8AC3E}">
        <p14:creationId xmlns:p14="http://schemas.microsoft.com/office/powerpoint/2010/main" val="182987549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35"/>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35"/>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0735F23-0646-4660-AA59-45EFC9961B0C}" type="datetimeFigureOut">
              <a:rPr lang="en-US" smtClean="0"/>
              <a:t>10/9/2015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DFCCF4-62F9-425B-B4A4-6D3CDF2E5CC6}" type="slidenum">
              <a:rPr lang="en-US" smtClean="0"/>
              <a:t>‹#›</a:t>
            </a:fld>
            <a:endParaRPr lang="en-US"/>
          </a:p>
        </p:txBody>
      </p:sp>
      <p:sp>
        <p:nvSpPr>
          <p:cNvPr id="8" name="Title 7"/>
          <p:cNvSpPr>
            <a:spLocks noGrp="1"/>
          </p:cNvSpPr>
          <p:nvPr>
            <p:ph type="title"/>
          </p:nvPr>
        </p:nvSpPr>
        <p:spPr/>
        <p:txBody>
          <a:bodyPr rtlCol="0"/>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3" name="Rectangle 2"/>
          <p:cNvSpPr/>
          <p:nvPr userDrawn="1"/>
        </p:nvSpPr>
        <p:spPr bwMode="ltGray">
          <a:xfrm>
            <a:off x="201932" y="2084173"/>
            <a:ext cx="7395505" cy="358620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01976" y="2084188"/>
            <a:ext cx="7395459" cy="1793090"/>
          </a:xfrm>
          <a:noFill/>
        </p:spPr>
        <p:txBody>
          <a:bodyPr lIns="146304" tIns="91440" rIns="146304" bIns="91440" anchor="t" anchorCtr="0"/>
          <a:lstStyle>
            <a:lvl1pPr>
              <a:defRPr sz="5882" spc="-98" baseline="0">
                <a:gradFill>
                  <a:gsLst>
                    <a:gs pos="5833">
                      <a:schemeClr val="bg1"/>
                    </a:gs>
                    <a:gs pos="18000">
                      <a:schemeClr val="bg1"/>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bwMode="auto">
          <a:xfrm>
            <a:off x="201977" y="3878574"/>
            <a:ext cx="7395459" cy="1792326"/>
          </a:xfrm>
          <a:noFill/>
        </p:spPr>
        <p:txBody>
          <a:bodyPr lIns="146304" tIns="109728" rIns="146304" bIns="109728">
            <a:noAutofit/>
          </a:bodyPr>
          <a:lstStyle>
            <a:lvl1pPr marL="0" indent="0">
              <a:spcBef>
                <a:spcPts val="0"/>
              </a:spcBef>
              <a:buNone/>
              <a:defRPr sz="3529" spc="0" baseline="0">
                <a:gradFill>
                  <a:gsLst>
                    <a:gs pos="2917">
                      <a:srgbClr val="FFFFFF"/>
                    </a:gs>
                    <a:gs pos="30000">
                      <a:srgbClr val="FFFFFF"/>
                    </a:gs>
                  </a:gsLst>
                  <a:lin ang="5400000" scaled="0"/>
                </a:gradFill>
                <a:latin typeface="+mj-lt"/>
              </a:defRPr>
            </a:lvl1pPr>
          </a:lstStyle>
          <a:p>
            <a:pPr lvl="0"/>
            <a:r>
              <a:rPr lang="en-US" dirty="0" smtClean="0"/>
              <a:t>Speaker Name</a:t>
            </a:r>
          </a:p>
        </p:txBody>
      </p:sp>
      <p:sp>
        <p:nvSpPr>
          <p:cNvPr id="7" name="TextBox 6"/>
          <p:cNvSpPr txBox="1"/>
          <p:nvPr userDrawn="1"/>
        </p:nvSpPr>
        <p:spPr>
          <a:xfrm>
            <a:off x="336439" y="433634"/>
            <a:ext cx="2554767" cy="434478"/>
          </a:xfrm>
          <a:prstGeom prst="rect">
            <a:avLst/>
          </a:prstGeom>
          <a:noFill/>
        </p:spPr>
        <p:txBody>
          <a:bodyPr wrap="square" lIns="0" tIns="0" rIns="0" bIns="0" rtlCol="0">
            <a:spAutoFit/>
          </a:bodyPr>
          <a:lstStyle/>
          <a:p>
            <a:pPr defTabSz="914367">
              <a:lnSpc>
                <a:spcPct val="90000"/>
              </a:lnSpc>
              <a:defRPr/>
            </a:pPr>
            <a:r>
              <a:rPr lang="en-US" sz="3137" spc="-98" dirty="0" smtClean="0">
                <a:solidFill>
                  <a:srgbClr val="505050"/>
                </a:solidFill>
                <a:latin typeface="Segoe" pitchFamily="34" charset="0"/>
              </a:rPr>
              <a:t>SPS Events</a:t>
            </a:r>
          </a:p>
        </p:txBody>
      </p:sp>
    </p:spTree>
    <p:extLst>
      <p:ext uri="{BB962C8B-B14F-4D97-AF65-F5344CB8AC3E}">
        <p14:creationId xmlns:p14="http://schemas.microsoft.com/office/powerpoint/2010/main" val="38359005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chemeClr val="accent1"/>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03328" y="3877273"/>
            <a:ext cx="4705064" cy="1794661"/>
          </a:xfrm>
          <a:noFill/>
        </p:spPr>
        <p:txBody>
          <a:bodyPr lIns="146304" tIns="109728" rIns="146304" bIns="109728">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01976" y="2075836"/>
            <a:ext cx="7395459" cy="1801436"/>
          </a:xfrm>
          <a:noFill/>
        </p:spPr>
        <p:txBody>
          <a:bodyPr lIns="146304" tIns="91440" rIns="146304" bIns="91440" anchor="t" anchorCtr="0"/>
          <a:lstStyle>
            <a:lvl1pPr>
              <a:defRPr sz="5882" spc="-98"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7" name="TextBox 6"/>
          <p:cNvSpPr txBox="1"/>
          <p:nvPr userDrawn="1"/>
        </p:nvSpPr>
        <p:spPr>
          <a:xfrm>
            <a:off x="336439" y="433634"/>
            <a:ext cx="2554767" cy="434478"/>
          </a:xfrm>
          <a:prstGeom prst="rect">
            <a:avLst/>
          </a:prstGeom>
          <a:noFill/>
        </p:spPr>
        <p:txBody>
          <a:bodyPr wrap="square" lIns="0" tIns="0" rIns="0" bIns="0" rtlCol="0">
            <a:spAutoFit/>
          </a:bodyPr>
          <a:lstStyle/>
          <a:p>
            <a:pPr defTabSz="914367">
              <a:lnSpc>
                <a:spcPct val="90000"/>
              </a:lnSpc>
              <a:defRPr/>
            </a:pPr>
            <a:r>
              <a:rPr lang="en-US" sz="3137" spc="-98" dirty="0" smtClean="0">
                <a:solidFill>
                  <a:srgbClr val="FFFFFF"/>
                </a:solidFill>
                <a:latin typeface="Segoe" pitchFamily="34" charset="0"/>
              </a:rPr>
              <a:t>SPS Events</a:t>
            </a:r>
          </a:p>
        </p:txBody>
      </p:sp>
    </p:spTree>
    <p:extLst>
      <p:ext uri="{BB962C8B-B14F-4D97-AF65-F5344CB8AC3E}">
        <p14:creationId xmlns:p14="http://schemas.microsoft.com/office/powerpoint/2010/main" val="97302594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4" name="Rectangle 3"/>
          <p:cNvSpPr/>
          <p:nvPr userDrawn="1"/>
        </p:nvSpPr>
        <p:spPr bwMode="ltGray">
          <a:xfrm>
            <a:off x="201976" y="1187644"/>
            <a:ext cx="7395459" cy="2689632"/>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bwMode="auto">
          <a:xfrm>
            <a:off x="201932" y="1186356"/>
            <a:ext cx="7394337" cy="2697988"/>
          </a:xfrm>
          <a:noFill/>
        </p:spPr>
        <p:txBody>
          <a:bodyPr tIns="91440" bIns="91440" anchor="t" anchorCtr="0"/>
          <a:lstStyle>
            <a:lvl1pPr>
              <a:defRPr sz="7058" spc="-98"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01929" y="3877279"/>
            <a:ext cx="7395507" cy="1793881"/>
          </a:xfrm>
          <a:noFill/>
        </p:spPr>
        <p:txBody>
          <a:bodyPr lIns="182880" tIns="146304" rIns="182880" bIns="146304">
            <a:noAutofit/>
          </a:bodyPr>
          <a:lstStyle>
            <a:lvl1pPr marL="0" indent="0">
              <a:spcBef>
                <a:spcPts val="0"/>
              </a:spcBef>
              <a:buNone/>
              <a:defRPr sz="3529" spc="0" baseline="0">
                <a:gradFill>
                  <a:gsLst>
                    <a:gs pos="0">
                      <a:schemeClr val="tx1">
                        <a:lumMod val="75000"/>
                        <a:lumOff val="25000"/>
                      </a:schemeClr>
                    </a:gs>
                    <a:gs pos="100000">
                      <a:schemeClr val="tx1">
                        <a:lumMod val="75000"/>
                        <a:lumOff val="25000"/>
                      </a:schemeClr>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410119193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Video slide">
    <p:spTree>
      <p:nvGrpSpPr>
        <p:cNvPr id="1" name=""/>
        <p:cNvGrpSpPr/>
        <p:nvPr/>
      </p:nvGrpSpPr>
      <p:grpSpPr>
        <a:xfrm>
          <a:off x="0" y="0"/>
          <a:ext cx="0" cy="0"/>
          <a:chOff x="0" y="0"/>
          <a:chExt cx="0" cy="0"/>
        </a:xfrm>
      </p:grpSpPr>
      <p:sp>
        <p:nvSpPr>
          <p:cNvPr id="4" name="Rectangle 3"/>
          <p:cNvSpPr/>
          <p:nvPr userDrawn="1"/>
        </p:nvSpPr>
        <p:spPr bwMode="ltGray">
          <a:xfrm>
            <a:off x="201976" y="1187644"/>
            <a:ext cx="7395459" cy="2689632"/>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01932" y="1186356"/>
            <a:ext cx="7394337" cy="2697988"/>
          </a:xfrm>
          <a:noFill/>
        </p:spPr>
        <p:txBody>
          <a:bodyPr tIns="91440" bIns="91440" anchor="t" anchorCtr="0"/>
          <a:lstStyle>
            <a:lvl1pPr>
              <a:defRPr sz="7058" spc="-98" baseline="0">
                <a:gradFill>
                  <a:gsLst>
                    <a:gs pos="5833">
                      <a:srgbClr val="FFFFFF"/>
                    </a:gs>
                    <a:gs pos="18000">
                      <a:srgbClr val="FFFFFF"/>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20410991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30" y="2084174"/>
            <a:ext cx="874014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586784257"/>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30" y="2084174"/>
            <a:ext cx="8740143" cy="1796217"/>
          </a:xfrm>
          <a:noFill/>
        </p:spPr>
        <p:txBody>
          <a:bodyPr tIns="91440" bIns="91440" anchor="t" anchorCtr="0"/>
          <a:lstStyle>
            <a:lvl1pPr>
              <a:defRPr sz="8627" spc="-98" baseline="0">
                <a:solidFill>
                  <a:schemeClr val="tx1"/>
                </a:solidFill>
              </a:defRPr>
            </a:lvl1pPr>
          </a:lstStyle>
          <a:p>
            <a:r>
              <a:rPr lang="en-US" dirty="0" smtClean="0"/>
              <a:t>Section title</a:t>
            </a:r>
            <a:endParaRPr lang="en-US" dirty="0"/>
          </a:p>
        </p:txBody>
      </p:sp>
    </p:spTree>
    <p:extLst>
      <p:ext uri="{BB962C8B-B14F-4D97-AF65-F5344CB8AC3E}">
        <p14:creationId xmlns:p14="http://schemas.microsoft.com/office/powerpoint/2010/main" val="2485430764"/>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30" y="2084174"/>
            <a:ext cx="874014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914274854"/>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Section Title Accent Color 4">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30" y="2084174"/>
            <a:ext cx="874014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585940966"/>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ection Title Accent Color 5">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30" y="2084174"/>
            <a:ext cx="874014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788079912"/>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01930" y="1189179"/>
            <a:ext cx="8740143" cy="1988942"/>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74118588"/>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1"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30"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1" y="1444301"/>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30" y="1444301"/>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30735F23-0646-4660-AA59-45EFC9961B0C}" type="datetimeFigureOut">
              <a:rPr lang="en-US" smtClean="0"/>
              <a:t>10/9/2015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EDFCCF4-62F9-425B-B4A4-6D3CDF2E5CC6}"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01930" y="1189179"/>
            <a:ext cx="8740143" cy="1988942"/>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61101823"/>
      </p:ext>
    </p:extLst>
  </p:cSld>
  <p:clrMapOvr>
    <a:masterClrMapping/>
  </p:clrMapOvr>
  <p:transition>
    <p:fade/>
  </p:transition>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01930" y="1189177"/>
            <a:ext cx="8740143" cy="2055306"/>
          </a:xfrm>
        </p:spPr>
        <p:txBody>
          <a:bodyPr>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782186403"/>
      </p:ext>
    </p:extLst>
  </p:cSld>
  <p:clrMapOvr>
    <a:masterClrMapping/>
  </p:clrMapOvr>
  <p:transition>
    <p:fade/>
  </p:transition>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01930" y="1189177"/>
            <a:ext cx="8740143" cy="2055306"/>
          </a:xfrm>
        </p:spPr>
        <p:txBody>
          <a:bodyPr>
            <a:spAutoFit/>
          </a:bodyPr>
          <a:lstStyle>
            <a:lvl1pPr>
              <a:defRPr>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33798721"/>
      </p:ext>
    </p:extLst>
  </p:cSld>
  <p:clrMapOvr>
    <a:masterClrMapping/>
  </p:clrMapOvr>
  <p:transition>
    <p:fade/>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01933" y="1189176"/>
            <a:ext cx="4033911" cy="2423484"/>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4908162" y="1189176"/>
            <a:ext cx="4033911" cy="2423484"/>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37781971"/>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01933" y="1189176"/>
            <a:ext cx="4033911" cy="2423484"/>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4908162" y="1189176"/>
            <a:ext cx="4033911" cy="2423484"/>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78197192"/>
      </p:ext>
    </p:extLst>
  </p:cSld>
  <p:clrMapOvr>
    <a:masterClrMapping/>
  </p:clrMapOvr>
  <p:transition>
    <p:fade/>
  </p:transition>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01933" y="1189176"/>
            <a:ext cx="4033911" cy="2489849"/>
          </a:xfrm>
        </p:spPr>
        <p:txBody>
          <a:bodyPr wrap="square">
            <a:spAutoFit/>
          </a:bodyPr>
          <a:lstStyle>
            <a:lvl1pPr marL="281677" indent="-281677">
              <a:spcBef>
                <a:spcPts val="1200"/>
              </a:spcBef>
              <a:buClr>
                <a:schemeClr val="tx1"/>
              </a:buClr>
              <a:buFont typeface="Arial" pitchFamily="34" charset="0"/>
              <a:buChar char="•"/>
              <a:defRPr sz="3529"/>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4908162" y="1189176"/>
            <a:ext cx="4033911" cy="2489849"/>
          </a:xfrm>
        </p:spPr>
        <p:txBody>
          <a:bodyPr wrap="square">
            <a:spAutoFit/>
          </a:bodyPr>
          <a:lstStyle>
            <a:lvl1pPr marL="281677" indent="-281677">
              <a:spcBef>
                <a:spcPts val="1200"/>
              </a:spcBef>
              <a:buClr>
                <a:schemeClr val="tx1"/>
              </a:buClr>
              <a:buFont typeface="Arial" pitchFamily="34" charset="0"/>
              <a:buChar char="•"/>
              <a:defRPr sz="3529"/>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64257649"/>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01933" y="1189176"/>
            <a:ext cx="4033911" cy="2489849"/>
          </a:xfrm>
        </p:spPr>
        <p:txBody>
          <a:bodyPr wrap="square">
            <a:spAutoFit/>
          </a:bodyPr>
          <a:lstStyle>
            <a:lvl1pPr marL="281677" indent="-281677">
              <a:spcBef>
                <a:spcPts val="1200"/>
              </a:spcBef>
              <a:buClr>
                <a:schemeClr val="tx2"/>
              </a:buClr>
              <a:buFont typeface="Arial" pitchFamily="34" charset="0"/>
              <a:buChar char="•"/>
              <a:defRPr sz="3529">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4908162" y="1189176"/>
            <a:ext cx="4033911" cy="2489849"/>
          </a:xfrm>
        </p:spPr>
        <p:txBody>
          <a:bodyPr wrap="square">
            <a:spAutoFit/>
          </a:bodyPr>
          <a:lstStyle>
            <a:lvl1pPr marL="281677" indent="-281677">
              <a:spcBef>
                <a:spcPts val="1200"/>
              </a:spcBef>
              <a:buClr>
                <a:schemeClr val="tx2"/>
              </a:buClr>
              <a:buFont typeface="Arial" pitchFamily="34" charset="0"/>
              <a:buChar char="•"/>
              <a:defRPr sz="3529">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75779507"/>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967955268"/>
      </p:ext>
    </p:extLst>
  </p:cSld>
  <p:clrMapOvr>
    <a:masterClrMapping/>
  </p:clrMapOvr>
  <p:transition>
    <p:fade/>
  </p:transition>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79123017"/>
      </p:ext>
    </p:extLst>
  </p:cSld>
  <p:clrMapOvr>
    <a:masterClrMapping/>
  </p:clrMapOvr>
  <p:transition>
    <p:fade/>
  </p:transition>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63838070"/>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30735F23-0646-4660-AA59-45EFC9961B0C}" type="datetimeFigureOut">
              <a:rPr lang="en-US" smtClean="0"/>
              <a:t>10/9/2015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EDFCCF4-62F9-425B-B4A4-6D3CDF2E5CC6}" type="slidenum">
              <a:rPr lang="en-US" smtClean="0"/>
              <a:t>‹#›</a:t>
            </a:fld>
            <a:endParaRPr lang="en-US"/>
          </a:p>
        </p:txBody>
      </p:sp>
      <p:sp>
        <p:nvSpPr>
          <p:cNvPr id="6" name="Title 5"/>
          <p:cNvSpPr>
            <a:spLocks noGrp="1"/>
          </p:cNvSpPr>
          <p:nvPr>
            <p:ph type="title"/>
          </p:nvPr>
        </p:nvSpPr>
        <p:spPr/>
        <p:txBody>
          <a:bodyPr rtlCol="0"/>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66011162"/>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1671602"/>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Blank Accent Color 4">
    <p:bg>
      <p:bgPr>
        <a:solidFill>
          <a:schemeClr val="accent5"/>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39011692"/>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Blank Accent Color 5">
    <p:bg>
      <p:bgPr>
        <a:solidFill>
          <a:schemeClr val="accent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19246300"/>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1" y="1189176"/>
            <a:ext cx="9144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defRPr/>
            </a:pPr>
            <a:endParaRPr lang="en-US" sz="1765"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01930" y="1197324"/>
            <a:ext cx="8740143" cy="1960345"/>
          </a:xfrm>
        </p:spPr>
        <p:txBody>
          <a:bodyPr/>
          <a:lstStyle>
            <a:lvl1pPr marL="0" indent="0">
              <a:buNone/>
              <a:defRPr sz="3235">
                <a:gradFill>
                  <a:gsLst>
                    <a:gs pos="1250">
                      <a:srgbClr val="000000"/>
                    </a:gs>
                    <a:gs pos="100000">
                      <a:srgbClr val="000000"/>
                    </a:gs>
                  </a:gsLst>
                  <a:lin ang="5400000" scaled="0"/>
                </a:gradFill>
                <a:latin typeface="Segoe UI" pitchFamily="34" charset="0"/>
                <a:cs typeface="Segoe UI" pitchFamily="34" charset="0"/>
              </a:defRPr>
            </a:lvl1pPr>
            <a:lvl2pPr marL="339726" indent="0">
              <a:buNone/>
              <a:defRPr>
                <a:gradFill>
                  <a:gsLst>
                    <a:gs pos="1250">
                      <a:srgbClr val="000000"/>
                    </a:gs>
                    <a:gs pos="100000">
                      <a:srgbClr val="000000"/>
                    </a:gs>
                  </a:gsLst>
                  <a:lin ang="5400000" scaled="0"/>
                </a:gradFill>
                <a:latin typeface="Segoe UI" pitchFamily="34" charset="0"/>
                <a:cs typeface="Segoe UI" pitchFamily="34" charset="0"/>
              </a:defRPr>
            </a:lvl2pPr>
            <a:lvl3pPr marL="573090" indent="0">
              <a:buNone/>
              <a:defRPr>
                <a:gradFill>
                  <a:gsLst>
                    <a:gs pos="1250">
                      <a:srgbClr val="000000"/>
                    </a:gs>
                    <a:gs pos="100000">
                      <a:srgbClr val="000000"/>
                    </a:gs>
                  </a:gsLst>
                  <a:lin ang="5400000" scaled="0"/>
                </a:gradFill>
                <a:latin typeface="Segoe UI" pitchFamily="34" charset="0"/>
                <a:cs typeface="Segoe UI" pitchFamily="34" charset="0"/>
              </a:defRPr>
            </a:lvl3pPr>
            <a:lvl4pPr marL="798516" indent="0">
              <a:buNone/>
              <a:defRPr>
                <a:gradFill>
                  <a:gsLst>
                    <a:gs pos="1250">
                      <a:srgbClr val="000000"/>
                    </a:gs>
                    <a:gs pos="100000">
                      <a:srgbClr val="000000"/>
                    </a:gs>
                  </a:gsLst>
                  <a:lin ang="5400000" scaled="0"/>
                </a:gradFill>
                <a:latin typeface="Segoe UI" pitchFamily="34" charset="0"/>
                <a:cs typeface="Segoe UI" pitchFamily="34" charset="0"/>
              </a:defRPr>
            </a:lvl4pPr>
            <a:lvl5pPr marL="1030292"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24058310"/>
      </p:ext>
    </p:extLst>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01930" y="1189179"/>
            <a:ext cx="8740143" cy="2399311"/>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2" y="6238877"/>
            <a:ext cx="9144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514867984"/>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96452" y="1122363"/>
            <a:ext cx="6751097" cy="2387600"/>
          </a:xfrm>
        </p:spPr>
        <p:txBody>
          <a:bodyPr anchor="b">
            <a:normAutofit/>
          </a:bodyPr>
          <a:lstStyle>
            <a:lvl1pPr algn="ct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1196452" y="3602038"/>
            <a:ext cx="6751097"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solidFill>
                  <a:prstClr val="white">
                    <a:tint val="75000"/>
                  </a:prstClr>
                </a:solidFill>
              </a:rPr>
              <a:pPr/>
              <a:t>10/9/2015</a:t>
            </a:fld>
            <a:endParaRPr lang="en-US" dirty="0">
              <a:solidFill>
                <a:prstClr val="white">
                  <a:tint val="75000"/>
                </a:prstClr>
              </a:solidFill>
            </a:endParaRPr>
          </a:p>
        </p:txBody>
      </p:sp>
      <p:sp>
        <p:nvSpPr>
          <p:cNvPr id="5" name="Footer Placeholder 4"/>
          <p:cNvSpPr>
            <a:spLocks noGrp="1"/>
          </p:cNvSpPr>
          <p:nvPr>
            <p:ph type="ftr" sz="quarter" idx="11"/>
          </p:nvPr>
        </p:nvSpPr>
        <p:spPr/>
        <p:txBody>
          <a:bodyPr/>
          <a:lstStyle/>
          <a:p>
            <a:endParaRPr lang="en-US" dirty="0">
              <a:solidFill>
                <a:prstClr val="white">
                  <a:tint val="75000"/>
                </a:prstClr>
              </a:solidFill>
            </a:endParaRPr>
          </a:p>
        </p:txBody>
      </p:sp>
      <p:sp>
        <p:nvSpPr>
          <p:cNvPr id="6" name="Slide Number Placeholder 5"/>
          <p:cNvSpPr>
            <a:spLocks noGrp="1"/>
          </p:cNvSpPr>
          <p:nvPr>
            <p:ph type="sldNum" sz="quarter" idx="12"/>
          </p:nvPr>
        </p:nvSpPr>
        <p:spPr/>
        <p:txBody>
          <a:bodyPr/>
          <a:lstStyle/>
          <a:p>
            <a:fld id="{6D22F896-40B5-4ADD-8801-0D06FADFA095}" type="slidenum">
              <a:rPr lang="en-US" dirty="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3967061323"/>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solidFill>
                  <a:prstClr val="white">
                    <a:tint val="75000"/>
                  </a:prstClr>
                </a:solidFill>
              </a:rPr>
              <a:pPr/>
              <a:t>10/9/2015</a:t>
            </a:fld>
            <a:endParaRPr lang="en-US" dirty="0">
              <a:solidFill>
                <a:prstClr val="white">
                  <a:tint val="75000"/>
                </a:prstClr>
              </a:solidFill>
            </a:endParaRPr>
          </a:p>
        </p:txBody>
      </p:sp>
      <p:sp>
        <p:nvSpPr>
          <p:cNvPr id="5" name="Footer Placeholder 4"/>
          <p:cNvSpPr>
            <a:spLocks noGrp="1"/>
          </p:cNvSpPr>
          <p:nvPr>
            <p:ph type="ftr" sz="quarter" idx="11"/>
          </p:nvPr>
        </p:nvSpPr>
        <p:spPr/>
        <p:txBody>
          <a:bodyPr/>
          <a:lstStyle/>
          <a:p>
            <a:endParaRPr lang="en-US" dirty="0">
              <a:solidFill>
                <a:prstClr val="white">
                  <a:tint val="75000"/>
                </a:prstClr>
              </a:solidFill>
            </a:endParaRPr>
          </a:p>
        </p:txBody>
      </p:sp>
      <p:sp>
        <p:nvSpPr>
          <p:cNvPr id="6" name="Slide Number Placeholder 5"/>
          <p:cNvSpPr>
            <a:spLocks noGrp="1"/>
          </p:cNvSpPr>
          <p:nvPr>
            <p:ph type="sldNum" sz="quarter" idx="12"/>
          </p:nvPr>
        </p:nvSpPr>
        <p:spPr/>
        <p:txBody>
          <a:bodyPr/>
          <a:lstStyle/>
          <a:p>
            <a:fld id="{6D22F896-40B5-4ADD-8801-0D06FADFA095}" type="slidenum">
              <a:rPr lang="en-US" dirty="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853552468"/>
      </p:ext>
    </p:extLst>
  </p:cSld>
  <p:clrMapOvr>
    <a:masterClrMapping/>
  </p:clrMapOvr>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21933" y="657227"/>
            <a:ext cx="7300134" cy="2852737"/>
          </a:xfrm>
        </p:spPr>
        <p:txBody>
          <a:bodyPr anchor="b">
            <a:normAutofit/>
          </a:bodyPr>
          <a:lstStyle>
            <a:lvl1pPr>
              <a:defRPr sz="2550"/>
            </a:lvl1pPr>
          </a:lstStyle>
          <a:p>
            <a:r>
              <a:rPr lang="en-US" smtClean="0"/>
              <a:t>Click to edit Master title style</a:t>
            </a:r>
            <a:endParaRPr lang="en-US" dirty="0"/>
          </a:p>
        </p:txBody>
      </p:sp>
      <p:sp>
        <p:nvSpPr>
          <p:cNvPr id="3" name="Text Placeholder 2"/>
          <p:cNvSpPr>
            <a:spLocks noGrp="1"/>
          </p:cNvSpPr>
          <p:nvPr>
            <p:ph type="body" idx="1"/>
          </p:nvPr>
        </p:nvSpPr>
        <p:spPr>
          <a:xfrm>
            <a:off x="921933" y="3602039"/>
            <a:ext cx="7300134" cy="1500187"/>
          </a:xfrm>
        </p:spPr>
        <p:txBody>
          <a:bodyPr/>
          <a:lstStyle>
            <a:lvl1pPr marL="0" indent="0" algn="ctr">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solidFill>
                  <a:prstClr val="white">
                    <a:tint val="75000"/>
                  </a:prstClr>
                </a:solidFill>
              </a:rPr>
              <a:pPr/>
              <a:t>10/9/2015</a:t>
            </a:fld>
            <a:endParaRPr lang="en-US" dirty="0">
              <a:solidFill>
                <a:prstClr val="white">
                  <a:tint val="75000"/>
                </a:prstClr>
              </a:solidFill>
            </a:endParaRPr>
          </a:p>
        </p:txBody>
      </p:sp>
      <p:sp>
        <p:nvSpPr>
          <p:cNvPr id="5" name="Footer Placeholder 4"/>
          <p:cNvSpPr>
            <a:spLocks noGrp="1"/>
          </p:cNvSpPr>
          <p:nvPr>
            <p:ph type="ftr" sz="quarter" idx="11"/>
          </p:nvPr>
        </p:nvSpPr>
        <p:spPr/>
        <p:txBody>
          <a:bodyPr/>
          <a:lstStyle/>
          <a:p>
            <a:endParaRPr lang="en-US" dirty="0">
              <a:solidFill>
                <a:prstClr val="white">
                  <a:tint val="75000"/>
                </a:prstClr>
              </a:solidFill>
            </a:endParaRPr>
          </a:p>
        </p:txBody>
      </p:sp>
      <p:sp>
        <p:nvSpPr>
          <p:cNvPr id="6" name="Slide Number Placeholder 5"/>
          <p:cNvSpPr>
            <a:spLocks noGrp="1"/>
          </p:cNvSpPr>
          <p:nvPr>
            <p:ph type="sldNum" sz="quarter" idx="12"/>
          </p:nvPr>
        </p:nvSpPr>
        <p:spPr/>
        <p:txBody>
          <a:bodyPr/>
          <a:lstStyle/>
          <a:p>
            <a:fld id="{6D22F896-40B5-4ADD-8801-0D06FADFA095}" type="slidenum">
              <a:rPr lang="en-US" dirty="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1116108171"/>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85347" y="609601"/>
            <a:ext cx="7765321" cy="1326321"/>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346" y="2088320"/>
            <a:ext cx="3829503" cy="370288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30052" y="2088320"/>
            <a:ext cx="3820616" cy="370288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solidFill>
                  <a:prstClr val="white">
                    <a:tint val="75000"/>
                  </a:prstClr>
                </a:solidFill>
              </a:rPr>
              <a:pPr/>
              <a:t>10/9/2015</a:t>
            </a:fld>
            <a:endParaRPr lang="en-US" dirty="0">
              <a:solidFill>
                <a:prstClr val="white">
                  <a:tint val="75000"/>
                </a:prstClr>
              </a:solidFill>
            </a:endParaRPr>
          </a:p>
        </p:txBody>
      </p:sp>
      <p:sp>
        <p:nvSpPr>
          <p:cNvPr id="6" name="Footer Placeholder 5"/>
          <p:cNvSpPr>
            <a:spLocks noGrp="1"/>
          </p:cNvSpPr>
          <p:nvPr>
            <p:ph type="ftr" sz="quarter" idx="11"/>
          </p:nvPr>
        </p:nvSpPr>
        <p:spPr/>
        <p:txBody>
          <a:bodyPr/>
          <a:lstStyle/>
          <a:p>
            <a:endParaRPr lang="en-US" dirty="0">
              <a:solidFill>
                <a:prstClr val="white">
                  <a:tint val="75000"/>
                </a:prstClr>
              </a:solidFill>
            </a:endParaRPr>
          </a:p>
        </p:txBody>
      </p:sp>
      <p:sp>
        <p:nvSpPr>
          <p:cNvPr id="7" name="Slide Number Placeholder 6"/>
          <p:cNvSpPr>
            <a:spLocks noGrp="1"/>
          </p:cNvSpPr>
          <p:nvPr>
            <p:ph type="sldNum" sz="quarter" idx="12"/>
          </p:nvPr>
        </p:nvSpPr>
        <p:spPr/>
        <p:txBody>
          <a:bodyPr/>
          <a:lstStyle/>
          <a:p>
            <a:fld id="{6D22F896-40B5-4ADD-8801-0D06FADFA095}" type="slidenum">
              <a:rPr lang="en-US" dirty="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19794690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735F23-0646-4660-AA59-45EFC9961B0C}" type="datetimeFigureOut">
              <a:rPr lang="en-US" smtClean="0"/>
              <a:t>10/9/2015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EDFCCF4-62F9-425B-B4A4-6D3CDF2E5CC6}" type="slidenum">
              <a:rPr lang="en-US" smtClean="0"/>
              <a:t>‹#›</a:t>
            </a:fld>
            <a:endParaRPr lang="en-US"/>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5347" y="609601"/>
            <a:ext cx="7765321"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56354" y="2088320"/>
            <a:ext cx="3659399" cy="823912"/>
          </a:xfrm>
        </p:spPr>
        <p:txBody>
          <a:bodyPr anchor="b"/>
          <a:lstStyle>
            <a:lvl1pPr marL="0" indent="0">
              <a:lnSpc>
                <a:spcPct val="100000"/>
              </a:lnSpc>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85346" y="2912232"/>
            <a:ext cx="3830406" cy="28789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801502" y="2088320"/>
            <a:ext cx="3649166" cy="823912"/>
          </a:xfrm>
        </p:spPr>
        <p:txBody>
          <a:bodyPr anchor="b"/>
          <a:lstStyle>
            <a:lvl1pPr marL="0" indent="0">
              <a:lnSpc>
                <a:spcPct val="100000"/>
              </a:lnSpc>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912232"/>
            <a:ext cx="3821518" cy="28789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solidFill>
                  <a:prstClr val="white">
                    <a:tint val="75000"/>
                  </a:prstClr>
                </a:solidFill>
              </a:rPr>
              <a:pPr/>
              <a:t>10/9/2015</a:t>
            </a:fld>
            <a:endParaRPr lang="en-US" dirty="0">
              <a:solidFill>
                <a:prstClr val="white">
                  <a:tint val="75000"/>
                </a:prstClr>
              </a:solidFill>
            </a:endParaRPr>
          </a:p>
        </p:txBody>
      </p:sp>
      <p:sp>
        <p:nvSpPr>
          <p:cNvPr id="8" name="Footer Placeholder 7"/>
          <p:cNvSpPr>
            <a:spLocks noGrp="1"/>
          </p:cNvSpPr>
          <p:nvPr>
            <p:ph type="ftr" sz="quarter" idx="11"/>
          </p:nvPr>
        </p:nvSpPr>
        <p:spPr/>
        <p:txBody>
          <a:bodyPr/>
          <a:lstStyle/>
          <a:p>
            <a:endParaRPr lang="en-US" dirty="0">
              <a:solidFill>
                <a:prstClr val="white">
                  <a:tint val="75000"/>
                </a:prstClr>
              </a:solidFill>
            </a:endParaRPr>
          </a:p>
        </p:txBody>
      </p:sp>
      <p:sp>
        <p:nvSpPr>
          <p:cNvPr id="9" name="Slide Number Placeholder 8"/>
          <p:cNvSpPr>
            <a:spLocks noGrp="1"/>
          </p:cNvSpPr>
          <p:nvPr>
            <p:ph type="sldNum" sz="quarter" idx="12"/>
          </p:nvPr>
        </p:nvSpPr>
        <p:spPr/>
        <p:txBody>
          <a:bodyPr/>
          <a:lstStyle/>
          <a:p>
            <a:fld id="{6D22F896-40B5-4ADD-8801-0D06FADFA095}" type="slidenum">
              <a:rPr lang="en-US" dirty="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4000942475"/>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solidFill>
                  <a:prstClr val="white">
                    <a:tint val="75000"/>
                  </a:prstClr>
                </a:solidFill>
              </a:rPr>
              <a:pPr/>
              <a:t>10/9/2015</a:t>
            </a:fld>
            <a:endParaRPr lang="en-US" dirty="0">
              <a:solidFill>
                <a:prstClr val="white">
                  <a:tint val="75000"/>
                </a:prstClr>
              </a:solidFill>
            </a:endParaRPr>
          </a:p>
        </p:txBody>
      </p:sp>
      <p:sp>
        <p:nvSpPr>
          <p:cNvPr id="4" name="Footer Placeholder 3"/>
          <p:cNvSpPr>
            <a:spLocks noGrp="1"/>
          </p:cNvSpPr>
          <p:nvPr>
            <p:ph type="ftr" sz="quarter" idx="11"/>
          </p:nvPr>
        </p:nvSpPr>
        <p:spPr/>
        <p:txBody>
          <a:bodyPr/>
          <a:lstStyle/>
          <a:p>
            <a:endParaRPr lang="en-US" dirty="0">
              <a:solidFill>
                <a:prstClr val="white">
                  <a:tint val="75000"/>
                </a:prstClr>
              </a:solidFill>
            </a:endParaRPr>
          </a:p>
        </p:txBody>
      </p:sp>
      <p:sp>
        <p:nvSpPr>
          <p:cNvPr id="5" name="Slide Number Placeholder 4"/>
          <p:cNvSpPr>
            <a:spLocks noGrp="1"/>
          </p:cNvSpPr>
          <p:nvPr>
            <p:ph type="sldNum" sz="quarter" idx="12"/>
          </p:nvPr>
        </p:nvSpPr>
        <p:spPr/>
        <p:txBody>
          <a:bodyPr/>
          <a:lstStyle/>
          <a:p>
            <a:fld id="{6D22F896-40B5-4ADD-8801-0D06FADFA095}" type="slidenum">
              <a:rPr lang="en-US" dirty="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3570850398"/>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solidFill>
                  <a:prstClr val="white">
                    <a:tint val="75000"/>
                  </a:prstClr>
                </a:solidFill>
              </a:rPr>
              <a:pPr/>
              <a:t>10/9/2015</a:t>
            </a:fld>
            <a:endParaRPr lang="en-US" dirty="0">
              <a:solidFill>
                <a:prstClr val="white">
                  <a:tint val="75000"/>
                </a:prstClr>
              </a:solidFill>
            </a:endParaRPr>
          </a:p>
        </p:txBody>
      </p:sp>
      <p:sp>
        <p:nvSpPr>
          <p:cNvPr id="3" name="Footer Placeholder 2"/>
          <p:cNvSpPr>
            <a:spLocks noGrp="1"/>
          </p:cNvSpPr>
          <p:nvPr>
            <p:ph type="ftr" sz="quarter" idx="11"/>
          </p:nvPr>
        </p:nvSpPr>
        <p:spPr/>
        <p:txBody>
          <a:bodyPr/>
          <a:lstStyle/>
          <a:p>
            <a:endParaRPr lang="en-US" dirty="0">
              <a:solidFill>
                <a:prstClr val="white">
                  <a:tint val="75000"/>
                </a:prstClr>
              </a:solidFill>
            </a:endParaRPr>
          </a:p>
        </p:txBody>
      </p:sp>
      <p:sp>
        <p:nvSpPr>
          <p:cNvPr id="4" name="Slide Number Placeholder 3"/>
          <p:cNvSpPr>
            <a:spLocks noGrp="1"/>
          </p:cNvSpPr>
          <p:nvPr>
            <p:ph type="sldNum" sz="quarter" idx="12"/>
          </p:nvPr>
        </p:nvSpPr>
        <p:spPr/>
        <p:txBody>
          <a:bodyPr/>
          <a:lstStyle/>
          <a:p>
            <a:fld id="{6D22F896-40B5-4ADD-8801-0D06FADFA095}" type="slidenum">
              <a:rPr lang="en-US" dirty="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420947593"/>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7921" y="609600"/>
            <a:ext cx="2949178" cy="2362200"/>
          </a:xfrm>
        </p:spPr>
        <p:txBody>
          <a:bodyPr anchor="b">
            <a:normAutofit/>
          </a:bodyPr>
          <a:lstStyle>
            <a:lvl1pPr>
              <a:defRPr sz="2100"/>
            </a:lvl1pPr>
          </a:lstStyle>
          <a:p>
            <a:r>
              <a:rPr lang="en-US" smtClean="0"/>
              <a:t>Click to edit Master title style</a:t>
            </a:r>
            <a:endParaRPr lang="en-US" dirty="0"/>
          </a:p>
        </p:txBody>
      </p:sp>
      <p:sp>
        <p:nvSpPr>
          <p:cNvPr id="3" name="Content Placeholder 2"/>
          <p:cNvSpPr>
            <a:spLocks noGrp="1"/>
          </p:cNvSpPr>
          <p:nvPr>
            <p:ph idx="1"/>
          </p:nvPr>
        </p:nvSpPr>
        <p:spPr>
          <a:xfrm>
            <a:off x="3808548" y="609600"/>
            <a:ext cx="4642119" cy="5181600"/>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7921" y="2971801"/>
            <a:ext cx="2949178" cy="2819399"/>
          </a:xfrm>
        </p:spPr>
        <p:txBody>
          <a:bodyP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solidFill>
                  <a:prstClr val="white">
                    <a:tint val="75000"/>
                  </a:prstClr>
                </a:solidFill>
              </a:rPr>
              <a:pPr/>
              <a:t>10/9/2015</a:t>
            </a:fld>
            <a:endParaRPr lang="en-US" dirty="0">
              <a:solidFill>
                <a:prstClr val="white">
                  <a:tint val="75000"/>
                </a:prstClr>
              </a:solidFill>
            </a:endParaRPr>
          </a:p>
        </p:txBody>
      </p:sp>
      <p:sp>
        <p:nvSpPr>
          <p:cNvPr id="6" name="Footer Placeholder 5"/>
          <p:cNvSpPr>
            <a:spLocks noGrp="1"/>
          </p:cNvSpPr>
          <p:nvPr>
            <p:ph type="ftr" sz="quarter" idx="11"/>
          </p:nvPr>
        </p:nvSpPr>
        <p:spPr/>
        <p:txBody>
          <a:bodyPr/>
          <a:lstStyle/>
          <a:p>
            <a:endParaRPr lang="en-US" dirty="0">
              <a:solidFill>
                <a:prstClr val="white">
                  <a:tint val="75000"/>
                </a:prstClr>
              </a:solidFill>
            </a:endParaRPr>
          </a:p>
        </p:txBody>
      </p:sp>
      <p:sp>
        <p:nvSpPr>
          <p:cNvPr id="7" name="Slide Number Placeholder 6"/>
          <p:cNvSpPr>
            <a:spLocks noGrp="1"/>
          </p:cNvSpPr>
          <p:nvPr>
            <p:ph type="sldNum" sz="quarter" idx="12"/>
          </p:nvPr>
        </p:nvSpPr>
        <p:spPr/>
        <p:txBody>
          <a:bodyPr/>
          <a:lstStyle/>
          <a:p>
            <a:fld id="{6D22F896-40B5-4ADD-8801-0D06FADFA095}" type="slidenum">
              <a:rPr lang="en-US" dirty="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2321482677"/>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7921" y="609600"/>
            <a:ext cx="4447330" cy="2362200"/>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68603" y="758881"/>
            <a:ext cx="2441517"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685345" y="2971800"/>
            <a:ext cx="4451213" cy="2819400"/>
          </a:xfrm>
        </p:spPr>
        <p:txBody>
          <a:bodyPr>
            <a:normAutofit/>
          </a:bodyPr>
          <a:lstStyle>
            <a:lvl1pPr marL="0" indent="0" algn="ctr">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solidFill>
                  <a:prstClr val="white">
                    <a:tint val="75000"/>
                  </a:prstClr>
                </a:solidFill>
              </a:rPr>
              <a:pPr/>
              <a:t>10/9/2015</a:t>
            </a:fld>
            <a:endParaRPr lang="en-US" dirty="0">
              <a:solidFill>
                <a:prstClr val="white">
                  <a:tint val="75000"/>
                </a:prstClr>
              </a:solidFill>
            </a:endParaRPr>
          </a:p>
        </p:txBody>
      </p:sp>
      <p:sp>
        <p:nvSpPr>
          <p:cNvPr id="6" name="Footer Placeholder 5"/>
          <p:cNvSpPr>
            <a:spLocks noGrp="1"/>
          </p:cNvSpPr>
          <p:nvPr>
            <p:ph type="ftr" sz="quarter" idx="11"/>
          </p:nvPr>
        </p:nvSpPr>
        <p:spPr/>
        <p:txBody>
          <a:bodyPr/>
          <a:lstStyle/>
          <a:p>
            <a:endParaRPr lang="en-US" dirty="0">
              <a:solidFill>
                <a:prstClr val="white">
                  <a:tint val="75000"/>
                </a:prstClr>
              </a:solidFill>
            </a:endParaRPr>
          </a:p>
        </p:txBody>
      </p:sp>
      <p:sp>
        <p:nvSpPr>
          <p:cNvPr id="7" name="Slide Number Placeholder 6"/>
          <p:cNvSpPr>
            <a:spLocks noGrp="1"/>
          </p:cNvSpPr>
          <p:nvPr>
            <p:ph type="sldNum" sz="quarter" idx="12"/>
          </p:nvPr>
        </p:nvSpPr>
        <p:spPr/>
        <p:txBody>
          <a:bodyPr/>
          <a:lstStyle/>
          <a:p>
            <a:fld id="{6D22F896-40B5-4ADD-8801-0D06FADFA095}" type="slidenum">
              <a:rPr lang="en-US" dirty="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3536748671"/>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55" y="4289373"/>
            <a:ext cx="7775673" cy="819355"/>
          </a:xfrm>
        </p:spPr>
        <p:txBody>
          <a:bodyPr anchor="b">
            <a:normAutofit/>
          </a:bodyPr>
          <a:lstStyle>
            <a:lvl1pPr>
              <a:defRPr sz="21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5355" y="621322"/>
            <a:ext cx="7775673"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685346" y="5108728"/>
            <a:ext cx="7774499" cy="682472"/>
          </a:xfrm>
        </p:spPr>
        <p:txBody>
          <a:bodyPr>
            <a:normAutofit/>
          </a:bodyPr>
          <a:lstStyle>
            <a:lvl1pPr marL="0" indent="0" algn="ctr">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solidFill>
                  <a:prstClr val="white">
                    <a:tint val="75000"/>
                  </a:prstClr>
                </a:solidFill>
              </a:rPr>
              <a:pPr/>
              <a:t>10/9/2015</a:t>
            </a:fld>
            <a:endParaRPr lang="en-US" dirty="0">
              <a:solidFill>
                <a:prstClr val="white">
                  <a:tint val="75000"/>
                </a:prstClr>
              </a:solidFill>
            </a:endParaRPr>
          </a:p>
        </p:txBody>
      </p:sp>
      <p:sp>
        <p:nvSpPr>
          <p:cNvPr id="6" name="Footer Placeholder 5"/>
          <p:cNvSpPr>
            <a:spLocks noGrp="1"/>
          </p:cNvSpPr>
          <p:nvPr>
            <p:ph type="ftr" sz="quarter" idx="11"/>
          </p:nvPr>
        </p:nvSpPr>
        <p:spPr/>
        <p:txBody>
          <a:bodyPr/>
          <a:lstStyle/>
          <a:p>
            <a:endParaRPr lang="en-US" dirty="0">
              <a:solidFill>
                <a:prstClr val="white">
                  <a:tint val="75000"/>
                </a:prstClr>
              </a:solidFill>
            </a:endParaRPr>
          </a:p>
        </p:txBody>
      </p:sp>
      <p:sp>
        <p:nvSpPr>
          <p:cNvPr id="7" name="Slide Number Placeholder 6"/>
          <p:cNvSpPr>
            <a:spLocks noGrp="1"/>
          </p:cNvSpPr>
          <p:nvPr>
            <p:ph type="sldNum" sz="quarter" idx="12"/>
          </p:nvPr>
        </p:nvSpPr>
        <p:spPr/>
        <p:txBody>
          <a:bodyPr/>
          <a:lstStyle/>
          <a:p>
            <a:fld id="{6D22F896-40B5-4ADD-8801-0D06FADFA095}" type="slidenum">
              <a:rPr lang="en-US" dirty="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1998539536"/>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46" y="609601"/>
            <a:ext cx="7765322" cy="3424859"/>
          </a:xfrm>
        </p:spPr>
        <p:txBody>
          <a:bodyPr anchor="ctr"/>
          <a:lstStyle>
            <a:lvl1pPr>
              <a:defRPr sz="24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347" y="4204820"/>
            <a:ext cx="7765321" cy="1592186"/>
          </a:xfrm>
        </p:spPr>
        <p:txBody>
          <a:bodyPr anchor="ct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solidFill>
                  <a:prstClr val="white">
                    <a:tint val="75000"/>
                  </a:prstClr>
                </a:solidFill>
              </a:rPr>
              <a:pPr/>
              <a:t>10/9/2015</a:t>
            </a:fld>
            <a:endParaRPr lang="en-US" dirty="0">
              <a:solidFill>
                <a:prstClr val="white">
                  <a:tint val="75000"/>
                </a:prstClr>
              </a:solidFill>
            </a:endParaRPr>
          </a:p>
        </p:txBody>
      </p:sp>
      <p:sp>
        <p:nvSpPr>
          <p:cNvPr id="6" name="Footer Placeholder 5"/>
          <p:cNvSpPr>
            <a:spLocks noGrp="1"/>
          </p:cNvSpPr>
          <p:nvPr>
            <p:ph type="ftr" sz="quarter" idx="11"/>
          </p:nvPr>
        </p:nvSpPr>
        <p:spPr/>
        <p:txBody>
          <a:bodyPr/>
          <a:lstStyle/>
          <a:p>
            <a:endParaRPr lang="en-US" dirty="0">
              <a:solidFill>
                <a:prstClr val="white">
                  <a:tint val="75000"/>
                </a:prstClr>
              </a:solidFill>
            </a:endParaRPr>
          </a:p>
        </p:txBody>
      </p:sp>
      <p:sp>
        <p:nvSpPr>
          <p:cNvPr id="7" name="Slide Number Placeholder 6"/>
          <p:cNvSpPr>
            <a:spLocks noGrp="1"/>
          </p:cNvSpPr>
          <p:nvPr>
            <p:ph type="sldNum" sz="quarter" idx="12"/>
          </p:nvPr>
        </p:nvSpPr>
        <p:spPr/>
        <p:txBody>
          <a:bodyPr/>
          <a:lstStyle/>
          <a:p>
            <a:fld id="{6D22F896-40B5-4ADD-8801-0D06FADFA095}" type="slidenum">
              <a:rPr lang="en-US" dirty="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886131196"/>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609600"/>
            <a:ext cx="6977064" cy="2992904"/>
          </a:xfrm>
        </p:spPr>
        <p:txBody>
          <a:bodyPr anchor="ctr"/>
          <a:lstStyle>
            <a:lvl1pPr>
              <a:defRPr sz="24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290484" y="3610032"/>
            <a:ext cx="6564224" cy="426812"/>
          </a:xfrm>
        </p:spPr>
        <p:txBody>
          <a:bodyPr anchor="t">
            <a:normAutofit/>
          </a:bodyPr>
          <a:lstStyle>
            <a:lvl1pPr marL="0" indent="0" algn="r">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4" name="Text Placeholder 3"/>
          <p:cNvSpPr>
            <a:spLocks noGrp="1"/>
          </p:cNvSpPr>
          <p:nvPr>
            <p:ph type="body" sz="half" idx="2"/>
          </p:nvPr>
        </p:nvSpPr>
        <p:spPr>
          <a:xfrm>
            <a:off x="685345" y="4204821"/>
            <a:ext cx="7765322" cy="1586380"/>
          </a:xfrm>
        </p:spPr>
        <p:txBody>
          <a:bodyPr anchor="ctr">
            <a:normAutofit/>
          </a:bodyP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solidFill>
                  <a:prstClr val="white">
                    <a:tint val="75000"/>
                  </a:prstClr>
                </a:solidFill>
              </a:rPr>
              <a:pPr/>
              <a:t>10/9/2015</a:t>
            </a:fld>
            <a:endParaRPr lang="en-US" dirty="0">
              <a:solidFill>
                <a:prstClr val="white">
                  <a:tint val="75000"/>
                </a:prstClr>
              </a:solidFill>
            </a:endParaRPr>
          </a:p>
        </p:txBody>
      </p:sp>
      <p:sp>
        <p:nvSpPr>
          <p:cNvPr id="6" name="Footer Placeholder 5"/>
          <p:cNvSpPr>
            <a:spLocks noGrp="1"/>
          </p:cNvSpPr>
          <p:nvPr>
            <p:ph type="ftr" sz="quarter" idx="11"/>
          </p:nvPr>
        </p:nvSpPr>
        <p:spPr/>
        <p:txBody>
          <a:bodyPr/>
          <a:lstStyle/>
          <a:p>
            <a:endParaRPr lang="en-US" dirty="0">
              <a:solidFill>
                <a:prstClr val="white">
                  <a:tint val="75000"/>
                </a:prstClr>
              </a:solidFill>
            </a:endParaRPr>
          </a:p>
        </p:txBody>
      </p:sp>
      <p:sp>
        <p:nvSpPr>
          <p:cNvPr id="7" name="Slide Number Placeholder 6"/>
          <p:cNvSpPr>
            <a:spLocks noGrp="1"/>
          </p:cNvSpPr>
          <p:nvPr>
            <p:ph type="sldNum" sz="quarter" idx="12"/>
          </p:nvPr>
        </p:nvSpPr>
        <p:spPr/>
        <p:txBody>
          <a:bodyPr/>
          <a:lstStyle/>
          <a:p>
            <a:fld id="{6D22F896-40B5-4ADD-8801-0D06FADFA095}" type="slidenum">
              <a:rPr lang="en-US" dirty="0">
                <a:solidFill>
                  <a:prstClr val="white">
                    <a:tint val="75000"/>
                  </a:prstClr>
                </a:solidFill>
              </a:rPr>
              <a:pPr/>
              <a:t>‹#›</a:t>
            </a:fld>
            <a:endParaRPr lang="en-US" dirty="0">
              <a:solidFill>
                <a:prstClr val="white">
                  <a:tint val="75000"/>
                </a:prstClr>
              </a:solidFill>
            </a:endParaRPr>
          </a:p>
        </p:txBody>
      </p:sp>
      <p:sp>
        <p:nvSpPr>
          <p:cNvPr id="11" name="TextBox 10"/>
          <p:cNvSpPr txBox="1"/>
          <p:nvPr/>
        </p:nvSpPr>
        <p:spPr>
          <a:xfrm>
            <a:off x="627459" y="735241"/>
            <a:ext cx="457200" cy="584776"/>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defTabSz="342900"/>
            <a:r>
              <a:rPr lang="en-US" sz="6000" dirty="0">
                <a:solidFill>
                  <a:prstClr val="white"/>
                </a:solidFill>
                <a:effectLst/>
              </a:rPr>
              <a:t>“</a:t>
            </a:r>
          </a:p>
        </p:txBody>
      </p:sp>
      <p:sp>
        <p:nvSpPr>
          <p:cNvPr id="13" name="TextBox 12"/>
          <p:cNvSpPr txBox="1"/>
          <p:nvPr/>
        </p:nvSpPr>
        <p:spPr>
          <a:xfrm>
            <a:off x="7993467" y="2972093"/>
            <a:ext cx="457200" cy="584776"/>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defTabSz="342900"/>
            <a:r>
              <a:rPr lang="en-US" sz="6000" dirty="0">
                <a:solidFill>
                  <a:prstClr val="white"/>
                </a:solidFill>
                <a:effectLst/>
              </a:rPr>
              <a:t>”</a:t>
            </a:r>
          </a:p>
        </p:txBody>
      </p:sp>
    </p:spTree>
    <p:extLst>
      <p:ext uri="{BB962C8B-B14F-4D97-AF65-F5344CB8AC3E}">
        <p14:creationId xmlns:p14="http://schemas.microsoft.com/office/powerpoint/2010/main" val="3431785504"/>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355" y="2126943"/>
            <a:ext cx="7766495" cy="2511835"/>
          </a:xfrm>
        </p:spPr>
        <p:txBody>
          <a:bodyPr anchor="b"/>
          <a:lstStyle>
            <a:lvl1pPr>
              <a:defRPr sz="24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346" y="4650556"/>
            <a:ext cx="7765322" cy="1140644"/>
          </a:xfrm>
        </p:spPr>
        <p:txBody>
          <a:bodyPr anchor="t"/>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solidFill>
                  <a:prstClr val="white">
                    <a:tint val="75000"/>
                  </a:prstClr>
                </a:solidFill>
              </a:rPr>
              <a:pPr/>
              <a:t>10/9/2015</a:t>
            </a:fld>
            <a:endParaRPr lang="en-US" dirty="0">
              <a:solidFill>
                <a:prstClr val="white">
                  <a:tint val="75000"/>
                </a:prstClr>
              </a:solidFill>
            </a:endParaRPr>
          </a:p>
        </p:txBody>
      </p:sp>
      <p:sp>
        <p:nvSpPr>
          <p:cNvPr id="6" name="Footer Placeholder 5"/>
          <p:cNvSpPr>
            <a:spLocks noGrp="1"/>
          </p:cNvSpPr>
          <p:nvPr>
            <p:ph type="ftr" sz="quarter" idx="11"/>
          </p:nvPr>
        </p:nvSpPr>
        <p:spPr/>
        <p:txBody>
          <a:bodyPr/>
          <a:lstStyle/>
          <a:p>
            <a:endParaRPr lang="en-US" dirty="0">
              <a:solidFill>
                <a:prstClr val="white">
                  <a:tint val="75000"/>
                </a:prstClr>
              </a:solidFill>
            </a:endParaRPr>
          </a:p>
        </p:txBody>
      </p:sp>
      <p:sp>
        <p:nvSpPr>
          <p:cNvPr id="7" name="Slide Number Placeholder 6"/>
          <p:cNvSpPr>
            <a:spLocks noGrp="1"/>
          </p:cNvSpPr>
          <p:nvPr>
            <p:ph type="sldNum" sz="quarter" idx="12"/>
          </p:nvPr>
        </p:nvSpPr>
        <p:spPr/>
        <p:txBody>
          <a:bodyPr/>
          <a:lstStyle/>
          <a:p>
            <a:fld id="{6D22F896-40B5-4ADD-8801-0D06FADFA095}" type="slidenum">
              <a:rPr lang="en-US" dirty="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4135675131"/>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345" y="609601"/>
            <a:ext cx="7765322"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346" y="2088320"/>
            <a:ext cx="2474217" cy="823305"/>
          </a:xfrm>
        </p:spPr>
        <p:txBody>
          <a:bodyPr anchor="b">
            <a:noAutofit/>
          </a:bodyPr>
          <a:lstStyle>
            <a:lvl1pPr marL="0" indent="0" algn="ctr">
              <a:lnSpc>
                <a:spcPct val="100000"/>
              </a:lnSpc>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8" name="Text Placeholder 3"/>
          <p:cNvSpPr>
            <a:spLocks noGrp="1"/>
          </p:cNvSpPr>
          <p:nvPr>
            <p:ph type="body" sz="half" idx="15"/>
          </p:nvPr>
        </p:nvSpPr>
        <p:spPr>
          <a:xfrm>
            <a:off x="685346" y="2911624"/>
            <a:ext cx="2474217" cy="2879576"/>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9" name="Text Placeholder 4"/>
          <p:cNvSpPr>
            <a:spLocks noGrp="1"/>
          </p:cNvSpPr>
          <p:nvPr>
            <p:ph type="body" sz="quarter" idx="3"/>
          </p:nvPr>
        </p:nvSpPr>
        <p:spPr>
          <a:xfrm>
            <a:off x="3333658" y="2088320"/>
            <a:ext cx="2473919" cy="823304"/>
          </a:xfrm>
        </p:spPr>
        <p:txBody>
          <a:bodyPr anchor="b">
            <a:noAutofit/>
          </a:bodyPr>
          <a:lstStyle>
            <a:lvl1pPr marL="0" indent="0" algn="ctr">
              <a:lnSpc>
                <a:spcPct val="100000"/>
              </a:lnSpc>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10" name="Text Placeholder 3"/>
          <p:cNvSpPr>
            <a:spLocks noGrp="1"/>
          </p:cNvSpPr>
          <p:nvPr>
            <p:ph type="body" sz="half" idx="16"/>
          </p:nvPr>
        </p:nvSpPr>
        <p:spPr>
          <a:xfrm>
            <a:off x="3333659" y="2911624"/>
            <a:ext cx="2474866" cy="2879576"/>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11" name="Text Placeholder 4"/>
          <p:cNvSpPr>
            <a:spLocks noGrp="1"/>
          </p:cNvSpPr>
          <p:nvPr>
            <p:ph type="body" sz="quarter" idx="13"/>
          </p:nvPr>
        </p:nvSpPr>
        <p:spPr>
          <a:xfrm>
            <a:off x="5979974" y="2088320"/>
            <a:ext cx="2468408" cy="823304"/>
          </a:xfrm>
        </p:spPr>
        <p:txBody>
          <a:bodyPr anchor="b">
            <a:noAutofit/>
          </a:bodyPr>
          <a:lstStyle>
            <a:lvl1pPr marL="0" indent="0" algn="ctr">
              <a:lnSpc>
                <a:spcPct val="100000"/>
              </a:lnSpc>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12" name="Text Placeholder 3"/>
          <p:cNvSpPr>
            <a:spLocks noGrp="1"/>
          </p:cNvSpPr>
          <p:nvPr>
            <p:ph type="body" sz="half" idx="17"/>
          </p:nvPr>
        </p:nvSpPr>
        <p:spPr>
          <a:xfrm>
            <a:off x="5982260" y="2911624"/>
            <a:ext cx="2468408" cy="2879576"/>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solidFill>
                  <a:prstClr val="white">
                    <a:tint val="75000"/>
                  </a:prstClr>
                </a:solidFill>
              </a:rPr>
              <a:pPr/>
              <a:t>10/9/2015</a:t>
            </a:fld>
            <a:endParaRPr lang="en-US" dirty="0">
              <a:solidFill>
                <a:prstClr val="white">
                  <a:tint val="75000"/>
                </a:prstClr>
              </a:solidFill>
            </a:endParaRPr>
          </a:p>
        </p:txBody>
      </p:sp>
      <p:sp>
        <p:nvSpPr>
          <p:cNvPr id="4" name="Footer Placeholder 3"/>
          <p:cNvSpPr>
            <a:spLocks noGrp="1"/>
          </p:cNvSpPr>
          <p:nvPr>
            <p:ph type="ftr" sz="quarter" idx="11"/>
          </p:nvPr>
        </p:nvSpPr>
        <p:spPr/>
        <p:txBody>
          <a:bodyPr/>
          <a:lstStyle/>
          <a:p>
            <a:endParaRPr lang="en-US" dirty="0">
              <a:solidFill>
                <a:prstClr val="white">
                  <a:tint val="75000"/>
                </a:prstClr>
              </a:solidFill>
            </a:endParaRPr>
          </a:p>
        </p:txBody>
      </p:sp>
      <p:sp>
        <p:nvSpPr>
          <p:cNvPr id="5" name="Slide Number Placeholder 4"/>
          <p:cNvSpPr>
            <a:spLocks noGrp="1"/>
          </p:cNvSpPr>
          <p:nvPr>
            <p:ph type="sldNum" sz="quarter" idx="12"/>
          </p:nvPr>
        </p:nvSpPr>
        <p:spPr/>
        <p:txBody>
          <a:bodyPr/>
          <a:lstStyle/>
          <a:p>
            <a:fld id="{6D22F896-40B5-4ADD-8801-0D06FADFA095}" type="slidenum">
              <a:rPr lang="en-US" dirty="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17829227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30735F23-0646-4660-AA59-45EFC9961B0C}" type="datetimeFigureOut">
              <a:rPr lang="en-US" smtClean="0"/>
              <a:t>10/9/2015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DFCCF4-62F9-425B-B4A4-6D3CDF2E5CC6}"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346" y="609601"/>
            <a:ext cx="7765322"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5347" y="4195899"/>
            <a:ext cx="2474216" cy="576262"/>
          </a:xfrm>
        </p:spPr>
        <p:txBody>
          <a:bodyPr anchor="b">
            <a:noAutofit/>
          </a:bodyPr>
          <a:lstStyle>
            <a:lvl1pPr marL="0" indent="0" algn="ctr">
              <a:lnSpc>
                <a:spcPct val="100000"/>
              </a:lnSpc>
              <a:buNone/>
              <a:defRPr sz="15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20" name="Picture Placeholder 2"/>
          <p:cNvSpPr>
            <a:spLocks noGrp="1" noChangeAspect="1"/>
          </p:cNvSpPr>
          <p:nvPr>
            <p:ph type="pic" idx="15"/>
          </p:nvPr>
        </p:nvSpPr>
        <p:spPr>
          <a:xfrm>
            <a:off x="819015" y="2298987"/>
            <a:ext cx="2205038"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21" name="Text Placeholder 3"/>
          <p:cNvSpPr>
            <a:spLocks noGrp="1"/>
          </p:cNvSpPr>
          <p:nvPr>
            <p:ph type="body" sz="half" idx="18"/>
          </p:nvPr>
        </p:nvSpPr>
        <p:spPr>
          <a:xfrm>
            <a:off x="685347" y="4772161"/>
            <a:ext cx="2474216" cy="1019038"/>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22" name="Text Placeholder 4"/>
          <p:cNvSpPr>
            <a:spLocks noGrp="1"/>
          </p:cNvSpPr>
          <p:nvPr>
            <p:ph type="body" sz="quarter" idx="3"/>
          </p:nvPr>
        </p:nvSpPr>
        <p:spPr>
          <a:xfrm>
            <a:off x="3332026" y="4195899"/>
            <a:ext cx="2474237" cy="576262"/>
          </a:xfrm>
        </p:spPr>
        <p:txBody>
          <a:bodyPr anchor="b">
            <a:noAutofit/>
          </a:bodyPr>
          <a:lstStyle>
            <a:lvl1pPr marL="0" indent="0" algn="ctr">
              <a:lnSpc>
                <a:spcPct val="100000"/>
              </a:lnSpc>
              <a:buNone/>
              <a:defRPr sz="15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23" name="Picture Placeholder 2"/>
          <p:cNvSpPr>
            <a:spLocks noGrp="1" noChangeAspect="1"/>
          </p:cNvSpPr>
          <p:nvPr>
            <p:ph type="pic" idx="21"/>
          </p:nvPr>
        </p:nvSpPr>
        <p:spPr>
          <a:xfrm>
            <a:off x="3426747" y="2298987"/>
            <a:ext cx="2197894"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24" name="Text Placeholder 3"/>
          <p:cNvSpPr>
            <a:spLocks noGrp="1"/>
          </p:cNvSpPr>
          <p:nvPr>
            <p:ph type="body" sz="half" idx="19"/>
          </p:nvPr>
        </p:nvSpPr>
        <p:spPr>
          <a:xfrm>
            <a:off x="3331011" y="4772160"/>
            <a:ext cx="2475252" cy="1019038"/>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25" name="Text Placeholder 4"/>
          <p:cNvSpPr>
            <a:spLocks noGrp="1"/>
          </p:cNvSpPr>
          <p:nvPr>
            <p:ph type="body" sz="quarter" idx="13"/>
          </p:nvPr>
        </p:nvSpPr>
        <p:spPr>
          <a:xfrm>
            <a:off x="5980067" y="4195899"/>
            <a:ext cx="2467425" cy="576262"/>
          </a:xfrm>
        </p:spPr>
        <p:txBody>
          <a:bodyPr anchor="b">
            <a:noAutofit/>
          </a:bodyPr>
          <a:lstStyle>
            <a:lvl1pPr marL="0" indent="0" algn="ctr">
              <a:lnSpc>
                <a:spcPct val="100000"/>
              </a:lnSpc>
              <a:buNone/>
              <a:defRPr sz="15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26" name="Picture Placeholder 2"/>
          <p:cNvSpPr>
            <a:spLocks noGrp="1" noChangeAspect="1"/>
          </p:cNvSpPr>
          <p:nvPr>
            <p:ph type="pic" idx="22"/>
          </p:nvPr>
        </p:nvSpPr>
        <p:spPr>
          <a:xfrm>
            <a:off x="6114603" y="2298987"/>
            <a:ext cx="219908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27" name="Text Placeholder 3"/>
          <p:cNvSpPr>
            <a:spLocks noGrp="1"/>
          </p:cNvSpPr>
          <p:nvPr>
            <p:ph type="body" sz="half" idx="20"/>
          </p:nvPr>
        </p:nvSpPr>
        <p:spPr>
          <a:xfrm>
            <a:off x="5979973" y="4772162"/>
            <a:ext cx="2470694" cy="1019037"/>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solidFill>
                  <a:prstClr val="white">
                    <a:tint val="75000"/>
                  </a:prstClr>
                </a:solidFill>
              </a:rPr>
              <a:pPr/>
              <a:t>10/9/2015</a:t>
            </a:fld>
            <a:endParaRPr lang="en-US" dirty="0">
              <a:solidFill>
                <a:prstClr val="white">
                  <a:tint val="75000"/>
                </a:prstClr>
              </a:solidFill>
            </a:endParaRPr>
          </a:p>
        </p:txBody>
      </p:sp>
      <p:sp>
        <p:nvSpPr>
          <p:cNvPr id="4" name="Footer Placeholder 3"/>
          <p:cNvSpPr>
            <a:spLocks noGrp="1"/>
          </p:cNvSpPr>
          <p:nvPr>
            <p:ph type="ftr" sz="quarter" idx="11"/>
          </p:nvPr>
        </p:nvSpPr>
        <p:spPr/>
        <p:txBody>
          <a:bodyPr/>
          <a:lstStyle/>
          <a:p>
            <a:endParaRPr lang="en-US" dirty="0">
              <a:solidFill>
                <a:prstClr val="white">
                  <a:tint val="75000"/>
                </a:prstClr>
              </a:solidFill>
            </a:endParaRPr>
          </a:p>
        </p:txBody>
      </p:sp>
      <p:sp>
        <p:nvSpPr>
          <p:cNvPr id="5" name="Slide Number Placeholder 4"/>
          <p:cNvSpPr>
            <a:spLocks noGrp="1"/>
          </p:cNvSpPr>
          <p:nvPr>
            <p:ph type="sldNum" sz="quarter" idx="12"/>
          </p:nvPr>
        </p:nvSpPr>
        <p:spPr/>
        <p:txBody>
          <a:bodyPr/>
          <a:lstStyle/>
          <a:p>
            <a:fld id="{6D22F896-40B5-4ADD-8801-0D06FADFA095}" type="slidenum">
              <a:rPr lang="en-US" dirty="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2873168398"/>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solidFill>
                  <a:prstClr val="white">
                    <a:tint val="75000"/>
                  </a:prstClr>
                </a:solidFill>
              </a:rPr>
              <a:pPr/>
              <a:t>10/9/2015</a:t>
            </a:fld>
            <a:endParaRPr lang="en-US" dirty="0">
              <a:solidFill>
                <a:prstClr val="white">
                  <a:tint val="75000"/>
                </a:prstClr>
              </a:solidFill>
            </a:endParaRPr>
          </a:p>
        </p:txBody>
      </p:sp>
      <p:sp>
        <p:nvSpPr>
          <p:cNvPr id="5" name="Footer Placeholder 4"/>
          <p:cNvSpPr>
            <a:spLocks noGrp="1"/>
          </p:cNvSpPr>
          <p:nvPr>
            <p:ph type="ftr" sz="quarter" idx="11"/>
          </p:nvPr>
        </p:nvSpPr>
        <p:spPr/>
        <p:txBody>
          <a:bodyPr/>
          <a:lstStyle/>
          <a:p>
            <a:endParaRPr lang="en-US" dirty="0">
              <a:solidFill>
                <a:prstClr val="white">
                  <a:tint val="75000"/>
                </a:prstClr>
              </a:solidFill>
            </a:endParaRPr>
          </a:p>
        </p:txBody>
      </p:sp>
      <p:sp>
        <p:nvSpPr>
          <p:cNvPr id="6" name="Slide Number Placeholder 5"/>
          <p:cNvSpPr>
            <a:spLocks noGrp="1"/>
          </p:cNvSpPr>
          <p:nvPr>
            <p:ph type="sldNum" sz="quarter" idx="12"/>
          </p:nvPr>
        </p:nvSpPr>
        <p:spPr/>
        <p:txBody>
          <a:bodyPr/>
          <a:lstStyle/>
          <a:p>
            <a:fld id="{6D22F896-40B5-4ADD-8801-0D06FADFA095}" type="slidenum">
              <a:rPr lang="en-US" dirty="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2422587057"/>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609600"/>
            <a:ext cx="1906993"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346" y="609600"/>
            <a:ext cx="5744029"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solidFill>
                  <a:prstClr val="white">
                    <a:tint val="75000"/>
                  </a:prstClr>
                </a:solidFill>
              </a:rPr>
              <a:pPr/>
              <a:t>10/9/2015</a:t>
            </a:fld>
            <a:endParaRPr lang="en-US" dirty="0">
              <a:solidFill>
                <a:prstClr val="white">
                  <a:tint val="75000"/>
                </a:prstClr>
              </a:solidFill>
            </a:endParaRPr>
          </a:p>
        </p:txBody>
      </p:sp>
      <p:sp>
        <p:nvSpPr>
          <p:cNvPr id="5" name="Footer Placeholder 4"/>
          <p:cNvSpPr>
            <a:spLocks noGrp="1"/>
          </p:cNvSpPr>
          <p:nvPr>
            <p:ph type="ftr" sz="quarter" idx="11"/>
          </p:nvPr>
        </p:nvSpPr>
        <p:spPr/>
        <p:txBody>
          <a:bodyPr/>
          <a:lstStyle/>
          <a:p>
            <a:endParaRPr lang="en-US" dirty="0">
              <a:solidFill>
                <a:prstClr val="white">
                  <a:tint val="75000"/>
                </a:prstClr>
              </a:solidFill>
            </a:endParaRPr>
          </a:p>
        </p:txBody>
      </p:sp>
      <p:sp>
        <p:nvSpPr>
          <p:cNvPr id="6" name="Slide Number Placeholder 5"/>
          <p:cNvSpPr>
            <a:spLocks noGrp="1"/>
          </p:cNvSpPr>
          <p:nvPr>
            <p:ph type="sldNum" sz="quarter" idx="12"/>
          </p:nvPr>
        </p:nvSpPr>
        <p:spPr/>
        <p:txBody>
          <a:bodyPr/>
          <a:lstStyle/>
          <a:p>
            <a:fld id="{6D22F896-40B5-4ADD-8801-0D06FADFA095}" type="slidenum">
              <a:rPr lang="en-US" dirty="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19049256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3"/>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30735F23-0646-4660-AA59-45EFC9961B0C}" type="datetimeFigureOut">
              <a:rPr lang="en-US" smtClean="0"/>
              <a:t>10/9/2015</a:t>
            </a:fld>
            <a:endParaRPr lang="en-US"/>
          </a:p>
        </p:txBody>
      </p:sp>
      <p:sp>
        <p:nvSpPr>
          <p:cNvPr id="6" name="Footer Placeholder 5"/>
          <p:cNvSpPr>
            <a:spLocks noGrp="1"/>
          </p:cNvSpPr>
          <p:nvPr>
            <p:ph type="ftr" sz="quarter" idx="11"/>
          </p:nvPr>
        </p:nvSpPr>
        <p:spPr>
          <a:xfrm>
            <a:off x="4380077" y="6407951"/>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2EDFCCF4-62F9-425B-B4A4-6D3CDF2E5CC6}" type="slidenum">
              <a:rPr lang="en-US" smtClean="0"/>
              <a:t>‹#›</a:t>
            </a:fld>
            <a:endParaRPr lang="en-US"/>
          </a:p>
        </p:txBody>
      </p:sp>
      <p:sp>
        <p:nvSpPr>
          <p:cNvPr id="2" name="Title 1"/>
          <p:cNvSpPr>
            <a:spLocks noGrp="1"/>
          </p:cNvSpPr>
          <p:nvPr>
            <p:ph type="title"/>
          </p:nvPr>
        </p:nvSpPr>
        <p:spPr>
          <a:xfrm>
            <a:off x="228601" y="4865123"/>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7"/>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3" y="5791254"/>
            <a:ext cx="3402315"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45"/>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29" Type="http://schemas.openxmlformats.org/officeDocument/2006/relationships/image" Target="../media/image2.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theme" Target="../theme/theme2.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6.xml"/><Relationship Id="rId13" Type="http://schemas.openxmlformats.org/officeDocument/2006/relationships/slideLayout" Target="../slideLayouts/slideLayout51.xml"/><Relationship Id="rId18" Type="http://schemas.openxmlformats.org/officeDocument/2006/relationships/slideLayout" Target="../slideLayouts/slideLayout56.xml"/><Relationship Id="rId26" Type="http://schemas.openxmlformats.org/officeDocument/2006/relationships/slideLayout" Target="../slideLayouts/slideLayout64.xml"/><Relationship Id="rId3" Type="http://schemas.openxmlformats.org/officeDocument/2006/relationships/slideLayout" Target="../slideLayouts/slideLayout41.xml"/><Relationship Id="rId21" Type="http://schemas.openxmlformats.org/officeDocument/2006/relationships/slideLayout" Target="../slideLayouts/slideLayout59.xml"/><Relationship Id="rId7" Type="http://schemas.openxmlformats.org/officeDocument/2006/relationships/slideLayout" Target="../slideLayouts/slideLayout45.xml"/><Relationship Id="rId12" Type="http://schemas.openxmlformats.org/officeDocument/2006/relationships/slideLayout" Target="../slideLayouts/slideLayout50.xml"/><Relationship Id="rId17" Type="http://schemas.openxmlformats.org/officeDocument/2006/relationships/slideLayout" Target="../slideLayouts/slideLayout55.xml"/><Relationship Id="rId25" Type="http://schemas.openxmlformats.org/officeDocument/2006/relationships/slideLayout" Target="../slideLayouts/slideLayout63.xml"/><Relationship Id="rId2" Type="http://schemas.openxmlformats.org/officeDocument/2006/relationships/slideLayout" Target="../slideLayouts/slideLayout40.xml"/><Relationship Id="rId16" Type="http://schemas.openxmlformats.org/officeDocument/2006/relationships/slideLayout" Target="../slideLayouts/slideLayout54.xml"/><Relationship Id="rId20" Type="http://schemas.openxmlformats.org/officeDocument/2006/relationships/slideLayout" Target="../slideLayouts/slideLayout58.xml"/><Relationship Id="rId29" Type="http://schemas.openxmlformats.org/officeDocument/2006/relationships/image" Target="../media/image2.png"/><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24" Type="http://schemas.openxmlformats.org/officeDocument/2006/relationships/slideLayout" Target="../slideLayouts/slideLayout62.xml"/><Relationship Id="rId5" Type="http://schemas.openxmlformats.org/officeDocument/2006/relationships/slideLayout" Target="../slideLayouts/slideLayout43.xml"/><Relationship Id="rId15" Type="http://schemas.openxmlformats.org/officeDocument/2006/relationships/slideLayout" Target="../slideLayouts/slideLayout53.xml"/><Relationship Id="rId23" Type="http://schemas.openxmlformats.org/officeDocument/2006/relationships/slideLayout" Target="../slideLayouts/slideLayout61.xml"/><Relationship Id="rId28" Type="http://schemas.openxmlformats.org/officeDocument/2006/relationships/theme" Target="../theme/theme3.xml"/><Relationship Id="rId10" Type="http://schemas.openxmlformats.org/officeDocument/2006/relationships/slideLayout" Target="../slideLayouts/slideLayout48.xml"/><Relationship Id="rId19" Type="http://schemas.openxmlformats.org/officeDocument/2006/relationships/slideLayout" Target="../slideLayouts/slideLayout57.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slideLayout" Target="../slideLayouts/slideLayout52.xml"/><Relationship Id="rId22" Type="http://schemas.openxmlformats.org/officeDocument/2006/relationships/slideLayout" Target="../slideLayouts/slideLayout60.xml"/><Relationship Id="rId27" Type="http://schemas.openxmlformats.org/officeDocument/2006/relationships/slideLayout" Target="../slideLayouts/slideLayout6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73.xml"/><Relationship Id="rId13" Type="http://schemas.openxmlformats.org/officeDocument/2006/relationships/slideLayout" Target="../slideLayouts/slideLayout78.xml"/><Relationship Id="rId18" Type="http://schemas.openxmlformats.org/officeDocument/2006/relationships/theme" Target="../theme/theme4.xml"/><Relationship Id="rId3" Type="http://schemas.openxmlformats.org/officeDocument/2006/relationships/slideLayout" Target="../slideLayouts/slideLayout68.xml"/><Relationship Id="rId7" Type="http://schemas.openxmlformats.org/officeDocument/2006/relationships/slideLayout" Target="../slideLayouts/slideLayout72.xml"/><Relationship Id="rId12" Type="http://schemas.openxmlformats.org/officeDocument/2006/relationships/slideLayout" Target="../slideLayouts/slideLayout77.xml"/><Relationship Id="rId17" Type="http://schemas.openxmlformats.org/officeDocument/2006/relationships/slideLayout" Target="../slideLayouts/slideLayout82.xml"/><Relationship Id="rId2" Type="http://schemas.openxmlformats.org/officeDocument/2006/relationships/slideLayout" Target="../slideLayouts/slideLayout67.xml"/><Relationship Id="rId16" Type="http://schemas.openxmlformats.org/officeDocument/2006/relationships/slideLayout" Target="../slideLayouts/slideLayout81.xml"/><Relationship Id="rId1" Type="http://schemas.openxmlformats.org/officeDocument/2006/relationships/slideLayout" Target="../slideLayouts/slideLayout66.xml"/><Relationship Id="rId6" Type="http://schemas.openxmlformats.org/officeDocument/2006/relationships/slideLayout" Target="../slideLayouts/slideLayout71.xml"/><Relationship Id="rId11" Type="http://schemas.openxmlformats.org/officeDocument/2006/relationships/slideLayout" Target="../slideLayouts/slideLayout76.xml"/><Relationship Id="rId5" Type="http://schemas.openxmlformats.org/officeDocument/2006/relationships/slideLayout" Target="../slideLayouts/slideLayout70.xml"/><Relationship Id="rId15" Type="http://schemas.openxmlformats.org/officeDocument/2006/relationships/slideLayout" Target="../slideLayouts/slideLayout80.xml"/><Relationship Id="rId10" Type="http://schemas.openxmlformats.org/officeDocument/2006/relationships/slideLayout" Target="../slideLayouts/slideLayout75.xml"/><Relationship Id="rId19" Type="http://schemas.openxmlformats.org/officeDocument/2006/relationships/image" Target="../media/image4.png"/><Relationship Id="rId4" Type="http://schemas.openxmlformats.org/officeDocument/2006/relationships/slideLayout" Target="../slideLayouts/slideLayout69.xml"/><Relationship Id="rId9" Type="http://schemas.openxmlformats.org/officeDocument/2006/relationships/slideLayout" Target="../slideLayouts/slideLayout74.xml"/><Relationship Id="rId14" Type="http://schemas.openxmlformats.org/officeDocument/2006/relationships/slideLayout" Target="../slideLayouts/slideLayout7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7"/>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3" y="5791254"/>
            <a:ext cx="3402315"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45"/>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35"/>
            <a:ext cx="8229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30735F23-0646-4660-AA59-45EFC9961B0C}" type="datetimeFigureOut">
              <a:rPr lang="en-US" smtClean="0"/>
              <a:t>10/9/2015</a:t>
            </a:fld>
            <a:endParaRPr lang="en-US"/>
          </a:p>
        </p:txBody>
      </p:sp>
      <p:sp>
        <p:nvSpPr>
          <p:cNvPr id="22" name="Footer Placeholder 21"/>
          <p:cNvSpPr>
            <a:spLocks noGrp="1"/>
          </p:cNvSpPr>
          <p:nvPr>
            <p:ph type="ftr" sz="quarter" idx="3"/>
          </p:nvPr>
        </p:nvSpPr>
        <p:spPr>
          <a:xfrm>
            <a:off x="4380077" y="6407951"/>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51"/>
            <a:ext cx="365760" cy="365125"/>
          </a:xfrm>
          <a:prstGeom prst="rect">
            <a:avLst/>
          </a:prstGeom>
        </p:spPr>
        <p:txBody>
          <a:bodyPr vert="horz" anchor="b"/>
          <a:lstStyle>
            <a:lvl1pPr algn="r" eaLnBrk="1" latinLnBrk="0" hangingPunct="1">
              <a:defRPr kumimoji="0" sz="1000" b="0">
                <a:solidFill>
                  <a:schemeClr val="tx1"/>
                </a:solidFill>
              </a:defRPr>
            </a:lvl1pPr>
            <a:extLst/>
          </a:lstStyle>
          <a:p>
            <a:fld id="{2EDFCCF4-62F9-425B-B4A4-6D3CDF2E5CC6}"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9">
            <a:extLst>
              <a:ext uri="{28A0092B-C50C-407E-A947-70E740481C1C}">
                <a14:useLocalDpi xmlns:a14="http://schemas.microsoft.com/office/drawing/2010/main" val="0"/>
              </a:ext>
            </a:extLst>
          </a:blip>
          <a:stretch>
            <a:fillRect/>
          </a:stretch>
        </p:blipFill>
        <p:spPr>
          <a:xfrm>
            <a:off x="7586346" y="94598"/>
            <a:ext cx="1400175" cy="1028700"/>
          </a:xfrm>
          <a:prstGeom prst="rect">
            <a:avLst/>
          </a:prstGeom>
        </p:spPr>
      </p:pic>
      <p:sp>
        <p:nvSpPr>
          <p:cNvPr id="2" name="Title Placeholder 1"/>
          <p:cNvSpPr>
            <a:spLocks noGrp="1"/>
          </p:cNvSpPr>
          <p:nvPr>
            <p:ph type="title"/>
          </p:nvPr>
        </p:nvSpPr>
        <p:spPr>
          <a:xfrm>
            <a:off x="201929" y="289519"/>
            <a:ext cx="874188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01935" y="1189178"/>
            <a:ext cx="8740141" cy="2055306"/>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1936351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 id="2147483714" r:id="rId18"/>
    <p:sldLayoutId id="2147483715" r:id="rId19"/>
    <p:sldLayoutId id="2147483716" r:id="rId20"/>
    <p:sldLayoutId id="2147483717" r:id="rId21"/>
    <p:sldLayoutId id="2147483718" r:id="rId22"/>
    <p:sldLayoutId id="2147483719" r:id="rId23"/>
    <p:sldLayoutId id="2147483720" r:id="rId24"/>
    <p:sldLayoutId id="2147483721" r:id="rId25"/>
    <p:sldLayoutId id="2147483722" r:id="rId26"/>
    <p:sldLayoutId id="2147483723" r:id="rId27"/>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9">
            <a:extLst>
              <a:ext uri="{28A0092B-C50C-407E-A947-70E740481C1C}">
                <a14:useLocalDpi xmlns:a14="http://schemas.microsoft.com/office/drawing/2010/main" val="0"/>
              </a:ext>
            </a:extLst>
          </a:blip>
          <a:stretch>
            <a:fillRect/>
          </a:stretch>
        </p:blipFill>
        <p:spPr>
          <a:xfrm>
            <a:off x="7586346" y="94598"/>
            <a:ext cx="1400175" cy="1028700"/>
          </a:xfrm>
          <a:prstGeom prst="rect">
            <a:avLst/>
          </a:prstGeom>
        </p:spPr>
      </p:pic>
      <p:sp>
        <p:nvSpPr>
          <p:cNvPr id="2" name="Title Placeholder 1"/>
          <p:cNvSpPr>
            <a:spLocks noGrp="1"/>
          </p:cNvSpPr>
          <p:nvPr>
            <p:ph type="title"/>
          </p:nvPr>
        </p:nvSpPr>
        <p:spPr>
          <a:xfrm>
            <a:off x="201929" y="289513"/>
            <a:ext cx="874188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01932" y="1189178"/>
            <a:ext cx="8740141" cy="2055306"/>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76719982"/>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 id="2147483737" r:id="rId13"/>
    <p:sldLayoutId id="2147483738" r:id="rId14"/>
    <p:sldLayoutId id="2147483739" r:id="rId15"/>
    <p:sldLayoutId id="2147483740" r:id="rId16"/>
    <p:sldLayoutId id="2147483741" r:id="rId17"/>
    <p:sldLayoutId id="2147483742" r:id="rId18"/>
    <p:sldLayoutId id="2147483743" r:id="rId19"/>
    <p:sldLayoutId id="2147483744" r:id="rId20"/>
    <p:sldLayoutId id="2147483745" r:id="rId21"/>
    <p:sldLayoutId id="2147483746" r:id="rId22"/>
    <p:sldLayoutId id="2147483747" r:id="rId23"/>
    <p:sldLayoutId id="2147483748" r:id="rId24"/>
    <p:sldLayoutId id="2147483749" r:id="rId25"/>
    <p:sldLayoutId id="2147483750" r:id="rId26"/>
    <p:sldLayoutId id="2147483751" r:id="rId27"/>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347" y="609601"/>
            <a:ext cx="7765321" cy="1326321"/>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346" y="2096064"/>
            <a:ext cx="7765322" cy="369513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759052" y="5883276"/>
            <a:ext cx="2057400" cy="365125"/>
          </a:xfrm>
          <a:prstGeom prst="rect">
            <a:avLst/>
          </a:prstGeom>
        </p:spPr>
        <p:txBody>
          <a:bodyPr vert="horz" lIns="91440" tIns="45720" rIns="91440" bIns="45720" rtlCol="0" anchor="ctr"/>
          <a:lstStyle>
            <a:lvl1pPr algn="r">
              <a:defRPr sz="750">
                <a:solidFill>
                  <a:schemeClr val="tx1">
                    <a:tint val="75000"/>
                  </a:schemeClr>
                </a:solidFill>
              </a:defRPr>
            </a:lvl1pPr>
          </a:lstStyle>
          <a:p>
            <a:pPr defTabSz="342900"/>
            <a:fld id="{48A87A34-81AB-432B-8DAE-1953F412C126}" type="datetimeFigureOut">
              <a:rPr lang="en-US" smtClean="0">
                <a:solidFill>
                  <a:prstClr val="white">
                    <a:tint val="75000"/>
                  </a:prstClr>
                </a:solidFill>
              </a:rPr>
              <a:pPr defTabSz="342900"/>
              <a:t>10/9/2015</a:t>
            </a:fld>
            <a:endParaRPr lang="en-US" dirty="0">
              <a:solidFill>
                <a:prstClr val="white">
                  <a:tint val="75000"/>
                </a:prstClr>
              </a:solidFill>
            </a:endParaRPr>
          </a:p>
        </p:txBody>
      </p:sp>
      <p:sp>
        <p:nvSpPr>
          <p:cNvPr id="5" name="Footer Placeholder 4"/>
          <p:cNvSpPr>
            <a:spLocks noGrp="1"/>
          </p:cNvSpPr>
          <p:nvPr>
            <p:ph type="ftr" sz="quarter" idx="3"/>
          </p:nvPr>
        </p:nvSpPr>
        <p:spPr>
          <a:xfrm>
            <a:off x="685346" y="5883276"/>
            <a:ext cx="5004649" cy="365125"/>
          </a:xfrm>
          <a:prstGeom prst="rect">
            <a:avLst/>
          </a:prstGeom>
        </p:spPr>
        <p:txBody>
          <a:bodyPr vert="horz" lIns="91440" tIns="45720" rIns="91440" bIns="45720" rtlCol="0" anchor="ctr"/>
          <a:lstStyle>
            <a:lvl1pPr algn="l">
              <a:defRPr sz="750">
                <a:solidFill>
                  <a:schemeClr val="tx1">
                    <a:tint val="75000"/>
                  </a:schemeClr>
                </a:solidFill>
              </a:defRPr>
            </a:lvl1pPr>
          </a:lstStyle>
          <a:p>
            <a:pPr defTabSz="342900"/>
            <a:endParaRPr lang="en-US" dirty="0">
              <a:solidFill>
                <a:prstClr val="white">
                  <a:tint val="75000"/>
                </a:prstClr>
              </a:solidFill>
            </a:endParaRPr>
          </a:p>
        </p:txBody>
      </p:sp>
      <p:sp>
        <p:nvSpPr>
          <p:cNvPr id="6" name="Slide Number Placeholder 5"/>
          <p:cNvSpPr>
            <a:spLocks noGrp="1"/>
          </p:cNvSpPr>
          <p:nvPr>
            <p:ph type="sldNum" sz="quarter" idx="4"/>
          </p:nvPr>
        </p:nvSpPr>
        <p:spPr>
          <a:xfrm>
            <a:off x="7885509" y="5883276"/>
            <a:ext cx="565159" cy="365125"/>
          </a:xfrm>
          <a:prstGeom prst="rect">
            <a:avLst/>
          </a:prstGeom>
        </p:spPr>
        <p:txBody>
          <a:bodyPr vert="horz" lIns="91440" tIns="45720" rIns="91440" bIns="45720" rtlCol="0" anchor="ctr"/>
          <a:lstStyle>
            <a:lvl1pPr algn="r">
              <a:defRPr sz="750">
                <a:solidFill>
                  <a:schemeClr val="tx1">
                    <a:tint val="75000"/>
                  </a:schemeClr>
                </a:solidFill>
              </a:defRPr>
            </a:lvl1pPr>
          </a:lstStyle>
          <a:p>
            <a:pPr defTabSz="342900"/>
            <a:fld id="{6D22F896-40B5-4ADD-8801-0D06FADFA095}" type="slidenum">
              <a:rPr lang="en-US" smtClean="0">
                <a:solidFill>
                  <a:prstClr val="white">
                    <a:tint val="75000"/>
                  </a:prstClr>
                </a:solidFill>
              </a:rPr>
              <a:pPr defTabSz="342900"/>
              <a:t>‹#›</a:t>
            </a:fld>
            <a:endParaRPr lang="en-US" dirty="0">
              <a:solidFill>
                <a:prstClr val="white">
                  <a:tint val="75000"/>
                </a:prstClr>
              </a:solidFill>
            </a:endParaRPr>
          </a:p>
        </p:txBody>
      </p:sp>
      <p:pic>
        <p:nvPicPr>
          <p:cNvPr id="11" name="Picture 10"/>
          <p:cNvPicPr>
            <a:picLocks noChangeAspect="1"/>
          </p:cNvPicPr>
          <p:nvPr userDrawn="1"/>
        </p:nvPicPr>
        <p:blipFill>
          <a:blip r:embed="rId19">
            <a:extLst>
              <a:ext uri="{28A0092B-C50C-407E-A947-70E740481C1C}">
                <a14:useLocalDpi xmlns:a14="http://schemas.microsoft.com/office/drawing/2010/main" val="0"/>
              </a:ext>
            </a:extLst>
          </a:blip>
          <a:stretch>
            <a:fillRect/>
          </a:stretch>
        </p:blipFill>
        <p:spPr>
          <a:xfrm>
            <a:off x="116729" y="138084"/>
            <a:ext cx="3573018" cy="971861"/>
          </a:xfrm>
          <a:prstGeom prst="rect">
            <a:avLst/>
          </a:prstGeom>
        </p:spPr>
      </p:pic>
    </p:spTree>
    <p:extLst>
      <p:ext uri="{BB962C8B-B14F-4D97-AF65-F5344CB8AC3E}">
        <p14:creationId xmlns:p14="http://schemas.microsoft.com/office/powerpoint/2010/main" val="3162742937"/>
      </p:ext>
    </p:extLst>
  </p:cSld>
  <p:clrMap bg1="dk1" tx1="lt1" bg2="dk2" tx2="lt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 id="2147483764" r:id="rId12"/>
    <p:sldLayoutId id="2147483765" r:id="rId13"/>
    <p:sldLayoutId id="2147483766" r:id="rId14"/>
    <p:sldLayoutId id="2147483767" r:id="rId15"/>
    <p:sldLayoutId id="2147483768" r:id="rId16"/>
    <p:sldLayoutId id="2147483769" r:id="rId17"/>
  </p:sldLayoutIdLst>
  <p:timing>
    <p:tnLst>
      <p:par>
        <p:cTn id="1" dur="indefinite" restart="never" nodeType="tmRoot"/>
      </p:par>
    </p:tnLst>
  </p:timing>
  <p:txStyles>
    <p:titleStyle>
      <a:lvl1pPr algn="ctr" defTabSz="685800" rtl="0" eaLnBrk="1" latinLnBrk="0" hangingPunct="1">
        <a:lnSpc>
          <a:spcPct val="90000"/>
        </a:lnSpc>
        <a:spcBef>
          <a:spcPct val="0"/>
        </a:spcBef>
        <a:buNone/>
        <a:defRPr sz="255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171450" indent="-171450" algn="l" defTabSz="685800" rtl="0" eaLnBrk="1" latinLnBrk="0" hangingPunct="1">
        <a:lnSpc>
          <a:spcPct val="120000"/>
        </a:lnSpc>
        <a:spcBef>
          <a:spcPts val="750"/>
        </a:spcBef>
        <a:buFont typeface="Arial" panose="020B0604020202020204" pitchFamily="34" charset="0"/>
        <a:buChar char="•"/>
        <a:defRPr sz="1500" kern="1200">
          <a:solidFill>
            <a:schemeClr val="tx1"/>
          </a:solidFill>
          <a:effectLst>
            <a:outerShdw blurRad="50800" dist="38100" dir="2700000" algn="tl" rotWithShape="0">
              <a:srgbClr val="000000">
                <a:alpha val="48000"/>
              </a:srgbClr>
            </a:outerShdw>
          </a:effectLst>
          <a:latin typeface="+mn-lt"/>
          <a:ea typeface="+mn-ea"/>
          <a:cs typeface="+mn-cs"/>
        </a:defRPr>
      </a:lvl1pPr>
      <a:lvl2pPr marL="514350" indent="-171450" algn="l" defTabSz="685800" rtl="0" eaLnBrk="1" latinLnBrk="0" hangingPunct="1">
        <a:lnSpc>
          <a:spcPct val="120000"/>
        </a:lnSpc>
        <a:spcBef>
          <a:spcPts val="375"/>
        </a:spcBef>
        <a:buFont typeface="Arial" panose="020B0604020202020204" pitchFamily="34" charset="0"/>
        <a:buChar char="•"/>
        <a:defRPr sz="1350" kern="1200">
          <a:solidFill>
            <a:schemeClr val="tx1"/>
          </a:solidFill>
          <a:effectLst>
            <a:outerShdw blurRad="50800" dist="38100" dir="2700000" algn="tl" rotWithShape="0">
              <a:srgbClr val="000000">
                <a:alpha val="48000"/>
              </a:srgbClr>
            </a:outerShdw>
          </a:effectLst>
          <a:latin typeface="+mn-lt"/>
          <a:ea typeface="+mn-ea"/>
          <a:cs typeface="+mn-cs"/>
        </a:defRPr>
      </a:lvl2pPr>
      <a:lvl3pPr marL="857250" indent="-171450" algn="l" defTabSz="685800" rtl="0" eaLnBrk="1" latinLnBrk="0" hangingPunct="1">
        <a:lnSpc>
          <a:spcPct val="120000"/>
        </a:lnSpc>
        <a:spcBef>
          <a:spcPts val="375"/>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200150" indent="-171450" algn="l" defTabSz="685800" rtl="0" eaLnBrk="1" latinLnBrk="0" hangingPunct="1">
        <a:lnSpc>
          <a:spcPct val="120000"/>
        </a:lnSpc>
        <a:spcBef>
          <a:spcPts val="375"/>
        </a:spcBef>
        <a:buFont typeface="Arial" panose="020B0604020202020204" pitchFamily="34" charset="0"/>
        <a:buChar char="•"/>
        <a:defRPr sz="1050" kern="1200">
          <a:solidFill>
            <a:schemeClr val="tx1"/>
          </a:solidFill>
          <a:effectLst>
            <a:outerShdw blurRad="50800" dist="38100" dir="2700000" algn="tl" rotWithShape="0">
              <a:srgbClr val="000000">
                <a:alpha val="48000"/>
              </a:srgbClr>
            </a:outerShdw>
          </a:effectLst>
          <a:latin typeface="+mn-lt"/>
          <a:ea typeface="+mn-ea"/>
          <a:cs typeface="+mn-cs"/>
        </a:defRPr>
      </a:lvl4pPr>
      <a:lvl5pPr marL="1543050" indent="-171450" algn="l" defTabSz="685800" rtl="0" eaLnBrk="1" latinLnBrk="0" hangingPunct="1">
        <a:lnSpc>
          <a:spcPct val="120000"/>
        </a:lnSpc>
        <a:spcBef>
          <a:spcPts val="375"/>
        </a:spcBef>
        <a:buFont typeface="Arial" panose="020B0604020202020204" pitchFamily="34" charset="0"/>
        <a:buChar char="•"/>
        <a:defRPr sz="900" kern="1200">
          <a:solidFill>
            <a:schemeClr val="tx1"/>
          </a:solidFill>
          <a:effectLst>
            <a:outerShdw blurRad="50800" dist="38100" dir="2700000" algn="tl" rotWithShape="0">
              <a:srgbClr val="000000">
                <a:alpha val="48000"/>
              </a:srgbClr>
            </a:outerShdw>
          </a:effectLst>
          <a:latin typeface="+mn-lt"/>
          <a:ea typeface="+mn-ea"/>
          <a:cs typeface="+mn-cs"/>
        </a:defRPr>
      </a:lvl5pPr>
      <a:lvl6pPr marL="1885950" indent="-171450" algn="l" defTabSz="685800" rtl="0" eaLnBrk="1" latinLnBrk="0" hangingPunct="1">
        <a:lnSpc>
          <a:spcPct val="120000"/>
        </a:lnSpc>
        <a:spcBef>
          <a:spcPts val="375"/>
        </a:spcBef>
        <a:buFont typeface="Arial" panose="020B0604020202020204" pitchFamily="34" charset="0"/>
        <a:buChar char="•"/>
        <a:defRPr sz="9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228850" indent="-171450" algn="l" defTabSz="685800" rtl="0" eaLnBrk="1" latinLnBrk="0" hangingPunct="1">
        <a:lnSpc>
          <a:spcPct val="120000"/>
        </a:lnSpc>
        <a:spcBef>
          <a:spcPts val="375"/>
        </a:spcBef>
        <a:buFont typeface="Arial" panose="020B0604020202020204" pitchFamily="34" charset="0"/>
        <a:buChar char="•"/>
        <a:defRPr sz="900" kern="1200">
          <a:solidFill>
            <a:schemeClr val="tx1"/>
          </a:solidFill>
          <a:effectLst>
            <a:outerShdw blurRad="50800" dist="38100" dir="2700000" algn="tl" rotWithShape="0">
              <a:srgbClr val="000000">
                <a:alpha val="48000"/>
              </a:srgbClr>
            </a:outerShdw>
          </a:effectLst>
          <a:latin typeface="+mn-lt"/>
          <a:ea typeface="+mn-ea"/>
          <a:cs typeface="+mn-cs"/>
        </a:defRPr>
      </a:lvl7pPr>
      <a:lvl8pPr marL="2571750" indent="-171450" algn="l" defTabSz="685800" rtl="0" eaLnBrk="1" latinLnBrk="0" hangingPunct="1">
        <a:lnSpc>
          <a:spcPct val="120000"/>
        </a:lnSpc>
        <a:spcBef>
          <a:spcPts val="375"/>
        </a:spcBef>
        <a:buFont typeface="Arial" panose="020B0604020202020204" pitchFamily="34" charset="0"/>
        <a:buChar char="•"/>
        <a:defRPr sz="900" kern="1200">
          <a:solidFill>
            <a:schemeClr val="tx1"/>
          </a:solidFill>
          <a:effectLst>
            <a:outerShdw blurRad="50800" dist="38100" dir="2700000" algn="tl" rotWithShape="0">
              <a:srgbClr val="000000">
                <a:alpha val="48000"/>
              </a:srgbClr>
            </a:outerShdw>
          </a:effectLst>
          <a:latin typeface="+mn-lt"/>
          <a:ea typeface="+mn-ea"/>
          <a:cs typeface="+mn-cs"/>
        </a:defRPr>
      </a:lvl8pPr>
      <a:lvl9pPr marL="2914650" indent="-171450" algn="l" defTabSz="685800" rtl="0" eaLnBrk="1" latinLnBrk="0" hangingPunct="1">
        <a:lnSpc>
          <a:spcPct val="120000"/>
        </a:lnSpc>
        <a:spcBef>
          <a:spcPts val="375"/>
        </a:spcBef>
        <a:buFont typeface="Arial" panose="020B0604020202020204" pitchFamily="34" charset="0"/>
        <a:buChar char="•"/>
        <a:defRPr sz="9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mailto:bhakthil@gmail.com" TargetMode="External"/><Relationship Id="rId7" Type="http://schemas.openxmlformats.org/officeDocument/2006/relationships/image" Target="../media/image7.jpe"/><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jpg"/><Relationship Id="rId5" Type="http://schemas.openxmlformats.org/officeDocument/2006/relationships/image" Target="../media/image5.png"/><Relationship Id="rId4" Type="http://schemas.openxmlformats.org/officeDocument/2006/relationships/hyperlink" Target="https://www.linkedin.com/pub/bhakthi-liyanage/14/15/912"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74.xml"/><Relationship Id="rId5" Type="http://schemas.openxmlformats.org/officeDocument/2006/relationships/image" Target="../media/image10.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69.xml"/></Relationships>
</file>

<file path=ppt/slides/_rels/slide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hyperlink" Target="http://www.meetup.com/ctspug" TargetMode="External"/><Relationship Id="rId1" Type="http://schemas.openxmlformats.org/officeDocument/2006/relationships/slideLayout" Target="../slideLayouts/slideLayout6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6200" y="1447800"/>
            <a:ext cx="8839200" cy="1143000"/>
          </a:xfrm>
        </p:spPr>
        <p:txBody>
          <a:bodyPr>
            <a:noAutofit/>
          </a:bodyPr>
          <a:lstStyle/>
          <a:p>
            <a:r>
              <a:rPr lang="en-US" sz="3200" dirty="0" smtClean="0"/>
              <a:t>Office SharePoint 2013 client-side rendering – Introduction to CSR and using </a:t>
            </a:r>
            <a:r>
              <a:rPr lang="en-US" sz="3200" dirty="0" err="1" smtClean="0"/>
              <a:t>JSLink</a:t>
            </a:r>
            <a:r>
              <a:rPr lang="en-US" sz="3200" b="0" dirty="0">
                <a:effectLst/>
              </a:rPr>
              <a:t/>
            </a:r>
            <a:br>
              <a:rPr lang="en-US" sz="3200" b="0" dirty="0">
                <a:effectLst/>
              </a:rPr>
            </a:br>
            <a:endParaRPr lang="en-US" sz="3200" dirty="0"/>
          </a:p>
        </p:txBody>
      </p:sp>
      <p:sp>
        <p:nvSpPr>
          <p:cNvPr id="4" name="Title 2"/>
          <p:cNvSpPr txBox="1">
            <a:spLocks/>
          </p:cNvSpPr>
          <p:nvPr/>
        </p:nvSpPr>
        <p:spPr>
          <a:xfrm>
            <a:off x="4495800" y="5334000"/>
            <a:ext cx="4419600" cy="1143000"/>
          </a:xfrm>
          <a:prstGeom prst="rect">
            <a:avLst/>
          </a:prstGeom>
        </p:spPr>
        <p:txBody>
          <a:bodyPr vert="horz" rtlCol="0" anchor="ctr">
            <a:normAutofit fontScale="97500"/>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r>
              <a:rPr lang="en-US" sz="2000" dirty="0" smtClean="0"/>
              <a:t>Bhakthi Liyanage</a:t>
            </a:r>
          </a:p>
          <a:p>
            <a:r>
              <a:rPr lang="en-US" sz="2000" dirty="0" smtClean="0"/>
              <a:t>SPS Charlotte 15</a:t>
            </a:r>
          </a:p>
          <a:p>
            <a:r>
              <a:rPr lang="en-US" sz="2000" smtClean="0"/>
              <a:t>19 September </a:t>
            </a:r>
            <a:r>
              <a:rPr lang="en-US" sz="2000" dirty="0" smtClean="0"/>
              <a:t>2015</a:t>
            </a:r>
            <a:endParaRPr lang="en-US" sz="2000" dirty="0"/>
          </a:p>
        </p:txBody>
      </p:sp>
    </p:spTree>
    <p:extLst>
      <p:ext uri="{BB962C8B-B14F-4D97-AF65-F5344CB8AC3E}">
        <p14:creationId xmlns:p14="http://schemas.microsoft.com/office/powerpoint/2010/main" val="24425823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457200"/>
            <a:ext cx="8229600" cy="6019800"/>
          </a:xfrm>
        </p:spPr>
        <p:txBody>
          <a:bodyPr/>
          <a:lstStyle/>
          <a:p>
            <a:r>
              <a:rPr lang="en-US" dirty="0" smtClean="0"/>
              <a:t>Configuring </a:t>
            </a:r>
            <a:r>
              <a:rPr lang="en-US" dirty="0" err="1" smtClean="0"/>
              <a:t>JSLink</a:t>
            </a:r>
            <a:r>
              <a:rPr lang="en-US" dirty="0" smtClean="0"/>
              <a:t> property to a field</a:t>
            </a:r>
          </a:p>
          <a:p>
            <a:pPr lvl="1"/>
            <a:r>
              <a:rPr lang="en-US" dirty="0"/>
              <a:t>O</a:t>
            </a:r>
            <a:r>
              <a:rPr lang="en-US" dirty="0" smtClean="0"/>
              <a:t>n the Sever</a:t>
            </a:r>
          </a:p>
          <a:p>
            <a:pPr lvl="2"/>
            <a:r>
              <a:rPr lang="en-US" dirty="0"/>
              <a:t>Set the </a:t>
            </a:r>
            <a:r>
              <a:rPr lang="en-US" dirty="0" err="1"/>
              <a:t>SPField.JSLink</a:t>
            </a:r>
            <a:r>
              <a:rPr lang="en-US" dirty="0"/>
              <a:t> property in the Field XML </a:t>
            </a:r>
            <a:r>
              <a:rPr lang="en-US" dirty="0" smtClean="0"/>
              <a:t>definition</a:t>
            </a:r>
          </a:p>
          <a:p>
            <a:pPr marL="630936" lvl="2" indent="0">
              <a:buNone/>
            </a:pPr>
            <a:endParaRPr lang="en-US" dirty="0"/>
          </a:p>
          <a:p>
            <a:pPr marL="630936" lvl="2" indent="0">
              <a:buNone/>
            </a:pPr>
            <a:endParaRPr lang="en-US" dirty="0" smtClean="0"/>
          </a:p>
          <a:p>
            <a:pPr lvl="2"/>
            <a:endParaRPr lang="en-US" dirty="0" smtClean="0"/>
          </a:p>
          <a:p>
            <a:pPr lvl="2"/>
            <a:r>
              <a:rPr lang="en-US" dirty="0" smtClean="0"/>
              <a:t>Using Server OM in feature activation event</a:t>
            </a:r>
          </a:p>
          <a:p>
            <a:pPr marL="630936" lvl="2" indent="0">
              <a:buNone/>
            </a:pPr>
            <a:endParaRPr lang="en-US" dirty="0" smtClean="0"/>
          </a:p>
          <a:p>
            <a:pPr marL="630936" lvl="2" indent="0">
              <a:buNone/>
            </a:pPr>
            <a:endParaRPr lang="en-US" dirty="0" smtClean="0"/>
          </a:p>
          <a:p>
            <a:pPr lvl="2"/>
            <a:endParaRPr lang="en-US" dirty="0" smtClean="0"/>
          </a:p>
          <a:p>
            <a:pPr lvl="2"/>
            <a:endParaRPr lang="en-US" dirty="0" smtClean="0"/>
          </a:p>
          <a:p>
            <a:pPr lvl="2"/>
            <a:r>
              <a:rPr lang="en-US" dirty="0" smtClean="0"/>
              <a:t>Set </a:t>
            </a:r>
            <a:r>
              <a:rPr lang="en-US" dirty="0"/>
              <a:t>the </a:t>
            </a:r>
            <a:r>
              <a:rPr lang="en-US" dirty="0" err="1"/>
              <a:t>SPField.JSLink</a:t>
            </a:r>
            <a:r>
              <a:rPr lang="en-US" dirty="0"/>
              <a:t> property in with powershell</a:t>
            </a:r>
          </a:p>
          <a:p>
            <a:pPr lvl="2"/>
            <a:endParaRPr lang="en-US" dirty="0" smtClean="0"/>
          </a:p>
        </p:txBody>
      </p:sp>
      <p:pic>
        <p:nvPicPr>
          <p:cNvPr id="307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3505200"/>
            <a:ext cx="6810375" cy="1162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1" y="1981207"/>
            <a:ext cx="5829300" cy="752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3" y="5334007"/>
            <a:ext cx="4333875" cy="714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303448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457200"/>
            <a:ext cx="8229600" cy="6019800"/>
          </a:xfrm>
        </p:spPr>
        <p:txBody>
          <a:bodyPr/>
          <a:lstStyle/>
          <a:p>
            <a:r>
              <a:rPr lang="en-US" dirty="0" smtClean="0"/>
              <a:t>Configuring </a:t>
            </a:r>
            <a:r>
              <a:rPr lang="en-US" dirty="0" err="1" smtClean="0"/>
              <a:t>JSLink</a:t>
            </a:r>
            <a:r>
              <a:rPr lang="en-US" dirty="0" smtClean="0"/>
              <a:t> property to a field</a:t>
            </a:r>
          </a:p>
          <a:p>
            <a:pPr lvl="1"/>
            <a:r>
              <a:rPr lang="en-US" dirty="0"/>
              <a:t>O</a:t>
            </a:r>
            <a:r>
              <a:rPr lang="en-US" dirty="0" smtClean="0"/>
              <a:t>n Client</a:t>
            </a:r>
          </a:p>
          <a:p>
            <a:pPr lvl="2"/>
            <a:r>
              <a:rPr lang="en-US" dirty="0"/>
              <a:t>Set the </a:t>
            </a:r>
            <a:r>
              <a:rPr lang="en-US" dirty="0" err="1"/>
              <a:t>SPField.JSLink</a:t>
            </a:r>
            <a:r>
              <a:rPr lang="en-US" dirty="0"/>
              <a:t> property in </a:t>
            </a:r>
            <a:r>
              <a:rPr lang="en-US" dirty="0" smtClean="0"/>
              <a:t>CSOM</a:t>
            </a:r>
          </a:p>
          <a:p>
            <a:pPr marL="630936" lvl="2" indent="0">
              <a:buNone/>
            </a:pPr>
            <a:endParaRPr lang="en-US" dirty="0"/>
          </a:p>
          <a:p>
            <a:pPr marL="630936" lvl="2" indent="0">
              <a:buNone/>
            </a:pPr>
            <a:endParaRPr lang="en-US" dirty="0" smtClean="0"/>
          </a:p>
          <a:p>
            <a:pPr lvl="2"/>
            <a:endParaRPr lang="en-US" dirty="0" smtClean="0"/>
          </a:p>
          <a:p>
            <a:pPr marL="630936" lvl="2" indent="0">
              <a:buNone/>
            </a:pPr>
            <a:endParaRPr lang="en-US" dirty="0" smtClean="0"/>
          </a:p>
          <a:p>
            <a:pPr lvl="2"/>
            <a:r>
              <a:rPr lang="en-US" dirty="0" smtClean="0"/>
              <a:t>Set JS Link </a:t>
            </a:r>
            <a:r>
              <a:rPr lang="en-US" dirty="0"/>
              <a:t>property </a:t>
            </a:r>
            <a:r>
              <a:rPr lang="en-US" dirty="0" smtClean="0"/>
              <a:t>in the UI</a:t>
            </a:r>
            <a:endParaRPr lang="en-US" dirty="0"/>
          </a:p>
          <a:p>
            <a:pPr lvl="2"/>
            <a:endParaRPr lang="en-US" dirty="0" smtClean="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1" y="1676407"/>
            <a:ext cx="5000625" cy="1419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84963" y="1219207"/>
            <a:ext cx="2295525" cy="5114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Oval 2"/>
          <p:cNvSpPr/>
          <p:nvPr/>
        </p:nvSpPr>
        <p:spPr>
          <a:xfrm>
            <a:off x="6684963" y="5410200"/>
            <a:ext cx="2078039" cy="609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p:cNvCxnSpPr/>
          <p:nvPr/>
        </p:nvCxnSpPr>
        <p:spPr>
          <a:xfrm>
            <a:off x="5181600" y="3505200"/>
            <a:ext cx="1981200" cy="1905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16413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Box 2"/>
          <p:cNvSpPr txBox="1"/>
          <p:nvPr/>
        </p:nvSpPr>
        <p:spPr>
          <a:xfrm>
            <a:off x="3505200" y="2758533"/>
            <a:ext cx="2057400" cy="40011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000" dirty="0" smtClean="0"/>
              <a:t>Demo</a:t>
            </a:r>
            <a:endParaRPr lang="en-US" sz="2000" dirty="0"/>
          </a:p>
        </p:txBody>
      </p:sp>
    </p:spTree>
    <p:extLst>
      <p:ext uri="{BB962C8B-B14F-4D97-AF65-F5344CB8AC3E}">
        <p14:creationId xmlns:p14="http://schemas.microsoft.com/office/powerpoint/2010/main" val="118267383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idx="1"/>
          </p:nvPr>
        </p:nvSpPr>
        <p:spPr/>
        <p:txBody>
          <a:bodyPr/>
          <a:lstStyle/>
          <a:p>
            <a:r>
              <a:rPr lang="en-US" dirty="0" smtClean="0"/>
              <a:t>The code sample can be found at </a:t>
            </a:r>
          </a:p>
        </p:txBody>
      </p:sp>
      <p:sp>
        <p:nvSpPr>
          <p:cNvPr id="3" name="Title 2"/>
          <p:cNvSpPr>
            <a:spLocks noGrp="1"/>
          </p:cNvSpPr>
          <p:nvPr>
            <p:ph type="title"/>
          </p:nvPr>
        </p:nvSpPr>
        <p:spPr/>
        <p:txBody>
          <a:bodyPr/>
          <a:lstStyle/>
          <a:p>
            <a:r>
              <a:rPr lang="en-US" dirty="0"/>
              <a:t>Session Info</a:t>
            </a:r>
          </a:p>
        </p:txBody>
      </p:sp>
    </p:spTree>
    <p:extLst>
      <p:ext uri="{BB962C8B-B14F-4D97-AF65-F5344CB8AC3E}">
        <p14:creationId xmlns:p14="http://schemas.microsoft.com/office/powerpoint/2010/main" val="3150002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143003"/>
            <a:ext cx="8229600" cy="4864291"/>
          </a:xfrm>
        </p:spPr>
        <p:txBody>
          <a:bodyPr vert="horz" anchor="t">
            <a:normAutofit/>
          </a:bodyPr>
          <a:lstStyle/>
          <a:p>
            <a:pPr lvl="2"/>
            <a:endParaRPr lang="en-US" sz="1600" dirty="0"/>
          </a:p>
          <a:p>
            <a:r>
              <a:rPr lang="en-US" sz="2400" dirty="0" smtClean="0"/>
              <a:t>Who am I?</a:t>
            </a:r>
            <a:endParaRPr lang="en-US" sz="2400" dirty="0"/>
          </a:p>
          <a:p>
            <a:pPr marL="630936" lvl="2" indent="0">
              <a:buNone/>
            </a:pPr>
            <a:r>
              <a:rPr lang="en-US" sz="1600" dirty="0" smtClean="0"/>
              <a:t>Sr. SharePoint Architect</a:t>
            </a:r>
          </a:p>
          <a:p>
            <a:pPr marL="630936" lvl="2" indent="0">
              <a:buNone/>
            </a:pPr>
            <a:r>
              <a:rPr lang="en-US" sz="1600" dirty="0" smtClean="0"/>
              <a:t>15+ years in the IT industry</a:t>
            </a:r>
          </a:p>
          <a:p>
            <a:pPr marL="630936" lvl="2" indent="0">
              <a:buNone/>
            </a:pPr>
            <a:r>
              <a:rPr lang="en-US" sz="1600" dirty="0" smtClean="0"/>
              <a:t>10+ years in SharePoint</a:t>
            </a:r>
          </a:p>
          <a:p>
            <a:pPr marL="630936" lvl="2" indent="0">
              <a:buNone/>
            </a:pPr>
            <a:endParaRPr lang="en-US" sz="1600" dirty="0"/>
          </a:p>
          <a:p>
            <a:pPr marL="630936" lvl="2" indent="0">
              <a:buNone/>
            </a:pPr>
            <a:r>
              <a:rPr lang="en-US" sz="1600" dirty="0" smtClean="0">
                <a:hlinkClick r:id="rId3"/>
              </a:rPr>
              <a:t>bhakthil@gmail.com</a:t>
            </a:r>
            <a:endParaRPr lang="en-US" sz="1600" dirty="0" smtClean="0"/>
          </a:p>
          <a:p>
            <a:pPr marL="630936" lvl="2" indent="0">
              <a:buNone/>
            </a:pPr>
            <a:endParaRPr lang="en-US" sz="1600" dirty="0"/>
          </a:p>
          <a:p>
            <a:pPr marL="630936" lvl="2" indent="0">
              <a:buNone/>
            </a:pPr>
            <a:r>
              <a:rPr lang="en-US" sz="1600" dirty="0" smtClean="0"/>
              <a:t>@</a:t>
            </a:r>
            <a:r>
              <a:rPr lang="en-US" sz="1600" dirty="0" err="1" smtClean="0"/>
              <a:t>bhakthil</a:t>
            </a:r>
            <a:endParaRPr lang="en-US" sz="1600" dirty="0" smtClean="0"/>
          </a:p>
          <a:p>
            <a:pPr marL="630936" lvl="2" indent="0">
              <a:buNone/>
            </a:pPr>
            <a:endParaRPr lang="en-US" sz="1600" dirty="0"/>
          </a:p>
          <a:p>
            <a:pPr marL="630936" lvl="2" indent="0">
              <a:buNone/>
            </a:pPr>
            <a:r>
              <a:rPr lang="en-US" sz="1600" dirty="0">
                <a:hlinkClick r:id="rId4"/>
              </a:rPr>
              <a:t>https://</a:t>
            </a:r>
            <a:r>
              <a:rPr lang="en-US" sz="1600" dirty="0" smtClean="0">
                <a:hlinkClick r:id="rId4"/>
              </a:rPr>
              <a:t>www.linkedin.com/pub/bhakthi-liyanage/14/15/912</a:t>
            </a:r>
            <a:endParaRPr lang="en-US" sz="1600" dirty="0" smtClean="0"/>
          </a:p>
          <a:p>
            <a:pPr marL="630936" lvl="2" indent="0">
              <a:buNone/>
            </a:pPr>
            <a:endParaRPr lang="en-US" sz="1600" dirty="0" smtClean="0"/>
          </a:p>
          <a:p>
            <a:pPr marL="630936" lvl="2" indent="0">
              <a:buNone/>
            </a:pPr>
            <a:endParaRPr lang="en-US" sz="1600" dirty="0"/>
          </a:p>
          <a:p>
            <a:pPr lvl="2"/>
            <a:endParaRPr lang="en-US" sz="1600" dirty="0"/>
          </a:p>
          <a:p>
            <a:pPr marL="109728" lvl="2" indent="0">
              <a:spcBef>
                <a:spcPts val="400"/>
              </a:spcBef>
              <a:buClr>
                <a:schemeClr val="accent1"/>
              </a:buClr>
              <a:buSzPct val="68000"/>
              <a:buNone/>
            </a:pPr>
            <a:endParaRPr lang="en-US" sz="2400" dirty="0"/>
          </a:p>
        </p:txBody>
      </p:sp>
      <p:sp>
        <p:nvSpPr>
          <p:cNvPr id="3" name="AutoShape 2" descr="Image result for mail ic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09600" y="2819400"/>
            <a:ext cx="495300" cy="495300"/>
          </a:xfrm>
          <a:prstGeom prst="rect">
            <a:avLst/>
          </a:prstGeom>
        </p:spPr>
      </p:pic>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1025" y="3429000"/>
            <a:ext cx="552450" cy="557213"/>
          </a:xfrm>
          <a:prstGeom prst="rect">
            <a:avLst/>
          </a:prstGeom>
        </p:spPr>
      </p:pic>
      <p:pic>
        <p:nvPicPr>
          <p:cNvPr id="7" name="Picture 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47687" y="4118071"/>
            <a:ext cx="585788" cy="585788"/>
          </a:xfrm>
          <a:prstGeom prst="rect">
            <a:avLst/>
          </a:prstGeom>
        </p:spPr>
      </p:pic>
    </p:spTree>
    <p:extLst>
      <p:ext uri="{BB962C8B-B14F-4D97-AF65-F5344CB8AC3E}">
        <p14:creationId xmlns:p14="http://schemas.microsoft.com/office/powerpoint/2010/main" val="30803942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4280535" y="1335025"/>
            <a:ext cx="4257676" cy="4418363"/>
            <a:chOff x="5707379" y="637032"/>
            <a:chExt cx="5676901" cy="5891151"/>
          </a:xfrm>
        </p:grpSpPr>
        <p:pic>
          <p:nvPicPr>
            <p:cNvPr id="12" name="Picture 11"/>
            <p:cNvPicPr>
              <a:picLocks noChangeAspect="1"/>
            </p:cNvPicPr>
            <p:nvPr/>
          </p:nvPicPr>
          <p:blipFill rotWithShape="1">
            <a:blip r:embed="rId3"/>
            <a:srcRect l="6753" t="333" r="7586"/>
            <a:stretch/>
          </p:blipFill>
          <p:spPr>
            <a:xfrm>
              <a:off x="5707379" y="637032"/>
              <a:ext cx="5676901" cy="5376261"/>
            </a:xfrm>
            <a:prstGeom prst="rect">
              <a:avLst/>
            </a:prstGeom>
          </p:spPr>
        </p:pic>
        <p:sp>
          <p:nvSpPr>
            <p:cNvPr id="3" name="Rectangle 2"/>
            <p:cNvSpPr/>
            <p:nvPr/>
          </p:nvSpPr>
          <p:spPr>
            <a:xfrm>
              <a:off x="5707379" y="6013293"/>
              <a:ext cx="5676901" cy="51489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endParaRPr lang="en-US" sz="1350">
                <a:solidFill>
                  <a:prstClr val="white"/>
                </a:solidFill>
              </a:endParaRPr>
            </a:p>
          </p:txBody>
        </p:sp>
      </p:grpSp>
      <p:sp>
        <p:nvSpPr>
          <p:cNvPr id="2" name="Title 1"/>
          <p:cNvSpPr>
            <a:spLocks noGrp="1"/>
          </p:cNvSpPr>
          <p:nvPr>
            <p:ph type="title"/>
          </p:nvPr>
        </p:nvSpPr>
        <p:spPr>
          <a:xfrm>
            <a:off x="833317" y="1507331"/>
            <a:ext cx="2700570" cy="1010841"/>
          </a:xfrm>
        </p:spPr>
        <p:txBody>
          <a:bodyPr anchor="t"/>
          <a:lstStyle/>
          <a:p>
            <a:r>
              <a:rPr lang="en-US" dirty="0" smtClean="0"/>
              <a:t>EVENT Sponsors</a:t>
            </a:r>
            <a:endParaRPr lang="en-US" dirty="0"/>
          </a:p>
        </p:txBody>
      </p:sp>
      <p:sp>
        <p:nvSpPr>
          <p:cNvPr id="19" name="Text Placeholder 18"/>
          <p:cNvSpPr>
            <a:spLocks noGrp="1"/>
          </p:cNvSpPr>
          <p:nvPr>
            <p:ph type="body" sz="half" idx="2"/>
          </p:nvPr>
        </p:nvSpPr>
        <p:spPr>
          <a:xfrm>
            <a:off x="685345" y="2400300"/>
            <a:ext cx="3001838" cy="2800350"/>
          </a:xfrm>
        </p:spPr>
        <p:txBody>
          <a:bodyPr>
            <a:normAutofit/>
          </a:bodyPr>
          <a:lstStyle/>
          <a:p>
            <a:pPr marL="214313" indent="-214313" algn="l">
              <a:buFont typeface="Arial" panose="020B0604020202020204" pitchFamily="34" charset="0"/>
              <a:buChar char="•"/>
            </a:pPr>
            <a:r>
              <a:rPr lang="en-US" dirty="0" smtClean="0"/>
              <a:t>Diamond, Platinum &amp; Gold sponsors have tables </a:t>
            </a:r>
          </a:p>
          <a:p>
            <a:pPr marL="214313" indent="-214313" algn="l">
              <a:buFont typeface="Arial" panose="020B0604020202020204" pitchFamily="34" charset="0"/>
              <a:buChar char="•"/>
            </a:pPr>
            <a:r>
              <a:rPr lang="en-US" dirty="0" smtClean="0"/>
              <a:t>Please visit them and inquire about their products &amp; services</a:t>
            </a:r>
          </a:p>
          <a:p>
            <a:pPr marL="214313" indent="-214313" algn="l">
              <a:buFont typeface="Arial" panose="020B0604020202020204" pitchFamily="34" charset="0"/>
              <a:buChar char="•"/>
            </a:pPr>
            <a:r>
              <a:rPr lang="en-US" dirty="0" smtClean="0"/>
              <a:t>Also they have lots of awesome </a:t>
            </a:r>
            <a:r>
              <a:rPr lang="en-US" dirty="0" err="1" smtClean="0"/>
              <a:t>schwag</a:t>
            </a:r>
            <a:r>
              <a:rPr lang="en-US" dirty="0" smtClean="0"/>
              <a:t> that you can’t live without! </a:t>
            </a:r>
            <a:r>
              <a:rPr lang="en-US" dirty="0" smtClean="0">
                <a:sym typeface="Wingdings" panose="05000000000000000000" pitchFamily="2" charset="2"/>
              </a:rPr>
              <a:t></a:t>
            </a:r>
            <a:endParaRPr lang="en-US" dirty="0" smtClean="0"/>
          </a:p>
          <a:p>
            <a:pPr marL="214313" indent="-214313" algn="l">
              <a:buFont typeface="Arial" panose="020B0604020202020204" pitchFamily="34" charset="0"/>
              <a:buChar char="•"/>
            </a:pPr>
            <a:endParaRPr lang="en-US" dirty="0"/>
          </a:p>
        </p:txBody>
      </p:sp>
      <p:pic>
        <p:nvPicPr>
          <p:cNvPr id="1026" name="Picture 2" descr="VisualS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02723" y="5061699"/>
            <a:ext cx="611041" cy="61104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TekDo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80622" y="5200651"/>
            <a:ext cx="1428750" cy="4214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20066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Connecticut SharePoint users group</a:t>
            </a:r>
            <a:endParaRPr lang="en-US" dirty="0"/>
          </a:p>
        </p:txBody>
      </p:sp>
      <p:sp>
        <p:nvSpPr>
          <p:cNvPr id="8" name="Content Placeholder 7"/>
          <p:cNvSpPr>
            <a:spLocks noGrp="1"/>
          </p:cNvSpPr>
          <p:nvPr>
            <p:ph sz="half" idx="1"/>
          </p:nvPr>
        </p:nvSpPr>
        <p:spPr/>
        <p:txBody>
          <a:bodyPr>
            <a:normAutofit/>
          </a:bodyPr>
          <a:lstStyle/>
          <a:p>
            <a:r>
              <a:rPr lang="en-US" dirty="0" smtClean="0"/>
              <a:t>Different SharePoint discussions each month on various topics.</a:t>
            </a:r>
          </a:p>
          <a:p>
            <a:r>
              <a:rPr lang="en-US" dirty="0" smtClean="0"/>
              <a:t>Meets 3</a:t>
            </a:r>
            <a:r>
              <a:rPr lang="en-US" baseline="30000" dirty="0" smtClean="0"/>
              <a:t>rd</a:t>
            </a:r>
            <a:r>
              <a:rPr lang="en-US" dirty="0" smtClean="0"/>
              <a:t> Thursday of every month</a:t>
            </a:r>
          </a:p>
          <a:p>
            <a:r>
              <a:rPr lang="en-US" dirty="0" smtClean="0"/>
              <a:t>Microsoft Office (Hartford)</a:t>
            </a:r>
          </a:p>
          <a:p>
            <a:r>
              <a:rPr lang="en-US" dirty="0" smtClean="0"/>
              <a:t>280 Trumbull St, Hartford CT 06103</a:t>
            </a:r>
            <a:endParaRPr lang="en-US" dirty="0"/>
          </a:p>
          <a:p>
            <a:r>
              <a:rPr lang="en-US" u="sng" dirty="0" smtClean="0"/>
              <a:t>http://www.meetup.com/ctspug</a:t>
            </a:r>
          </a:p>
          <a:p>
            <a:endParaRPr lang="en-US" dirty="0"/>
          </a:p>
        </p:txBody>
      </p:sp>
      <p:sp>
        <p:nvSpPr>
          <p:cNvPr id="3" name="Rectangle 2"/>
          <p:cNvSpPr/>
          <p:nvPr/>
        </p:nvSpPr>
        <p:spPr>
          <a:xfrm>
            <a:off x="5265752" y="2658220"/>
            <a:ext cx="3059264" cy="149087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prstClr val="white"/>
              </a:solidFill>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14771" y="2828153"/>
            <a:ext cx="2687109" cy="1129037"/>
          </a:xfrm>
          <a:prstGeom prst="rect">
            <a:avLst/>
          </a:prstGeom>
        </p:spPr>
      </p:pic>
    </p:spTree>
    <p:extLst>
      <p:ext uri="{BB962C8B-B14F-4D97-AF65-F5344CB8AC3E}">
        <p14:creationId xmlns:p14="http://schemas.microsoft.com/office/powerpoint/2010/main" val="7029716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Special October session!</a:t>
            </a:r>
            <a:endParaRPr lang="en-US" dirty="0"/>
          </a:p>
        </p:txBody>
      </p:sp>
      <p:sp>
        <p:nvSpPr>
          <p:cNvPr id="3" name="Content Placeholder 2"/>
          <p:cNvSpPr>
            <a:spLocks noGrp="1"/>
          </p:cNvSpPr>
          <p:nvPr>
            <p:ph sz="half" idx="1"/>
          </p:nvPr>
        </p:nvSpPr>
        <p:spPr/>
        <p:txBody>
          <a:bodyPr/>
          <a:lstStyle/>
          <a:p>
            <a:r>
              <a:rPr lang="en-US" dirty="0"/>
              <a:t>Michelle Caldwell (MVP) will be making a stop at the </a:t>
            </a:r>
            <a:r>
              <a:rPr lang="en-US" dirty="0" smtClean="0"/>
              <a:t>CTSPUG</a:t>
            </a:r>
          </a:p>
          <a:p>
            <a:r>
              <a:rPr lang="en-US" dirty="0" smtClean="0"/>
              <a:t>Microsoft Store in West Farms Mall</a:t>
            </a:r>
          </a:p>
          <a:p>
            <a:r>
              <a:rPr lang="en-US" dirty="0" smtClean="0"/>
              <a:t>Wednesday – October 14</a:t>
            </a:r>
            <a:r>
              <a:rPr lang="en-US" baseline="30000" dirty="0" smtClean="0"/>
              <a:t>th</a:t>
            </a:r>
            <a:endParaRPr lang="en-US" dirty="0" smtClean="0"/>
          </a:p>
          <a:p>
            <a:r>
              <a:rPr lang="en-US" dirty="0" smtClean="0"/>
              <a:t>Register today!</a:t>
            </a:r>
          </a:p>
          <a:p>
            <a:pPr lvl="1"/>
            <a:r>
              <a:rPr lang="en-US" dirty="0" smtClean="0">
                <a:hlinkClick r:id="rId2"/>
              </a:rPr>
              <a:t>http://www.meetup.com/ctspug</a:t>
            </a:r>
            <a:endParaRPr lang="en-US" dirty="0" smtClean="0"/>
          </a:p>
          <a:p>
            <a:pPr lvl="1"/>
            <a:endParaRPr lang="en-US" dirty="0"/>
          </a:p>
        </p:txBody>
      </p:sp>
      <p:pic>
        <p:nvPicPr>
          <p:cNvPr id="1026" name="Picture 2" descr="http://www.k2.com/img/10033/sharepoint-mvp-avanade-michelle-caldwell-main.jpg"/>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4630342" y="2995790"/>
            <a:ext cx="3820715" cy="16319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51799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143003"/>
            <a:ext cx="8229600" cy="4864291"/>
          </a:xfrm>
        </p:spPr>
        <p:txBody>
          <a:bodyPr vert="horz" anchor="t">
            <a:normAutofit lnSpcReduction="10000"/>
          </a:bodyPr>
          <a:lstStyle/>
          <a:p>
            <a:r>
              <a:rPr lang="en-US" sz="2400" dirty="0"/>
              <a:t>What is Client-side Rendering</a:t>
            </a:r>
          </a:p>
          <a:p>
            <a:pPr marL="630936" lvl="2" indent="0">
              <a:buNone/>
            </a:pPr>
            <a:r>
              <a:rPr lang="en-US" sz="1600" dirty="0"/>
              <a:t>Client-side rendering provides a mechanism that you can use to produce your own output for a set of controls that are hosted in a SharePoint page.</a:t>
            </a:r>
          </a:p>
          <a:p>
            <a:pPr marL="630936" lvl="2" indent="0">
              <a:buNone/>
            </a:pPr>
            <a:endParaRPr lang="en-US" sz="1600" dirty="0">
              <a:cs typeface="Lucida Sans Unicode"/>
            </a:endParaRPr>
          </a:p>
          <a:p>
            <a:pPr lvl="3"/>
            <a:r>
              <a:rPr lang="en-US" sz="1600" dirty="0"/>
              <a:t>This mechanism enables you to use well-known technologies, such as HTML and JavaScript, to define the rendering logic of certain SharePoint objects. </a:t>
            </a:r>
          </a:p>
          <a:p>
            <a:pPr marL="914400" lvl="3" indent="0">
              <a:buNone/>
            </a:pPr>
            <a:r>
              <a:rPr lang="en-US" sz="1600" dirty="0">
                <a:latin typeface="Lucida Sans Unicode" charset="0"/>
                <a:cs typeface="Lucida Sans Unicode" charset="0"/>
              </a:rPr>
              <a:t>    Content types, List views, Web parts, List forms </a:t>
            </a:r>
            <a:r>
              <a:rPr lang="en-US" sz="1600" dirty="0" smtClean="0">
                <a:latin typeface="Lucida Sans Unicode" charset="0"/>
                <a:cs typeface="Lucida Sans Unicode" charset="0"/>
              </a:rPr>
              <a:t>and search results</a:t>
            </a:r>
            <a:endParaRPr lang="en-US" sz="1600" dirty="0">
              <a:latin typeface="Lucida Sans Unicode" charset="0"/>
              <a:cs typeface="Lucida Sans Unicode" charset="0"/>
            </a:endParaRPr>
          </a:p>
          <a:p>
            <a:pPr lvl="3"/>
            <a:endParaRPr lang="en-US" sz="1600" dirty="0"/>
          </a:p>
          <a:p>
            <a:pPr lvl="3"/>
            <a:r>
              <a:rPr lang="en-US" sz="1600" dirty="0"/>
              <a:t>In client-side rendering you can specify your own JavaScript resources and host them in the data storage options available to your farm </a:t>
            </a:r>
            <a:r>
              <a:rPr lang="en-US" sz="1600" dirty="0" smtClean="0"/>
              <a:t>solution </a:t>
            </a:r>
            <a:r>
              <a:rPr lang="en-US" sz="1600" dirty="0"/>
              <a:t>such as the _layouts </a:t>
            </a:r>
            <a:r>
              <a:rPr lang="en-US" sz="1600" dirty="0" smtClean="0"/>
              <a:t>folder, or Style Library.</a:t>
            </a:r>
            <a:endParaRPr lang="en-US" sz="1600" dirty="0"/>
          </a:p>
          <a:p>
            <a:pPr lvl="2"/>
            <a:endParaRPr lang="en-US" sz="1600" dirty="0"/>
          </a:p>
          <a:p>
            <a:r>
              <a:rPr lang="en-US" sz="2400" dirty="0"/>
              <a:t>What is </a:t>
            </a:r>
            <a:r>
              <a:rPr lang="en-US" sz="2400" dirty="0" err="1"/>
              <a:t>JSLink</a:t>
            </a:r>
            <a:endParaRPr lang="en-US" sz="2400" dirty="0"/>
          </a:p>
          <a:p>
            <a:pPr marL="630936" lvl="2" indent="0">
              <a:buNone/>
            </a:pPr>
            <a:r>
              <a:rPr lang="en-US" sz="1600" dirty="0" err="1"/>
              <a:t>JSLink</a:t>
            </a:r>
            <a:r>
              <a:rPr lang="en-US" sz="1600" dirty="0"/>
              <a:t> is a new property introduced in SharePoint 2013 that is available in </a:t>
            </a:r>
            <a:r>
              <a:rPr lang="en-US" sz="1600" dirty="0" err="1"/>
              <a:t>Webparts</a:t>
            </a:r>
            <a:r>
              <a:rPr lang="en-US" sz="1600" dirty="0"/>
              <a:t>, List views, fields and content types. This property points to a JavaScript file which can be used to manipulate the object.</a:t>
            </a:r>
          </a:p>
          <a:p>
            <a:pPr lvl="2"/>
            <a:endParaRPr lang="en-US" sz="1600" dirty="0"/>
          </a:p>
          <a:p>
            <a:pPr marL="109728" lvl="2" indent="0">
              <a:spcBef>
                <a:spcPts val="400"/>
              </a:spcBef>
              <a:buClr>
                <a:schemeClr val="accent1"/>
              </a:buClr>
              <a:buSzPct val="68000"/>
              <a:buNone/>
            </a:pPr>
            <a:endParaRPr lang="en-US" sz="2400" dirty="0"/>
          </a:p>
        </p:txBody>
      </p:sp>
      <p:sp>
        <p:nvSpPr>
          <p:cNvPr id="3" name="Title 2"/>
          <p:cNvSpPr>
            <a:spLocks noGrp="1"/>
          </p:cNvSpPr>
          <p:nvPr>
            <p:ph type="title"/>
          </p:nvPr>
        </p:nvSpPr>
        <p:spPr/>
        <p:txBody>
          <a:bodyPr>
            <a:normAutofit/>
          </a:bodyPr>
          <a:lstStyle/>
          <a:p>
            <a:r>
              <a:rPr lang="en-US" sz="2800" dirty="0" smtClean="0"/>
              <a:t>Introduction</a:t>
            </a:r>
            <a:endParaRPr lang="en-US" sz="2800" dirty="0"/>
          </a:p>
        </p:txBody>
      </p:sp>
    </p:spTree>
    <p:extLst>
      <p:ext uri="{BB962C8B-B14F-4D97-AF65-F5344CB8AC3E}">
        <p14:creationId xmlns:p14="http://schemas.microsoft.com/office/powerpoint/2010/main" val="36639344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Content Placeholder 1"/>
          <p:cNvSpPr>
            <a:spLocks noGrp="1"/>
          </p:cNvSpPr>
          <p:nvPr>
            <p:ph idx="1"/>
          </p:nvPr>
        </p:nvSpPr>
        <p:spPr>
          <a:xfrm>
            <a:off x="457200" y="1143003"/>
            <a:ext cx="8229600" cy="4864291"/>
          </a:xfrm>
        </p:spPr>
        <p:txBody>
          <a:bodyPr>
            <a:normAutofit/>
          </a:bodyPr>
          <a:lstStyle/>
          <a:p>
            <a:r>
              <a:rPr lang="en-US" sz="2400" dirty="0" smtClean="0"/>
              <a:t>Advantages</a:t>
            </a:r>
          </a:p>
          <a:p>
            <a:pPr lvl="2"/>
            <a:r>
              <a:rPr lang="en-US" sz="1600" dirty="0"/>
              <a:t>Performance – </a:t>
            </a:r>
            <a:r>
              <a:rPr lang="en-US" sz="1600" dirty="0" smtClean="0"/>
              <a:t>Rendering </a:t>
            </a:r>
            <a:r>
              <a:rPr lang="en-US" sz="1600" dirty="0"/>
              <a:t>is </a:t>
            </a:r>
            <a:r>
              <a:rPr lang="en-US" sz="1600" dirty="0" smtClean="0"/>
              <a:t>done in </a:t>
            </a:r>
            <a:r>
              <a:rPr lang="en-US" sz="1600" dirty="0"/>
              <a:t>Client </a:t>
            </a:r>
            <a:r>
              <a:rPr lang="en-US" sz="1600" dirty="0" smtClean="0"/>
              <a:t>Side and </a:t>
            </a:r>
            <a:r>
              <a:rPr lang="en-US" sz="1600" dirty="0"/>
              <a:t>the burden is taken away from the server. This means that the pages can load faster when using CSR</a:t>
            </a:r>
            <a:r>
              <a:rPr lang="en-US" sz="1600" dirty="0" smtClean="0"/>
              <a:t>.</a:t>
            </a:r>
          </a:p>
          <a:p>
            <a:pPr lvl="2"/>
            <a:endParaRPr lang="en-US" sz="1600" dirty="0"/>
          </a:p>
          <a:p>
            <a:pPr lvl="2"/>
            <a:r>
              <a:rPr lang="en-US" sz="1600" dirty="0" smtClean="0"/>
              <a:t>Minimum Learning Curve – CSR uses </a:t>
            </a:r>
            <a:r>
              <a:rPr lang="en-US" sz="1600" dirty="0"/>
              <a:t>standard technologies like HTML5, CSS3 and </a:t>
            </a:r>
            <a:r>
              <a:rPr lang="en-US" sz="1600" dirty="0" smtClean="0"/>
              <a:t>JavaScript which developers are already familiar with.</a:t>
            </a:r>
          </a:p>
          <a:p>
            <a:pPr lvl="2"/>
            <a:endParaRPr lang="en-US" sz="1600" dirty="0" smtClean="0"/>
          </a:p>
          <a:p>
            <a:pPr lvl="2"/>
            <a:r>
              <a:rPr lang="en-US" sz="1600" dirty="0" smtClean="0"/>
              <a:t>Ease </a:t>
            </a:r>
            <a:r>
              <a:rPr lang="en-US" sz="1600" dirty="0"/>
              <a:t>of Development – </a:t>
            </a:r>
            <a:r>
              <a:rPr lang="en-US" sz="1600" dirty="0" smtClean="0"/>
              <a:t>SharePoint developers are already familiar standard technologies like HTML5, CSS3 and JavaScript. </a:t>
            </a:r>
            <a:r>
              <a:rPr lang="en-US" sz="1600" dirty="0"/>
              <a:t>This should </a:t>
            </a:r>
            <a:r>
              <a:rPr lang="en-US" sz="1600" dirty="0" smtClean="0"/>
              <a:t>reduce </a:t>
            </a:r>
            <a:r>
              <a:rPr lang="en-US" sz="1600" dirty="0"/>
              <a:t>development time, and less bugs</a:t>
            </a:r>
            <a:r>
              <a:rPr lang="en-US" sz="1600" dirty="0" smtClean="0"/>
              <a:t>.</a:t>
            </a:r>
          </a:p>
          <a:p>
            <a:pPr lvl="2"/>
            <a:endParaRPr lang="en-US" sz="1600" dirty="0"/>
          </a:p>
          <a:p>
            <a:pPr lvl="2"/>
            <a:r>
              <a:rPr lang="en-US" sz="1600" dirty="0"/>
              <a:t>Flexibility – </a:t>
            </a:r>
            <a:r>
              <a:rPr lang="en-US" sz="1600" dirty="0" smtClean="0"/>
              <a:t>It is very easy to target and </a:t>
            </a:r>
            <a:r>
              <a:rPr lang="en-US" sz="1600" dirty="0"/>
              <a:t>overwrite just </a:t>
            </a:r>
            <a:r>
              <a:rPr lang="en-US" sz="1600" dirty="0" smtClean="0"/>
              <a:t>specific objects and parts of the object. For example, a </a:t>
            </a:r>
            <a:r>
              <a:rPr lang="en-US" sz="1600" dirty="0"/>
              <a:t>particular field, the header, footer, or the entire view. </a:t>
            </a:r>
            <a:r>
              <a:rPr lang="en-US" sz="1600" dirty="0" smtClean="0"/>
              <a:t>You also can use any JS plugins such as jQuery</a:t>
            </a:r>
            <a:r>
              <a:rPr lang="en-US" sz="1600" dirty="0"/>
              <a:t>.</a:t>
            </a:r>
            <a:endParaRPr lang="en-US" sz="1600" dirty="0" smtClean="0"/>
          </a:p>
          <a:p>
            <a:pPr marL="365760" lvl="2" indent="-256032">
              <a:spcBef>
                <a:spcPts val="400"/>
              </a:spcBef>
              <a:buClr>
                <a:schemeClr val="accent1"/>
              </a:buClr>
              <a:buSzPct val="68000"/>
              <a:buFont typeface="Wingdings 3"/>
              <a:buChar char=""/>
            </a:pPr>
            <a:endParaRPr lang="en-US" sz="2400" dirty="0"/>
          </a:p>
        </p:txBody>
      </p:sp>
    </p:spTree>
    <p:extLst>
      <p:ext uri="{BB962C8B-B14F-4D97-AF65-F5344CB8AC3E}">
        <p14:creationId xmlns:p14="http://schemas.microsoft.com/office/powerpoint/2010/main" val="36160418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Content Placeholder 1"/>
          <p:cNvSpPr>
            <a:spLocks noGrp="1"/>
          </p:cNvSpPr>
          <p:nvPr>
            <p:ph idx="1"/>
          </p:nvPr>
        </p:nvSpPr>
        <p:spPr>
          <a:xfrm>
            <a:off x="457200" y="1143003"/>
            <a:ext cx="8229600" cy="4864291"/>
          </a:xfrm>
        </p:spPr>
        <p:txBody>
          <a:bodyPr>
            <a:normAutofit/>
          </a:bodyPr>
          <a:lstStyle/>
          <a:p>
            <a:r>
              <a:rPr lang="en-US" sz="2400" dirty="0" smtClean="0"/>
              <a:t>Disadvantages</a:t>
            </a:r>
          </a:p>
          <a:p>
            <a:pPr lvl="2"/>
            <a:r>
              <a:rPr lang="en-US" sz="1600" dirty="0" smtClean="0"/>
              <a:t>Compatibility– Since the scripts are executed in the client browser, the functionality is subject to browser restrictions. With XSLT, this was not the case as XSL is executed in the server-side.</a:t>
            </a:r>
          </a:p>
          <a:p>
            <a:pPr lvl="2"/>
            <a:endParaRPr lang="en-US" sz="1600" dirty="0"/>
          </a:p>
          <a:p>
            <a:pPr lvl="2"/>
            <a:r>
              <a:rPr lang="en-US" sz="1600" dirty="0" smtClean="0"/>
              <a:t>Performance </a:t>
            </a:r>
            <a:r>
              <a:rPr lang="en-US" sz="1600" dirty="0"/>
              <a:t>– </a:t>
            </a:r>
            <a:r>
              <a:rPr lang="en-US" sz="1600" dirty="0" smtClean="0"/>
              <a:t>This was noted as an advantage as well. However, if the user machine is older and does not have the latest browser versions, the JS files will not be executed properly and will be very slow causing browser crashes.</a:t>
            </a:r>
            <a:endParaRPr lang="en-US" sz="2400" dirty="0"/>
          </a:p>
        </p:txBody>
      </p:sp>
    </p:spTree>
    <p:extLst>
      <p:ext uri="{BB962C8B-B14F-4D97-AF65-F5344CB8AC3E}">
        <p14:creationId xmlns:p14="http://schemas.microsoft.com/office/powerpoint/2010/main" val="11925503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1"/>
          <p:cNvSpPr>
            <a:spLocks noGrp="1"/>
          </p:cNvSpPr>
          <p:nvPr>
            <p:ph idx="1"/>
          </p:nvPr>
        </p:nvSpPr>
        <p:spPr>
          <a:xfrm>
            <a:off x="609600" y="685800"/>
            <a:ext cx="8001000" cy="4876800"/>
          </a:xfrm>
        </p:spPr>
        <p:txBody>
          <a:bodyPr>
            <a:normAutofit/>
          </a:bodyPr>
          <a:lstStyle/>
          <a:p>
            <a:pPr marL="365760" lvl="2" indent="-256032">
              <a:spcBef>
                <a:spcPts val="400"/>
              </a:spcBef>
              <a:buClr>
                <a:schemeClr val="accent1"/>
              </a:buClr>
              <a:buSzPct val="68000"/>
              <a:buFont typeface="Wingdings 3"/>
              <a:buChar char=""/>
            </a:pPr>
            <a:r>
              <a:rPr lang="en-US" sz="2400" dirty="0"/>
              <a:t>High Level Steps Involved in </a:t>
            </a:r>
            <a:r>
              <a:rPr lang="en-US" sz="2400" dirty="0" smtClean="0"/>
              <a:t>implementing </a:t>
            </a:r>
            <a:r>
              <a:rPr lang="en-US" sz="2400" dirty="0" err="1"/>
              <a:t>JSLink</a:t>
            </a:r>
            <a:r>
              <a:rPr lang="en-US" sz="2400" dirty="0"/>
              <a:t> solution…….</a:t>
            </a:r>
          </a:p>
          <a:p>
            <a:pPr lvl="2"/>
            <a:r>
              <a:rPr lang="en-US" dirty="0"/>
              <a:t>Create JavaScript file – this can be done using VS or any other text editor.</a:t>
            </a:r>
          </a:p>
          <a:p>
            <a:pPr lvl="2"/>
            <a:endParaRPr lang="en-US" dirty="0"/>
          </a:p>
          <a:p>
            <a:pPr lvl="2"/>
            <a:r>
              <a:rPr lang="en-US" dirty="0" smtClean="0"/>
              <a:t>Deploy </a:t>
            </a:r>
            <a:r>
              <a:rPr lang="en-US" dirty="0"/>
              <a:t>that to _layouts folder(in case of server side deployment) or upload it to a any document library(_</a:t>
            </a:r>
            <a:r>
              <a:rPr lang="en-US" dirty="0" smtClean="0"/>
              <a:t>catalogs, </a:t>
            </a:r>
            <a:r>
              <a:rPr lang="en-US" dirty="0"/>
              <a:t>Site Assets </a:t>
            </a:r>
            <a:r>
              <a:rPr lang="en-US" dirty="0" smtClean="0"/>
              <a:t>library or Style Library)</a:t>
            </a:r>
            <a:endParaRPr lang="en-US" dirty="0"/>
          </a:p>
          <a:p>
            <a:pPr lvl="2"/>
            <a:endParaRPr lang="en-US" dirty="0"/>
          </a:p>
          <a:p>
            <a:pPr lvl="2"/>
            <a:r>
              <a:rPr lang="en-US" dirty="0"/>
              <a:t>Point your SharePoint object </a:t>
            </a:r>
            <a:r>
              <a:rPr lang="en-US" dirty="0" err="1"/>
              <a:t>JSLink</a:t>
            </a:r>
            <a:r>
              <a:rPr lang="en-US" dirty="0"/>
              <a:t> property to the JS file</a:t>
            </a:r>
          </a:p>
        </p:txBody>
      </p:sp>
    </p:spTree>
    <p:extLst>
      <p:ext uri="{BB962C8B-B14F-4D97-AF65-F5344CB8AC3E}">
        <p14:creationId xmlns:p14="http://schemas.microsoft.com/office/powerpoint/2010/main" val="378776784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1" Type="http://schemas.openxmlformats.org/officeDocument/2006/relationships/image" Target="../media/image3.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DRAFT_Microsoft_Hosting_template_16-9">
  <a:themeElements>
    <a:clrScheme name="Custom 35">
      <a:dk1>
        <a:srgbClr val="505050"/>
      </a:dk1>
      <a:lt1>
        <a:srgbClr val="FFFFFF"/>
      </a:lt1>
      <a:dk2>
        <a:srgbClr val="505050"/>
      </a:dk2>
      <a:lt2>
        <a:srgbClr val="D2D2D2"/>
      </a:lt2>
      <a:accent1>
        <a:srgbClr val="0072C6"/>
      </a:accent1>
      <a:accent2>
        <a:srgbClr val="002050"/>
      </a:accent2>
      <a:accent3>
        <a:srgbClr val="00188F"/>
      </a:accent3>
      <a:accent4>
        <a:srgbClr val="4668C5"/>
      </a:accent4>
      <a:accent5>
        <a:srgbClr val="00BCF2"/>
      </a:accent5>
      <a:accent6>
        <a:srgbClr val="9B4F96"/>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182880" tIns="146304" rIns="182880" bIns="146304" rtlCol="0">
        <a:spAutoFit/>
      </a:bodyPr>
      <a:lstStyle>
        <a:defPPr>
          <a:lnSpc>
            <a:spcPct val="90000"/>
          </a:lnSpc>
          <a:defRPr sz="2400" dirty="0" smtClean="0">
            <a:gradFill>
              <a:gsLst>
                <a:gs pos="2917">
                  <a:schemeClr val="tx1"/>
                </a:gs>
                <a:gs pos="30000">
                  <a:schemeClr val="tx1"/>
                </a:gs>
              </a:gsLst>
              <a:lin ang="5400000" scaled="0"/>
            </a:gradFill>
          </a:defRPr>
        </a:defPPr>
      </a:lstStyle>
    </a:txDef>
  </a:objectDefaults>
  <a:extraClrSchemeLst/>
</a:theme>
</file>

<file path=ppt/theme/theme3.xml><?xml version="1.0" encoding="utf-8"?>
<a:theme xmlns:a="http://schemas.openxmlformats.org/drawingml/2006/main" name="1_DRAFT_Microsoft_Hosting_template_16-9">
  <a:themeElements>
    <a:clrScheme name="Custom 35">
      <a:dk1>
        <a:srgbClr val="505050"/>
      </a:dk1>
      <a:lt1>
        <a:srgbClr val="FFFFFF"/>
      </a:lt1>
      <a:dk2>
        <a:srgbClr val="505050"/>
      </a:dk2>
      <a:lt2>
        <a:srgbClr val="D2D2D2"/>
      </a:lt2>
      <a:accent1>
        <a:srgbClr val="0072C6"/>
      </a:accent1>
      <a:accent2>
        <a:srgbClr val="002050"/>
      </a:accent2>
      <a:accent3>
        <a:srgbClr val="00188F"/>
      </a:accent3>
      <a:accent4>
        <a:srgbClr val="4668C5"/>
      </a:accent4>
      <a:accent5>
        <a:srgbClr val="00BCF2"/>
      </a:accent5>
      <a:accent6>
        <a:srgbClr val="9B4F96"/>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182880" tIns="146304" rIns="182880" bIns="146304" rtlCol="0">
        <a:spAutoFit/>
      </a:bodyPr>
      <a:lstStyle>
        <a:defPPr>
          <a:lnSpc>
            <a:spcPct val="90000"/>
          </a:lnSpc>
          <a:defRPr sz="2400" dirty="0" smtClean="0">
            <a:gradFill>
              <a:gsLst>
                <a:gs pos="2917">
                  <a:schemeClr val="tx1"/>
                </a:gs>
                <a:gs pos="30000">
                  <a:schemeClr val="tx1"/>
                </a:gs>
              </a:gsLst>
              <a:lin ang="5400000" scaled="0"/>
            </a:gradFill>
          </a:defRPr>
        </a:defPPr>
      </a:lstStyle>
    </a:txDef>
  </a:objectDefaults>
  <a:extraClrSchemeLst/>
</a:theme>
</file>

<file path=ppt/theme/theme4.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1A66ED0B4627C4A9EE66D7B5D68BC55" ma:contentTypeVersion="2" ma:contentTypeDescription="Create a new document." ma:contentTypeScope="" ma:versionID="fd6816d21ea9c3a4765627d5d366f003">
  <xsd:schema xmlns:xsd="http://www.w3.org/2001/XMLSchema" xmlns:xs="http://www.w3.org/2001/XMLSchema" xmlns:p="http://schemas.microsoft.com/office/2006/metadata/properties" xmlns:ns2="f2b219b5-337a-4a0c-82cc-b19f4ff92f61" targetNamespace="http://schemas.microsoft.com/office/2006/metadata/properties" ma:root="true" ma:fieldsID="7b49bf040cb9d55c71baf840c70c436a" ns2:_="">
    <xsd:import namespace="f2b219b5-337a-4a0c-82cc-b19f4ff92f61"/>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2b219b5-337a-4a0c-82cc-b19f4ff92f61"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5696602-F555-4734-A4E3-9B6DD78942A1}">
  <ds:schemaRefs>
    <ds:schemaRef ds:uri="http://schemas.microsoft.com/sharepoint/v3/contenttype/forms"/>
  </ds:schemaRefs>
</ds:datastoreItem>
</file>

<file path=customXml/itemProps2.xml><?xml version="1.0" encoding="utf-8"?>
<ds:datastoreItem xmlns:ds="http://schemas.openxmlformats.org/officeDocument/2006/customXml" ds:itemID="{97D8B8E4-772C-4FAD-9D85-AE4A151DEA06}">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f2b219b5-337a-4a0c-82cc-b19f4ff92f61"/>
    <ds:schemaRef ds:uri="http://www.w3.org/XML/1998/namespace"/>
    <ds:schemaRef ds:uri="http://purl.org/dc/dcmitype/"/>
  </ds:schemaRefs>
</ds:datastoreItem>
</file>

<file path=customXml/itemProps3.xml><?xml version="1.0" encoding="utf-8"?>
<ds:datastoreItem xmlns:ds="http://schemas.openxmlformats.org/officeDocument/2006/customXml" ds:itemID="{F2FC4CE3-AEAA-456F-975B-6DC9CCAFC7B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2b219b5-337a-4a0c-82cc-b19f4ff92f6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944</TotalTime>
  <Words>757</Words>
  <Application>Microsoft Office PowerPoint</Application>
  <PresentationFormat>On-screen Show (4:3)</PresentationFormat>
  <Paragraphs>95</Paragraphs>
  <Slides>13</Slides>
  <Notes>9</Notes>
  <HiddenSlides>0</HiddenSlides>
  <MMClips>0</MMClips>
  <ScaleCrop>false</ScaleCrop>
  <HeadingPairs>
    <vt:vector size="6" baseType="variant">
      <vt:variant>
        <vt:lpstr>Fonts Used</vt:lpstr>
      </vt:variant>
      <vt:variant>
        <vt:i4>12</vt:i4>
      </vt:variant>
      <vt:variant>
        <vt:lpstr>Theme</vt:lpstr>
      </vt:variant>
      <vt:variant>
        <vt:i4>4</vt:i4>
      </vt:variant>
      <vt:variant>
        <vt:lpstr>Slide Titles</vt:lpstr>
      </vt:variant>
      <vt:variant>
        <vt:i4>13</vt:i4>
      </vt:variant>
    </vt:vector>
  </HeadingPairs>
  <TitlesOfParts>
    <vt:vector size="29" baseType="lpstr">
      <vt:lpstr>Arial</vt:lpstr>
      <vt:lpstr>Bookman Old Style</vt:lpstr>
      <vt:lpstr>Calibri</vt:lpstr>
      <vt:lpstr>Lucida Sans Unicode</vt:lpstr>
      <vt:lpstr>Rockwell</vt:lpstr>
      <vt:lpstr>Segoe</vt:lpstr>
      <vt:lpstr>Segoe UI</vt:lpstr>
      <vt:lpstr>Segoe UI Light</vt:lpstr>
      <vt:lpstr>Verdana</vt:lpstr>
      <vt:lpstr>Wingdings</vt:lpstr>
      <vt:lpstr>Wingdings 2</vt:lpstr>
      <vt:lpstr>Wingdings 3</vt:lpstr>
      <vt:lpstr>Concourse</vt:lpstr>
      <vt:lpstr>DRAFT_Microsoft_Hosting_template_16-9</vt:lpstr>
      <vt:lpstr>1_DRAFT_Microsoft_Hosting_template_16-9</vt:lpstr>
      <vt:lpstr>Damask</vt:lpstr>
      <vt:lpstr>Office SharePoint 2013 client-side rendering – Introduction to CSR and using JSLink </vt:lpstr>
      <vt:lpstr>PowerPoint Presentation</vt:lpstr>
      <vt:lpstr>EVENT Sponsors</vt:lpstr>
      <vt:lpstr>Connecticut SharePoint users group</vt:lpstr>
      <vt:lpstr>Special October session!</vt:lpstr>
      <vt:lpstr>Introduction</vt:lpstr>
      <vt:lpstr>PowerPoint Presentation</vt:lpstr>
      <vt:lpstr>PowerPoint Presentation</vt:lpstr>
      <vt:lpstr>PowerPoint Presentation</vt:lpstr>
      <vt:lpstr>PowerPoint Presentation</vt:lpstr>
      <vt:lpstr>PowerPoint Presentation</vt:lpstr>
      <vt:lpstr>PowerPoint Presentation</vt:lpstr>
      <vt:lpstr>Session Info</vt:lpstr>
    </vt:vector>
  </TitlesOfParts>
  <Company>Bank of America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Bhakthi Liyanage</dc:creator>
  <cp:lastModifiedBy>Bhakthi Liyanage</cp:lastModifiedBy>
  <cp:revision>66</cp:revision>
  <dcterms:created xsi:type="dcterms:W3CDTF">2014-09-16T15:44:33Z</dcterms:created>
  <dcterms:modified xsi:type="dcterms:W3CDTF">2015-10-10T03:08:22Z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0x01010041A66ED0B4627C4A9EE66D7B5D68BC55</vt:lpwstr>
  </property>
</Properties>
</file>