
<file path=[Content_Types].xml><?xml version="1.0" encoding="utf-8"?>
<Types xmlns="http://schemas.openxmlformats.org/package/2006/content-types">
  <Default Extension="png" ContentType="image/png"/>
  <Default Extension="jpeg" ContentType="image/jpeg"/>
  <Default Extension="jpe"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696" r:id="rId5"/>
    <p:sldMasterId id="2147483724" r:id="rId6"/>
    <p:sldMasterId id="2147483752" r:id="rId7"/>
    <p:sldMasterId id="2147483764" r:id="rId8"/>
  </p:sldMasterIdLst>
  <p:notesMasterIdLst>
    <p:notesMasterId r:id="rId23"/>
  </p:notesMasterIdLst>
  <p:sldIdLst>
    <p:sldId id="262" r:id="rId9"/>
    <p:sldId id="281" r:id="rId10"/>
    <p:sldId id="282" r:id="rId11"/>
    <p:sldId id="283" r:id="rId12"/>
    <p:sldId id="284" r:id="rId13"/>
    <p:sldId id="280" r:id="rId14"/>
    <p:sldId id="260" r:id="rId15"/>
    <p:sldId id="257" r:id="rId16"/>
    <p:sldId id="267" r:id="rId17"/>
    <p:sldId id="275" r:id="rId18"/>
    <p:sldId id="274" r:id="rId19"/>
    <p:sldId id="266" r:id="rId20"/>
    <p:sldId id="270" r:id="rId21"/>
    <p:sldId id="28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p:cViewPr varScale="1">
        <p:scale>
          <a:sx n="84" d="100"/>
          <a:sy n="84" d="100"/>
        </p:scale>
        <p:origin x="159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E5BE53-9F76-410C-AED3-6A0BE6A01FFD}" type="datetimeFigureOut">
              <a:rPr lang="en-US" smtClean="0"/>
              <a:t>6/11/2016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720BAA-578B-4563-A995-F703A26F28A3}" type="slidenum">
              <a:rPr lang="en-US" smtClean="0"/>
              <a:t>‹#›</a:t>
            </a:fld>
            <a:endParaRPr lang="en-US"/>
          </a:p>
        </p:txBody>
      </p:sp>
    </p:spTree>
    <p:extLst>
      <p:ext uri="{BB962C8B-B14F-4D97-AF65-F5344CB8AC3E}">
        <p14:creationId xmlns:p14="http://schemas.microsoft.com/office/powerpoint/2010/main" val="23288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1</a:t>
            </a:fld>
            <a:endParaRPr lang="en-US"/>
          </a:p>
        </p:txBody>
      </p:sp>
    </p:spTree>
    <p:extLst>
      <p:ext uri="{BB962C8B-B14F-4D97-AF65-F5344CB8AC3E}">
        <p14:creationId xmlns:p14="http://schemas.microsoft.com/office/powerpoint/2010/main" val="3865264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30034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6</a:t>
            </a:fld>
            <a:endParaRPr lang="en-US"/>
          </a:p>
        </p:txBody>
      </p:sp>
    </p:spTree>
    <p:extLst>
      <p:ext uri="{BB962C8B-B14F-4D97-AF65-F5344CB8AC3E}">
        <p14:creationId xmlns:p14="http://schemas.microsoft.com/office/powerpoint/2010/main" val="1674500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7</a:t>
            </a:fld>
            <a:endParaRPr lang="en-US"/>
          </a:p>
        </p:txBody>
      </p:sp>
    </p:spTree>
    <p:extLst>
      <p:ext uri="{BB962C8B-B14F-4D97-AF65-F5344CB8AC3E}">
        <p14:creationId xmlns:p14="http://schemas.microsoft.com/office/powerpoint/2010/main" val="2729791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8</a:t>
            </a:fld>
            <a:endParaRPr lang="en-US"/>
          </a:p>
        </p:txBody>
      </p:sp>
    </p:spTree>
    <p:extLst>
      <p:ext uri="{BB962C8B-B14F-4D97-AF65-F5344CB8AC3E}">
        <p14:creationId xmlns:p14="http://schemas.microsoft.com/office/powerpoint/2010/main" val="633145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9</a:t>
            </a:fld>
            <a:endParaRPr lang="en-US"/>
          </a:p>
        </p:txBody>
      </p:sp>
    </p:spTree>
    <p:extLst>
      <p:ext uri="{BB962C8B-B14F-4D97-AF65-F5344CB8AC3E}">
        <p14:creationId xmlns:p14="http://schemas.microsoft.com/office/powerpoint/2010/main" val="1417356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10</a:t>
            </a:fld>
            <a:endParaRPr lang="en-US"/>
          </a:p>
        </p:txBody>
      </p:sp>
    </p:spTree>
    <p:extLst>
      <p:ext uri="{BB962C8B-B14F-4D97-AF65-F5344CB8AC3E}">
        <p14:creationId xmlns:p14="http://schemas.microsoft.com/office/powerpoint/2010/main" val="2818992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11</a:t>
            </a:fld>
            <a:endParaRPr lang="en-US"/>
          </a:p>
        </p:txBody>
      </p:sp>
    </p:spTree>
    <p:extLst>
      <p:ext uri="{BB962C8B-B14F-4D97-AF65-F5344CB8AC3E}">
        <p14:creationId xmlns:p14="http://schemas.microsoft.com/office/powerpoint/2010/main" val="3905710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solidFill>
                  <a:prstClr val="black"/>
                </a:solidFill>
              </a:rPr>
              <a:pPr/>
              <a:t>6/11/2016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858737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8"/>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4" y="4953001"/>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0735F23-0646-4660-AA59-45EFC9961B0C}" type="datetimeFigureOut">
              <a:rPr lang="en-US" smtClean="0"/>
              <a:t>6/11/2016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EDFCCF4-62F9-425B-B4A4-6D3CDF2E5C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4"/>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735F23-0646-4660-AA59-45EFC9961B0C}"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FCCF4-62F9-425B-B4A4-6D3CDF2E5C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4" y="274647"/>
            <a:ext cx="1777471"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735F23-0646-4660-AA59-45EFC9961B0C}"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FCCF4-62F9-425B-B4A4-6D3CDF2E5CC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9" y="3877279"/>
            <a:ext cx="4705064"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8" y="2075841"/>
            <a:ext cx="7395459" cy="1801436"/>
          </a:xfrm>
          <a:noFill/>
        </p:spPr>
        <p:txBody>
          <a:bodyPr lIns="146304" tIns="91440" rIns="146304" bIns="91440" anchor="t" anchorCtr="0"/>
          <a:lstStyle>
            <a:lvl1pPr>
              <a:defRPr sz="5882" spc="-98" baseline="0">
                <a:solidFill>
                  <a:schemeClr val="accent1"/>
                </a:solidFill>
              </a:defRPr>
            </a:lvl1pPr>
          </a:lstStyle>
          <a:p>
            <a:r>
              <a:rPr lang="en-US" dirty="0" smtClean="0"/>
              <a:t>Presentation title</a:t>
            </a:r>
            <a:endParaRPr lang="en-US" dirty="0"/>
          </a:p>
        </p:txBody>
      </p:sp>
      <p:sp>
        <p:nvSpPr>
          <p:cNvPr id="8" name="TextBox 7"/>
          <p:cNvSpPr txBox="1"/>
          <p:nvPr userDrawn="1"/>
        </p:nvSpPr>
        <p:spPr>
          <a:xfrm>
            <a:off x="336439" y="433640"/>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505050"/>
                </a:solidFill>
                <a:latin typeface="Segoe" pitchFamily="34" charset="0"/>
              </a:rPr>
              <a:t>SPS Events</a:t>
            </a:r>
          </a:p>
        </p:txBody>
      </p:sp>
    </p:spTree>
    <p:extLst>
      <p:ext uri="{BB962C8B-B14F-4D97-AF65-F5344CB8AC3E}">
        <p14:creationId xmlns:p14="http://schemas.microsoft.com/office/powerpoint/2010/main" val="2055198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01934" y="2084173"/>
            <a:ext cx="7395505"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01976" y="2084188"/>
            <a:ext cx="7395459" cy="1793090"/>
          </a:xfrm>
          <a:noFill/>
        </p:spPr>
        <p:txBody>
          <a:bodyPr lIns="146304" tIns="91440" rIns="146304" bIns="91440" anchor="t" anchorCtr="0"/>
          <a:lstStyle>
            <a:lvl1pPr>
              <a:defRPr sz="5882" spc="-98"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01978" y="3878574"/>
            <a:ext cx="7395459"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
        <p:nvSpPr>
          <p:cNvPr id="7" name="TextBox 6"/>
          <p:cNvSpPr txBox="1"/>
          <p:nvPr userDrawn="1"/>
        </p:nvSpPr>
        <p:spPr>
          <a:xfrm>
            <a:off x="336439" y="433640"/>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505050"/>
                </a:solidFill>
                <a:latin typeface="Segoe" pitchFamily="34" charset="0"/>
              </a:rPr>
              <a:t>SPS Events</a:t>
            </a:r>
          </a:p>
        </p:txBody>
      </p:sp>
    </p:spTree>
    <p:extLst>
      <p:ext uri="{BB962C8B-B14F-4D97-AF65-F5344CB8AC3E}">
        <p14:creationId xmlns:p14="http://schemas.microsoft.com/office/powerpoint/2010/main" val="414321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9" y="3877279"/>
            <a:ext cx="4705064"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6" y="2075836"/>
            <a:ext cx="7395459"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7" name="TextBox 6"/>
          <p:cNvSpPr txBox="1"/>
          <p:nvPr userDrawn="1"/>
        </p:nvSpPr>
        <p:spPr>
          <a:xfrm>
            <a:off x="336439" y="433640"/>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FFFFFF"/>
                </a:solidFill>
                <a:latin typeface="Segoe" pitchFamily="34" charset="0"/>
              </a:rPr>
              <a:t>SPS Events</a:t>
            </a:r>
          </a:p>
        </p:txBody>
      </p:sp>
    </p:spTree>
    <p:extLst>
      <p:ext uri="{BB962C8B-B14F-4D97-AF65-F5344CB8AC3E}">
        <p14:creationId xmlns:p14="http://schemas.microsoft.com/office/powerpoint/2010/main" val="32054341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01976" y="1187644"/>
            <a:ext cx="7395459"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01933" y="1186356"/>
            <a:ext cx="7394337"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1" y="3877285"/>
            <a:ext cx="7395507"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66512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01976" y="1187644"/>
            <a:ext cx="7395459" cy="26896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3" y="1186356"/>
            <a:ext cx="7394337"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644306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084180"/>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5616679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084180"/>
            <a:ext cx="8740143" cy="1796217"/>
          </a:xfrm>
          <a:noFill/>
        </p:spPr>
        <p:txBody>
          <a:bodyPr tIns="91440" bIns="91440" anchor="t" anchorCtr="0"/>
          <a:lstStyle>
            <a:lvl1pPr>
              <a:defRPr sz="8627" spc="-98"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289414205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084180"/>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068483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735F23-0646-4660-AA59-45EFC9961B0C}"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FCCF4-62F9-425B-B4A4-6D3CDF2E5CC6}"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4">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084180"/>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427903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5">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084180"/>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21153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1" y="1189185"/>
            <a:ext cx="8740143" cy="1988942"/>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573506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1" y="1189185"/>
            <a:ext cx="8740143" cy="1988942"/>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44045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1" y="1189177"/>
            <a:ext cx="874014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278856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1" y="1189177"/>
            <a:ext cx="874014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6347247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4" y="1189176"/>
            <a:ext cx="4033911" cy="2423484"/>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23484"/>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781295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4" y="1189176"/>
            <a:ext cx="4033911" cy="24234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234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859820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4" y="1189176"/>
            <a:ext cx="4033911" cy="2489849"/>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89849"/>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34831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4" y="1189176"/>
            <a:ext cx="4033911" cy="2489849"/>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89849"/>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11123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735F23-0646-4660-AA59-45EFC9961B0C}" type="datetimeFigureOut">
              <a:rPr lang="en-US" smtClean="0"/>
              <a:t>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FCCF4-62F9-425B-B4A4-6D3CDF2E5CC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954677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21105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0149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5794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51352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4">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80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5">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755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defRPr/>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1" y="1197330"/>
            <a:ext cx="8740143" cy="1960345"/>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366589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1" y="1189185"/>
            <a:ext cx="8740143" cy="2399311"/>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5" y="6238883"/>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2294143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3877273"/>
            <a:ext cx="4705064"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7" y="2075841"/>
            <a:ext cx="7395459" cy="1801436"/>
          </a:xfrm>
          <a:noFill/>
        </p:spPr>
        <p:txBody>
          <a:bodyPr lIns="146304" tIns="91440" rIns="146304" bIns="91440" anchor="t" anchorCtr="0"/>
          <a:lstStyle>
            <a:lvl1pPr>
              <a:defRPr sz="5882" spc="-98" baseline="0">
                <a:solidFill>
                  <a:schemeClr val="accent1"/>
                </a:solidFill>
              </a:defRPr>
            </a:lvl1pPr>
          </a:lstStyle>
          <a:p>
            <a:r>
              <a:rPr lang="en-US" dirty="0" smtClean="0"/>
              <a:t>Presentation title</a:t>
            </a:r>
            <a:endParaRPr lang="en-US" dirty="0"/>
          </a:p>
        </p:txBody>
      </p:sp>
      <p:sp>
        <p:nvSpPr>
          <p:cNvPr id="8" name="TextBox 7"/>
          <p:cNvSpPr txBox="1"/>
          <p:nvPr userDrawn="1"/>
        </p:nvSpPr>
        <p:spPr>
          <a:xfrm>
            <a:off x="336439" y="433634"/>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505050"/>
                </a:solidFill>
                <a:latin typeface="Segoe" pitchFamily="34" charset="0"/>
              </a:rPr>
              <a:t>SPS Events</a:t>
            </a:r>
          </a:p>
        </p:txBody>
      </p:sp>
    </p:spTree>
    <p:extLst>
      <p:ext uri="{BB962C8B-B14F-4D97-AF65-F5344CB8AC3E}">
        <p14:creationId xmlns:p14="http://schemas.microsoft.com/office/powerpoint/2010/main" val="1829875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5"/>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35"/>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735F23-0646-4660-AA59-45EFC9961B0C}" type="datetimeFigureOut">
              <a:rPr lang="en-US" smtClean="0"/>
              <a:t>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FCCF4-62F9-425B-B4A4-6D3CDF2E5CC6}"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01932" y="2084173"/>
            <a:ext cx="7395505"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01976" y="2084188"/>
            <a:ext cx="7395459" cy="1793090"/>
          </a:xfrm>
          <a:noFill/>
        </p:spPr>
        <p:txBody>
          <a:bodyPr lIns="146304" tIns="91440" rIns="146304" bIns="91440" anchor="t" anchorCtr="0"/>
          <a:lstStyle>
            <a:lvl1pPr>
              <a:defRPr sz="5882" spc="-98"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01977" y="3878574"/>
            <a:ext cx="7395459"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
        <p:nvSpPr>
          <p:cNvPr id="7" name="TextBox 6"/>
          <p:cNvSpPr txBox="1"/>
          <p:nvPr userDrawn="1"/>
        </p:nvSpPr>
        <p:spPr>
          <a:xfrm>
            <a:off x="336439" y="433634"/>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505050"/>
                </a:solidFill>
                <a:latin typeface="Segoe" pitchFamily="34" charset="0"/>
              </a:rPr>
              <a:t>SPS Events</a:t>
            </a:r>
          </a:p>
        </p:txBody>
      </p:sp>
    </p:spTree>
    <p:extLst>
      <p:ext uri="{BB962C8B-B14F-4D97-AF65-F5344CB8AC3E}">
        <p14:creationId xmlns:p14="http://schemas.microsoft.com/office/powerpoint/2010/main" val="3835900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3877273"/>
            <a:ext cx="4705064"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6" y="2075836"/>
            <a:ext cx="7395459"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7" name="TextBox 6"/>
          <p:cNvSpPr txBox="1"/>
          <p:nvPr userDrawn="1"/>
        </p:nvSpPr>
        <p:spPr>
          <a:xfrm>
            <a:off x="336439" y="433634"/>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FFFFFF"/>
                </a:solidFill>
                <a:latin typeface="Segoe" pitchFamily="34" charset="0"/>
              </a:rPr>
              <a:t>SPS Events</a:t>
            </a:r>
          </a:p>
        </p:txBody>
      </p:sp>
    </p:spTree>
    <p:extLst>
      <p:ext uri="{BB962C8B-B14F-4D97-AF65-F5344CB8AC3E}">
        <p14:creationId xmlns:p14="http://schemas.microsoft.com/office/powerpoint/2010/main" val="9730259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01976" y="1187644"/>
            <a:ext cx="7395459"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01932" y="1186356"/>
            <a:ext cx="7394337"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29" y="3877279"/>
            <a:ext cx="7395507"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1011919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01976" y="1187644"/>
            <a:ext cx="7395459" cy="26896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2" y="1186356"/>
            <a:ext cx="7394337"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041099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4"/>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867842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4"/>
            <a:ext cx="8740143" cy="1796217"/>
          </a:xfrm>
          <a:noFill/>
        </p:spPr>
        <p:txBody>
          <a:bodyPr tIns="91440" bIns="91440" anchor="t" anchorCtr="0"/>
          <a:lstStyle>
            <a:lvl1pPr>
              <a:defRPr sz="8627" spc="-98"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248543076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4"/>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142748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Accent Color 4">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4"/>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5859409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5">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4"/>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880799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0" y="1189179"/>
            <a:ext cx="8740143" cy="1988942"/>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1185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30"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1444301"/>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30" y="1444301"/>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0735F23-0646-4660-AA59-45EFC9961B0C}" type="datetimeFigureOut">
              <a:rPr lang="en-US" smtClean="0"/>
              <a:t>6/11/2016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DFCCF4-62F9-425B-B4A4-6D3CDF2E5CC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0" y="1189179"/>
            <a:ext cx="8740143" cy="1988942"/>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110182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1189177"/>
            <a:ext cx="874014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218640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1189177"/>
            <a:ext cx="874014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3379872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3" y="1189176"/>
            <a:ext cx="4033911" cy="2423484"/>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23484"/>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77819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3" y="1189176"/>
            <a:ext cx="4033911" cy="24234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234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819719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3" y="1189176"/>
            <a:ext cx="4033911" cy="2489849"/>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89849"/>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425764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3" y="1189176"/>
            <a:ext cx="4033911" cy="2489849"/>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89849"/>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577950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67955268"/>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9123017"/>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38380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0735F23-0646-4660-AA59-45EFC9961B0C}" type="datetimeFigureOut">
              <a:rPr lang="en-US" smtClean="0"/>
              <a:t>6/11/2016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DFCCF4-62F9-425B-B4A4-6D3CDF2E5CC6}"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0111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6716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4">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90116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5">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2463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defRPr/>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1197324"/>
            <a:ext cx="8740143" cy="1960345"/>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405831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9"/>
            <a:ext cx="8740143" cy="2399311"/>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1486798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31" name="Rectangle 30"/>
          <p:cNvSpPr/>
          <p:nvPr userDrawn="1"/>
        </p:nvSpPr>
        <p:spPr bwMode="auto">
          <a:xfrm>
            <a:off x="381001" y="2362199"/>
            <a:ext cx="8380413" cy="2221992"/>
          </a:xfrm>
          <a:prstGeom prst="rect">
            <a:avLst/>
          </a:pr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51453" tIns="25727" rIns="51453" bIns="25727" numCol="1" rtlCol="0" anchor="ctr" anchorCtr="0" compatLnSpc="1">
            <a:prstTxWarp prst="textNoShape">
              <a:avLst/>
            </a:prstTxWarp>
          </a:bodyPr>
          <a:lstStyle/>
          <a:p>
            <a:pPr algn="ctr" defTabSz="514386" fontAlgn="base">
              <a:spcBef>
                <a:spcPct val="0"/>
              </a:spcBef>
              <a:spcAft>
                <a:spcPct val="0"/>
              </a:spcAft>
            </a:pPr>
            <a:endParaRPr lang="en-US" sz="1350" dirty="0">
              <a:gradFill>
                <a:gsLst>
                  <a:gs pos="0">
                    <a:srgbClr val="FFFFFF"/>
                  </a:gs>
                  <a:gs pos="100000">
                    <a:srgbClr val="FFFFFF"/>
                  </a:gs>
                </a:gsLst>
                <a:lin ang="5400000" scaled="0"/>
              </a:gradFill>
            </a:endParaRPr>
          </a:p>
        </p:txBody>
      </p:sp>
      <p:sp>
        <p:nvSpPr>
          <p:cNvPr id="32" name="Subtitle 2"/>
          <p:cNvSpPr>
            <a:spLocks noGrp="1"/>
          </p:cNvSpPr>
          <p:nvPr>
            <p:ph type="subTitle" idx="1"/>
          </p:nvPr>
        </p:nvSpPr>
        <p:spPr>
          <a:xfrm>
            <a:off x="381000" y="5625028"/>
            <a:ext cx="7315200" cy="207749"/>
          </a:xfrm>
        </p:spPr>
        <p:txBody>
          <a:bodyPr vert="horz" wrap="square" lIns="0" tIns="0" rIns="0" bIns="0" rtlCol="0" anchor="ctr" anchorCtr="0">
            <a:spAutoFit/>
          </a:bodyPr>
          <a:lstStyle>
            <a:lvl1pPr marL="0" indent="0">
              <a:spcBef>
                <a:spcPts val="0"/>
              </a:spcBef>
              <a:buFontTx/>
              <a:buNone/>
              <a:defRPr lang="en-US" sz="1500" b="1" kern="1200" spc="0" baseline="0" dirty="0">
                <a:solidFill>
                  <a:schemeClr val="tx2"/>
                </a:solidFill>
                <a:latin typeface="Segoe Light" pitchFamily="34" charset="0"/>
                <a:ea typeface="+mn-ea"/>
                <a:cs typeface="+mn-cs"/>
              </a:defRPr>
            </a:lvl1pPr>
          </a:lstStyle>
          <a:p>
            <a:pPr marL="0" lvl="0" indent="0" algn="l" defTabSz="514471" rtl="0" eaLnBrk="1" latinLnBrk="0" hangingPunct="1">
              <a:lnSpc>
                <a:spcPct val="90000"/>
              </a:lnSpc>
              <a:spcBef>
                <a:spcPts val="0"/>
              </a:spcBef>
              <a:buClr>
                <a:schemeClr val="tx2"/>
              </a:buClr>
              <a:buSzPct val="90000"/>
              <a:buFontTx/>
              <a:buNone/>
            </a:pPr>
            <a:r>
              <a:rPr lang="en-US"/>
              <a:t>Click to edit Master subtitle style</a:t>
            </a:r>
            <a:endParaRPr lang="en-US" dirty="0"/>
          </a:p>
        </p:txBody>
      </p:sp>
      <p:sp>
        <p:nvSpPr>
          <p:cNvPr id="33" name="Text Placeholder 8"/>
          <p:cNvSpPr>
            <a:spLocks noGrp="1"/>
          </p:cNvSpPr>
          <p:nvPr>
            <p:ph type="body" sz="quarter" idx="10" hasCustomPrompt="1"/>
          </p:nvPr>
        </p:nvSpPr>
        <p:spPr>
          <a:xfrm>
            <a:off x="381023" y="5962168"/>
            <a:ext cx="7315200" cy="166199"/>
          </a:xfrm>
        </p:spPr>
        <p:txBody>
          <a:bodyPr anchor="ctr" anchorCtr="0"/>
          <a:lstStyle>
            <a:lvl1pPr marL="0" indent="0">
              <a:spcBef>
                <a:spcPts val="0"/>
              </a:spcBef>
              <a:buFontTx/>
              <a:buNone/>
              <a:defRPr sz="1200" spc="0" baseline="0">
                <a:latin typeface="Segoe Light" pitchFamily="34" charset="0"/>
              </a:defRPr>
            </a:lvl1pPr>
          </a:lstStyle>
          <a:p>
            <a:r>
              <a:rPr lang="en-US" dirty="0"/>
              <a:t>Click to edit Master subtitle style</a:t>
            </a:r>
          </a:p>
        </p:txBody>
      </p:sp>
      <p:sp>
        <p:nvSpPr>
          <p:cNvPr id="34" name="Text Placeholder 8"/>
          <p:cNvSpPr>
            <a:spLocks noGrp="1"/>
          </p:cNvSpPr>
          <p:nvPr>
            <p:ph type="body" sz="quarter" idx="11" hasCustomPrompt="1"/>
          </p:nvPr>
        </p:nvSpPr>
        <p:spPr>
          <a:xfrm>
            <a:off x="381023" y="6232303"/>
            <a:ext cx="7315200" cy="166199"/>
          </a:xfrm>
        </p:spPr>
        <p:txBody>
          <a:bodyPr anchor="ctr" anchorCtr="0"/>
          <a:lstStyle>
            <a:lvl1pPr marL="0" indent="0">
              <a:spcBef>
                <a:spcPts val="0"/>
              </a:spcBef>
              <a:buFontTx/>
              <a:buNone/>
              <a:defRPr sz="1200" spc="0" baseline="0">
                <a:latin typeface="Segoe Light" pitchFamily="34" charset="0"/>
              </a:defRPr>
            </a:lvl1pPr>
          </a:lstStyle>
          <a:p>
            <a:r>
              <a:rPr lang="en-US" dirty="0"/>
              <a:t>Click to edit Master subtitle style</a:t>
            </a:r>
          </a:p>
        </p:txBody>
      </p:sp>
      <p:sp>
        <p:nvSpPr>
          <p:cNvPr id="35" name="Title 1"/>
          <p:cNvSpPr>
            <a:spLocks noGrp="1"/>
          </p:cNvSpPr>
          <p:nvPr>
            <p:ph type="ctrTitle"/>
          </p:nvPr>
        </p:nvSpPr>
        <p:spPr>
          <a:xfrm>
            <a:off x="555738" y="2924047"/>
            <a:ext cx="8046720" cy="1098296"/>
          </a:xfrm>
        </p:spPr>
        <p:txBody>
          <a:bodyPr anchor="ctr" anchorCtr="0">
            <a:noAutofit/>
          </a:bodyPr>
          <a:lstStyle>
            <a:lvl1pPr>
              <a:lnSpc>
                <a:spcPct val="90000"/>
              </a:lnSpc>
              <a:tabLst>
                <a:tab pos="1128271" algn="l"/>
              </a:tabLst>
              <a:defRPr lang="en-US" sz="4050" b="0" kern="1200" cap="none" spc="-113"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lvl="0" algn="l" defTabSz="514471" rtl="0" eaLnBrk="1" latinLnBrk="0" hangingPunct="1">
              <a:lnSpc>
                <a:spcPct val="90000"/>
              </a:lnSpc>
              <a:spcBef>
                <a:spcPct val="0"/>
              </a:spcBef>
              <a:buNone/>
            </a:pPr>
            <a:r>
              <a:rPr lang="en-US"/>
              <a:t>Click to edit Master title style</a:t>
            </a:r>
            <a:endParaRPr lang="en-US" dirty="0"/>
          </a:p>
        </p:txBody>
      </p:sp>
    </p:spTree>
    <p:extLst>
      <p:ext uri="{BB962C8B-B14F-4D97-AF65-F5344CB8AC3E}">
        <p14:creationId xmlns:p14="http://schemas.microsoft.com/office/powerpoint/2010/main" val="22278876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42" presetClass="path" presetSubtype="0" decel="100000" fill="hold" grpId="2" nodeType="withEffect">
                                  <p:stCondLst>
                                    <p:cond delay="0"/>
                                  </p:stCondLst>
                                  <p:childTnLst>
                                    <p:animMotion origin="layout" path="M 2.5553E-6 -4.07407E-6 L 1.03604 -0.00115 " pathEditMode="relative" rAng="0" ptsTypes="AA">
                                      <p:cBhvr>
                                        <p:cTn id="8" dur="750" spd="-100000" fill="hold"/>
                                        <p:tgtEl>
                                          <p:spTgt spid="31"/>
                                        </p:tgtEl>
                                        <p:attrNameLst>
                                          <p:attrName>ppt_x</p:attrName>
                                          <p:attrName>ppt_y</p:attrName>
                                        </p:attrNameLst>
                                      </p:cBhvr>
                                      <p:rCtr x="51795" y="-69"/>
                                    </p:animMotion>
                                  </p:childTnLst>
                                </p:cTn>
                              </p:par>
                              <p:par>
                                <p:cTn id="9" presetID="1" presetClass="entr" presetSubtype="0" fill="hold" grpId="0" nodeType="withEffect">
                                  <p:stCondLst>
                                    <p:cond delay="300"/>
                                  </p:stCondLst>
                                  <p:childTnLst>
                                    <p:set>
                                      <p:cBhvr>
                                        <p:cTn id="10" dur="1" fill="hold">
                                          <p:stCondLst>
                                            <p:cond delay="0"/>
                                          </p:stCondLst>
                                        </p:cTn>
                                        <p:tgtEl>
                                          <p:spTgt spid="35"/>
                                        </p:tgtEl>
                                        <p:attrNameLst>
                                          <p:attrName>style.visibility</p:attrName>
                                        </p:attrNameLst>
                                      </p:cBhvr>
                                      <p:to>
                                        <p:strVal val="visible"/>
                                      </p:to>
                                    </p:set>
                                  </p:childTnLst>
                                </p:cTn>
                              </p:par>
                              <p:par>
                                <p:cTn id="11" presetID="42" presetClass="path" presetSubtype="0" decel="100000" fill="hold" grpId="1" nodeType="withEffect">
                                  <p:stCondLst>
                                    <p:cond delay="250"/>
                                  </p:stCondLst>
                                  <p:childTnLst>
                                    <p:animMotion origin="layout" path="M 2.20661E-6 -4.07407E-6 L 1.02966 -0.00115 " pathEditMode="relative" rAng="0" ptsTypes="AA">
                                      <p:cBhvr>
                                        <p:cTn id="12" dur="750" spd="-100000" fill="hold"/>
                                        <p:tgtEl>
                                          <p:spTgt spid="35"/>
                                        </p:tgtEl>
                                        <p:attrNameLst>
                                          <p:attrName>ppt_x</p:attrName>
                                          <p:attrName>ppt_y</p:attrName>
                                        </p:attrNameLst>
                                      </p:cBhvr>
                                      <p:rCtr x="51483" y="-69"/>
                                    </p:animMotion>
                                  </p:childTnLst>
                                </p:cTn>
                              </p:par>
                              <p:par>
                                <p:cTn id="13" presetID="1" presetClass="entr" presetSubtype="0" fill="hold" grpId="0" nodeType="withEffect">
                                  <p:stCondLst>
                                    <p:cond delay="500"/>
                                  </p:stCondLst>
                                  <p:childTnLst>
                                    <p:set>
                                      <p:cBhvr>
                                        <p:cTn id="14" dur="1" fill="hold">
                                          <p:stCondLst>
                                            <p:cond delay="0"/>
                                          </p:stCondLst>
                                        </p:cTn>
                                        <p:tgtEl>
                                          <p:spTgt spid="32">
                                            <p:txEl>
                                              <p:pRg st="0" end="0"/>
                                            </p:txEl>
                                          </p:spTgt>
                                        </p:tgtEl>
                                        <p:attrNameLst>
                                          <p:attrName>style.visibility</p:attrName>
                                        </p:attrNameLst>
                                      </p:cBhvr>
                                      <p:to>
                                        <p:strVal val="visible"/>
                                      </p:to>
                                    </p:set>
                                  </p:childTnLst>
                                </p:cTn>
                              </p:par>
                              <p:par>
                                <p:cTn id="15" presetID="42" presetClass="path" presetSubtype="0" decel="100000" fill="hold" grpId="1" nodeType="withEffect">
                                  <p:stCondLst>
                                    <p:cond delay="500"/>
                                  </p:stCondLst>
                                  <p:childTnLst>
                                    <p:animMotion origin="layout" path="M 4.93885E-6 3.7037E-6 L 1.09367 -0.00324 " pathEditMode="relative" rAng="0" ptsTypes="AA">
                                      <p:cBhvr>
                                        <p:cTn id="16" dur="750" spd="-100000" fill="hold"/>
                                        <p:tgtEl>
                                          <p:spTgt spid="32">
                                            <p:txEl>
                                              <p:pRg st="0" end="0"/>
                                            </p:txEl>
                                          </p:spTgt>
                                        </p:tgtEl>
                                        <p:attrNameLst>
                                          <p:attrName>ppt_x</p:attrName>
                                          <p:attrName>ppt_y</p:attrName>
                                        </p:attrNameLst>
                                      </p:cBhvr>
                                      <p:rCtr x="54684" y="-162"/>
                                    </p:animMotion>
                                  </p:childTnLst>
                                </p:cTn>
                              </p:par>
                              <p:par>
                                <p:cTn id="17" presetID="1" presetClass="entr" presetSubtype="0" fill="hold" grpId="0" nodeType="withEffect">
                                  <p:stCondLst>
                                    <p:cond delay="750"/>
                                  </p:stCondLst>
                                  <p:childTnLst>
                                    <p:set>
                                      <p:cBhvr>
                                        <p:cTn id="18" dur="1" fill="hold">
                                          <p:stCondLst>
                                            <p:cond delay="0"/>
                                          </p:stCondLst>
                                        </p:cTn>
                                        <p:tgtEl>
                                          <p:spTgt spid="33">
                                            <p:txEl>
                                              <p:pRg st="0" end="0"/>
                                            </p:txEl>
                                          </p:spTgt>
                                        </p:tgtEl>
                                        <p:attrNameLst>
                                          <p:attrName>style.visibility</p:attrName>
                                        </p:attrNameLst>
                                      </p:cBhvr>
                                      <p:to>
                                        <p:strVal val="visible"/>
                                      </p:to>
                                    </p:set>
                                  </p:childTnLst>
                                </p:cTn>
                              </p:par>
                              <p:par>
                                <p:cTn id="19" presetID="42" presetClass="path" presetSubtype="0" decel="100000" fill="hold" grpId="1" nodeType="withEffect">
                                  <p:stCondLst>
                                    <p:cond delay="750"/>
                                  </p:stCondLst>
                                  <p:childTnLst>
                                    <p:animMotion origin="layout" path="M 1.66797E-6 7.40741E-7 L 1.14754 7.40741E-7 " pathEditMode="relative" rAng="0" ptsTypes="AA">
                                      <p:cBhvr>
                                        <p:cTn id="20" dur="750" spd="-100000" fill="hold"/>
                                        <p:tgtEl>
                                          <p:spTgt spid="33">
                                            <p:txEl>
                                              <p:pRg st="0" end="0"/>
                                            </p:txEl>
                                          </p:spTgt>
                                        </p:tgtEl>
                                        <p:attrNameLst>
                                          <p:attrName>ppt_x</p:attrName>
                                          <p:attrName>ppt_y</p:attrName>
                                        </p:attrNameLst>
                                      </p:cBhvr>
                                      <p:rCtr x="57377" y="0"/>
                                    </p:animMotion>
                                  </p:childTnLst>
                                </p:cTn>
                              </p:par>
                              <p:par>
                                <p:cTn id="21" presetID="1" presetClass="entr" presetSubtype="0" fill="hold" grpId="0" nodeType="withEffect">
                                  <p:stCondLst>
                                    <p:cond delay="1000"/>
                                  </p:stCondLst>
                                  <p:childTnLst>
                                    <p:set>
                                      <p:cBhvr>
                                        <p:cTn id="22" dur="1" fill="hold">
                                          <p:stCondLst>
                                            <p:cond delay="0"/>
                                          </p:stCondLst>
                                        </p:cTn>
                                        <p:tgtEl>
                                          <p:spTgt spid="34">
                                            <p:txEl>
                                              <p:pRg st="0" end="0"/>
                                            </p:txEl>
                                          </p:spTgt>
                                        </p:tgtEl>
                                        <p:attrNameLst>
                                          <p:attrName>style.visibility</p:attrName>
                                        </p:attrNameLst>
                                      </p:cBhvr>
                                      <p:to>
                                        <p:strVal val="visible"/>
                                      </p:to>
                                    </p:set>
                                  </p:childTnLst>
                                </p:cTn>
                              </p:par>
                              <p:par>
                                <p:cTn id="23" presetID="42" presetClass="path" presetSubtype="0" decel="100000" fill="hold" grpId="1" nodeType="withEffect">
                                  <p:stCondLst>
                                    <p:cond delay="1000"/>
                                  </p:stCondLst>
                                  <p:childTnLst>
                                    <p:animMotion origin="layout" path="M 1.66797E-6 7.40741E-7 L 1.14754 7.40741E-7 " pathEditMode="relative" rAng="0" ptsTypes="AA">
                                      <p:cBhvr>
                                        <p:cTn id="24" dur="750" spd="-100000" fill="hold"/>
                                        <p:tgtEl>
                                          <p:spTgt spid="34">
                                            <p:txEl>
                                              <p:pRg st="0" end="0"/>
                                            </p:txEl>
                                          </p:spTgt>
                                        </p:tgtEl>
                                        <p:attrNameLst>
                                          <p:attrName>ppt_x</p:attrName>
                                          <p:attrName>ppt_y</p:attrName>
                                        </p:attrNameLst>
                                      </p:cBhvr>
                                      <p:rCtr x="5737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32" grpId="0" build="p">
        <p:tmplLst>
          <p:tmpl lvl="1">
            <p:tnLst>
              <p:par>
                <p:cTn presetID="1" presetClass="entr" presetSubtype="0" fill="hold" nodeType="withEffect">
                  <p:stCondLst>
                    <p:cond delay="500"/>
                  </p:stCondLst>
                  <p:childTnLst>
                    <p:set>
                      <p:cBhvr>
                        <p:cTn dur="1" fill="hold">
                          <p:stCondLst>
                            <p:cond delay="0"/>
                          </p:stCondLst>
                        </p:cTn>
                        <p:tgtEl>
                          <p:spTgt spid="32"/>
                        </p:tgtEl>
                        <p:attrNameLst>
                          <p:attrName>style.visibility</p:attrName>
                        </p:attrNameLst>
                      </p:cBhvr>
                      <p:to>
                        <p:strVal val="visible"/>
                      </p:to>
                    </p:set>
                  </p:childTnLst>
                </p:cTn>
              </p:par>
            </p:tnLst>
          </p:tmpl>
        </p:tmplLst>
      </p:bldP>
      <p:bldP spid="32" grpId="1" build="p">
        <p:tmplLst>
          <p:tmpl lvl="1">
            <p:tnLst>
              <p:par>
                <p:cTn presetID="42" presetClass="path" presetSubtype="0" decel="100000" fill="hold" nodeType="withEffect">
                  <p:stCondLst>
                    <p:cond delay="500"/>
                  </p:stCondLst>
                  <p:childTnLst>
                    <p:animMotion origin="layout" path="M 4.93885E-6 3.7037E-6 L 1.09367 -0.00324 " pathEditMode="relative" rAng="0" ptsTypes="AA">
                      <p:cBhvr>
                        <p:cTn dur="750" spd="-100000" fill="hold"/>
                        <p:tgtEl>
                          <p:spTgt spid="32"/>
                        </p:tgtEl>
                        <p:attrNameLst>
                          <p:attrName>ppt_x</p:attrName>
                          <p:attrName>ppt_y</p:attrName>
                        </p:attrNameLst>
                      </p:cBhvr>
                      <p:rCtr x="54684" y="-162"/>
                    </p:animMotion>
                  </p:childTnLst>
                </p:cTn>
              </p:par>
            </p:tnLst>
          </p:tmpl>
        </p:tmplLst>
      </p:bldP>
      <p:bldP spid="33" grpId="0" build="p">
        <p:tmplLst>
          <p:tmpl lvl="1">
            <p:tnLst>
              <p:par>
                <p:cTn presetID="1" presetClass="entr" presetSubtype="0" fill="hold" nodeType="withEffect">
                  <p:stCondLst>
                    <p:cond delay="750"/>
                  </p:stCondLst>
                  <p:childTnLst>
                    <p:set>
                      <p:cBhvr>
                        <p:cTn dur="1" fill="hold">
                          <p:stCondLst>
                            <p:cond delay="0"/>
                          </p:stCondLst>
                        </p:cTn>
                        <p:tgtEl>
                          <p:spTgt spid="33"/>
                        </p:tgtEl>
                        <p:attrNameLst>
                          <p:attrName>style.visibility</p:attrName>
                        </p:attrNameLst>
                      </p:cBhvr>
                      <p:to>
                        <p:strVal val="visible"/>
                      </p:to>
                    </p:set>
                  </p:childTnLst>
                </p:cTn>
              </p:par>
            </p:tnLst>
          </p:tmpl>
        </p:tmplLst>
      </p:bldP>
      <p:bldP spid="33" grpId="1" build="p">
        <p:tmplLst>
          <p:tmpl lvl="1">
            <p:tnLst>
              <p:par>
                <p:cTn presetID="42" presetClass="path" presetSubtype="0" decel="100000" fill="hold" nodeType="withEffect">
                  <p:stCondLst>
                    <p:cond delay="750"/>
                  </p:stCondLst>
                  <p:childTnLst>
                    <p:animMotion origin="layout" path="M 1.66797E-6 7.40741E-7 L 1.14754 7.40741E-7 " pathEditMode="relative" rAng="0" ptsTypes="AA">
                      <p:cBhvr>
                        <p:cTn dur="750" spd="-100000" fill="hold"/>
                        <p:tgtEl>
                          <p:spTgt spid="33"/>
                        </p:tgtEl>
                        <p:attrNameLst>
                          <p:attrName>ppt_x</p:attrName>
                          <p:attrName>ppt_y</p:attrName>
                        </p:attrNameLst>
                      </p:cBhvr>
                      <p:rCtr x="57377" y="0"/>
                    </p:animMotion>
                  </p:childTnLst>
                </p:cTn>
              </p:par>
            </p:tnLst>
          </p:tmpl>
        </p:tmplLst>
      </p:bldP>
      <p:bldP spid="34" grpId="0" build="p">
        <p:tmplLst>
          <p:tmpl lvl="1">
            <p:tnLst>
              <p:par>
                <p:cTn presetID="1" presetClass="entr" presetSubtype="0" fill="hold" nodeType="withEffect">
                  <p:stCondLst>
                    <p:cond delay="1000"/>
                  </p:stCondLst>
                  <p:childTnLst>
                    <p:set>
                      <p:cBhvr>
                        <p:cTn dur="1" fill="hold">
                          <p:stCondLst>
                            <p:cond delay="0"/>
                          </p:stCondLst>
                        </p:cTn>
                        <p:tgtEl>
                          <p:spTgt spid="34"/>
                        </p:tgtEl>
                        <p:attrNameLst>
                          <p:attrName>style.visibility</p:attrName>
                        </p:attrNameLst>
                      </p:cBhvr>
                      <p:to>
                        <p:strVal val="visible"/>
                      </p:to>
                    </p:set>
                  </p:childTnLst>
                </p:cTn>
              </p:par>
            </p:tnLst>
          </p:tmpl>
        </p:tmplLst>
      </p:bldP>
      <p:bldP spid="34" grpId="1" build="p">
        <p:tmplLst>
          <p:tmpl lvl="1">
            <p:tnLst>
              <p:par>
                <p:cTn presetID="42" presetClass="path" presetSubtype="0" decel="100000" fill="hold" nodeType="withEffect">
                  <p:stCondLst>
                    <p:cond delay="1000"/>
                  </p:stCondLst>
                  <p:childTnLst>
                    <p:animMotion origin="layout" path="M 1.66797E-6 7.40741E-7 L 1.14754 7.40741E-7 " pathEditMode="relative" rAng="0" ptsTypes="AA">
                      <p:cBhvr>
                        <p:cTn dur="750" spd="-100000" fill="hold"/>
                        <p:tgtEl>
                          <p:spTgt spid="34"/>
                        </p:tgtEl>
                        <p:attrNameLst>
                          <p:attrName>ppt_x</p:attrName>
                          <p:attrName>ppt_y</p:attrName>
                        </p:attrNameLst>
                      </p:cBhvr>
                      <p:rCtr x="57377" y="0"/>
                    </p:animMotion>
                  </p:childTnLst>
                </p:cTn>
              </p:par>
            </p:tnLst>
          </p:tmpl>
        </p:tmplLst>
      </p:bldP>
      <p:bldP spid="35" grpId="0"/>
      <p:bldP spid="35" grpId="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r Demo">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441998"/>
            <a:ext cx="6994362" cy="1523494"/>
          </a:xfrm>
        </p:spPr>
        <p:txBody>
          <a:bodyPr anchor="ctr" anchorCtr="0">
            <a:noAutofit/>
          </a:bodyPr>
          <a:lstStyle>
            <a:lvl1pPr>
              <a:lnSpc>
                <a:spcPct val="90000"/>
              </a:lnSpc>
              <a:defRPr sz="3600" baseline="0">
                <a:gradFill flip="none" rotWithShape="1">
                  <a:gsLst>
                    <a:gs pos="0">
                      <a:schemeClr val="tx1"/>
                    </a:gs>
                    <a:gs pos="86000">
                      <a:schemeClr val="tx1"/>
                    </a:gs>
                  </a:gsLst>
                  <a:lin ang="5400000" scaled="0"/>
                  <a:tileRect/>
                </a:gradFill>
              </a:defRPr>
            </a:lvl1pPr>
          </a:lstStyle>
          <a:p>
            <a:r>
              <a:rPr lang="en-US"/>
              <a:t>Click to edit Master title style</a:t>
            </a:r>
            <a:endParaRPr lang="en-US" dirty="0"/>
          </a:p>
        </p:txBody>
      </p:sp>
      <p:sp>
        <p:nvSpPr>
          <p:cNvPr id="3" name="Subtitle 2"/>
          <p:cNvSpPr>
            <a:spLocks noGrp="1"/>
          </p:cNvSpPr>
          <p:nvPr>
            <p:ph type="subTitle" idx="1"/>
          </p:nvPr>
        </p:nvSpPr>
        <p:spPr>
          <a:xfrm>
            <a:off x="381001" y="5100937"/>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381001" y="3118145"/>
            <a:ext cx="7683914" cy="1378644"/>
          </a:xfrm>
        </p:spPr>
        <p:txBody>
          <a:bodyPr anchor="t" anchorCtr="0">
            <a:noAutofit/>
            <a:scene3d>
              <a:camera prst="orthographicFront"/>
              <a:lightRig rig="flat" dir="t"/>
            </a:scene3d>
            <a:sp3d>
              <a:contourClr>
                <a:schemeClr val="tx1"/>
              </a:contourClr>
            </a:sp3d>
          </a:bodyPr>
          <a:lstStyle>
            <a:lvl1pPr marL="0" indent="0" algn="l">
              <a:buFont typeface="Arial" pitchFamily="34" charset="0"/>
              <a:buNone/>
              <a:defRPr kumimoji="0" lang="en-US" sz="7500" b="0" i="0" u="none" strike="noStrike" kern="1200" cap="none" spc="-113" normalizeH="0" baseline="0" noProof="0" dirty="0" smtClean="0">
                <a:ln w="11430"/>
                <a:gradFill>
                  <a:gsLst>
                    <a:gs pos="0">
                      <a:schemeClr val="tx2"/>
                    </a:gs>
                    <a:gs pos="99000">
                      <a:schemeClr val="tx2"/>
                    </a:gs>
                  </a:gsLst>
                  <a:lin ang="5400000"/>
                </a:gradFill>
                <a:effectLst/>
                <a:uLnTx/>
                <a:uFillTx/>
                <a:latin typeface="Segoe Light" pitchFamily="34" charset="0"/>
                <a:ea typeface="+mn-ea"/>
                <a:cs typeface="+mn-cs"/>
              </a:defRPr>
            </a:lvl1pPr>
          </a:lstStyle>
          <a:p>
            <a:pPr lvl="0"/>
            <a:r>
              <a:rPr lang="en-US" dirty="0"/>
              <a:t>click to…</a:t>
            </a:r>
          </a:p>
        </p:txBody>
      </p:sp>
      <p:sp>
        <p:nvSpPr>
          <p:cNvPr id="11" name="TextBox 10"/>
          <p:cNvSpPr txBox="1"/>
          <p:nvPr userDrawn="1"/>
        </p:nvSpPr>
        <p:spPr>
          <a:xfrm>
            <a:off x="4773601" y="6505546"/>
            <a:ext cx="4063796" cy="173124"/>
          </a:xfrm>
          <a:prstGeom prst="rect">
            <a:avLst/>
          </a:prstGeom>
          <a:noFill/>
        </p:spPr>
        <p:txBody>
          <a:bodyPr wrap="square" rtlCol="0">
            <a:spAutoFit/>
          </a:bodyPr>
          <a:lstStyle/>
          <a:p>
            <a:pPr algn="r" defTabSz="685772">
              <a:defRPr/>
            </a:pPr>
            <a:fld id="{40B76143-9258-4AEE-9511-E300703853D1}" type="slidenum">
              <a:rPr lang="en-US" sz="525" smtClean="0">
                <a:solidFill>
                  <a:prstClr val="white">
                    <a:lumMod val="50000"/>
                  </a:prstClr>
                </a:solidFill>
                <a:latin typeface="Segoe UI" pitchFamily="34" charset="0"/>
                <a:ea typeface="Segoe UI" pitchFamily="34" charset="0"/>
                <a:cs typeface="Segoe UI" pitchFamily="34" charset="0"/>
              </a:rPr>
              <a:pPr algn="r" defTabSz="685772">
                <a:defRPr/>
              </a:pPr>
              <a:t>‹#›</a:t>
            </a:fld>
            <a:r>
              <a:rPr lang="en-US" sz="525" dirty="0">
                <a:solidFill>
                  <a:prstClr val="white">
                    <a:lumMod val="50000"/>
                  </a:prstClr>
                </a:solidFill>
                <a:latin typeface="Segoe UI" pitchFamily="34" charset="0"/>
                <a:ea typeface="Segoe UI" pitchFamily="34" charset="0"/>
                <a:cs typeface="Segoe UI" pitchFamily="34" charset="0"/>
              </a:rPr>
              <a:t>    |SharePoint Saturday Atlanta</a:t>
            </a:r>
          </a:p>
        </p:txBody>
      </p:sp>
    </p:spTree>
    <p:extLst>
      <p:ext uri="{BB962C8B-B14F-4D97-AF65-F5344CB8AC3E}">
        <p14:creationId xmlns:p14="http://schemas.microsoft.com/office/powerpoint/2010/main" val="6429292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2" decel="10000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1+#ppt_w/2"/>
                          </p:val>
                        </p:tav>
                        <p:tav tm="100000">
                          <p:val>
                            <p:strVal val="#ppt_x"/>
                          </p:val>
                        </p:tav>
                      </p:tavLst>
                    </p:anim>
                    <p:anim calcmode="lin" valueType="num">
                      <p:cBhvr additive="base">
                        <p:cTn dur="750" fill="hold"/>
                        <p:tgtEl>
                          <p:spTgt spid="3"/>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5" name="Group 4"/>
          <p:cNvGrpSpPr/>
          <p:nvPr userDrawn="1"/>
        </p:nvGrpSpPr>
        <p:grpSpPr>
          <a:xfrm>
            <a:off x="0" y="685800"/>
            <a:ext cx="9158196" cy="6167690"/>
            <a:chOff x="0" y="685800"/>
            <a:chExt cx="9158196" cy="6167690"/>
          </a:xfrm>
        </p:grpSpPr>
        <p:grpSp>
          <p:nvGrpSpPr>
            <p:cNvPr id="24" name="Group 23"/>
            <p:cNvGrpSpPr/>
            <p:nvPr userDrawn="1"/>
          </p:nvGrpSpPr>
          <p:grpSpPr>
            <a:xfrm>
              <a:off x="0" y="4800600"/>
              <a:ext cx="9158196" cy="2052890"/>
              <a:chOff x="0" y="685800"/>
              <a:chExt cx="9158196" cy="4362674"/>
            </a:xfrm>
          </p:grpSpPr>
          <p:grpSp>
            <p:nvGrpSpPr>
              <p:cNvPr id="25" name="Group 24"/>
              <p:cNvGrpSpPr/>
              <p:nvPr userDrawn="1"/>
            </p:nvGrpSpPr>
            <p:grpSpPr>
              <a:xfrm>
                <a:off x="0" y="685800"/>
                <a:ext cx="2146410" cy="4362674"/>
                <a:chOff x="0" y="685800"/>
                <a:chExt cx="2146410" cy="4362674"/>
              </a:xfrm>
            </p:grpSpPr>
            <p:pic>
              <p:nvPicPr>
                <p:cNvPr id="36" name="Picture 35"/>
                <p:cNvPicPr>
                  <a:picLocks noChangeAspect="1"/>
                </p:cNvPicPr>
                <p:nvPr userDrawn="1"/>
              </p:nvPicPr>
              <p:blipFill>
                <a:blip r:embed="rId2"/>
                <a:stretch>
                  <a:fillRect/>
                </a:stretch>
              </p:blipFill>
              <p:spPr>
                <a:xfrm>
                  <a:off x="0" y="685800"/>
                  <a:ext cx="1073205" cy="4362674"/>
                </a:xfrm>
                <a:prstGeom prst="rect">
                  <a:avLst/>
                </a:prstGeom>
              </p:spPr>
            </p:pic>
            <p:pic>
              <p:nvPicPr>
                <p:cNvPr id="37" name="Picture 36"/>
                <p:cNvPicPr>
                  <a:picLocks noChangeAspect="1"/>
                </p:cNvPicPr>
                <p:nvPr userDrawn="1"/>
              </p:nvPicPr>
              <p:blipFill>
                <a:blip r:embed="rId2"/>
                <a:stretch>
                  <a:fillRect/>
                </a:stretch>
              </p:blipFill>
              <p:spPr>
                <a:xfrm>
                  <a:off x="1073205" y="685800"/>
                  <a:ext cx="1073205" cy="4362674"/>
                </a:xfrm>
                <a:prstGeom prst="rect">
                  <a:avLst/>
                </a:prstGeom>
              </p:spPr>
            </p:pic>
          </p:grpSp>
          <p:grpSp>
            <p:nvGrpSpPr>
              <p:cNvPr id="26" name="Group 25"/>
              <p:cNvGrpSpPr/>
              <p:nvPr userDrawn="1"/>
            </p:nvGrpSpPr>
            <p:grpSpPr>
              <a:xfrm>
                <a:off x="2134499" y="685800"/>
                <a:ext cx="2146410" cy="4362674"/>
                <a:chOff x="0" y="685800"/>
                <a:chExt cx="2146410" cy="4362674"/>
              </a:xfrm>
            </p:grpSpPr>
            <p:pic>
              <p:nvPicPr>
                <p:cNvPr id="34" name="Picture 33"/>
                <p:cNvPicPr>
                  <a:picLocks noChangeAspect="1"/>
                </p:cNvPicPr>
                <p:nvPr userDrawn="1"/>
              </p:nvPicPr>
              <p:blipFill>
                <a:blip r:embed="rId2"/>
                <a:stretch>
                  <a:fillRect/>
                </a:stretch>
              </p:blipFill>
              <p:spPr>
                <a:xfrm>
                  <a:off x="0" y="685800"/>
                  <a:ext cx="1073205" cy="4362674"/>
                </a:xfrm>
                <a:prstGeom prst="rect">
                  <a:avLst/>
                </a:prstGeom>
              </p:spPr>
            </p:pic>
            <p:pic>
              <p:nvPicPr>
                <p:cNvPr id="35" name="Picture 34"/>
                <p:cNvPicPr>
                  <a:picLocks noChangeAspect="1"/>
                </p:cNvPicPr>
                <p:nvPr userDrawn="1"/>
              </p:nvPicPr>
              <p:blipFill>
                <a:blip r:embed="rId2"/>
                <a:stretch>
                  <a:fillRect/>
                </a:stretch>
              </p:blipFill>
              <p:spPr>
                <a:xfrm>
                  <a:off x="1073205" y="685800"/>
                  <a:ext cx="1073205" cy="4362674"/>
                </a:xfrm>
                <a:prstGeom prst="rect">
                  <a:avLst/>
                </a:prstGeom>
              </p:spPr>
            </p:pic>
          </p:grpSp>
          <p:grpSp>
            <p:nvGrpSpPr>
              <p:cNvPr id="27" name="Group 26"/>
              <p:cNvGrpSpPr/>
              <p:nvPr userDrawn="1"/>
            </p:nvGrpSpPr>
            <p:grpSpPr>
              <a:xfrm>
                <a:off x="4280909" y="685800"/>
                <a:ext cx="2146410" cy="4362674"/>
                <a:chOff x="0" y="685800"/>
                <a:chExt cx="2146410" cy="4362674"/>
              </a:xfrm>
            </p:grpSpPr>
            <p:pic>
              <p:nvPicPr>
                <p:cNvPr id="32" name="Picture 31"/>
                <p:cNvPicPr>
                  <a:picLocks noChangeAspect="1"/>
                </p:cNvPicPr>
                <p:nvPr userDrawn="1"/>
              </p:nvPicPr>
              <p:blipFill>
                <a:blip r:embed="rId2"/>
                <a:stretch>
                  <a:fillRect/>
                </a:stretch>
              </p:blipFill>
              <p:spPr>
                <a:xfrm>
                  <a:off x="0" y="685800"/>
                  <a:ext cx="1073205" cy="4362674"/>
                </a:xfrm>
                <a:prstGeom prst="rect">
                  <a:avLst/>
                </a:prstGeom>
              </p:spPr>
            </p:pic>
            <p:pic>
              <p:nvPicPr>
                <p:cNvPr id="33" name="Picture 32"/>
                <p:cNvPicPr>
                  <a:picLocks noChangeAspect="1"/>
                </p:cNvPicPr>
                <p:nvPr userDrawn="1"/>
              </p:nvPicPr>
              <p:blipFill>
                <a:blip r:embed="rId2"/>
                <a:stretch>
                  <a:fillRect/>
                </a:stretch>
              </p:blipFill>
              <p:spPr>
                <a:xfrm>
                  <a:off x="1073205" y="685800"/>
                  <a:ext cx="1073205" cy="4362674"/>
                </a:xfrm>
                <a:prstGeom prst="rect">
                  <a:avLst/>
                </a:prstGeom>
              </p:spPr>
            </p:pic>
          </p:grpSp>
          <p:grpSp>
            <p:nvGrpSpPr>
              <p:cNvPr id="28" name="Group 27"/>
              <p:cNvGrpSpPr/>
              <p:nvPr userDrawn="1"/>
            </p:nvGrpSpPr>
            <p:grpSpPr>
              <a:xfrm>
                <a:off x="6415408" y="685800"/>
                <a:ext cx="2146410" cy="4362674"/>
                <a:chOff x="0" y="685800"/>
                <a:chExt cx="2146410" cy="4362674"/>
              </a:xfrm>
            </p:grpSpPr>
            <p:pic>
              <p:nvPicPr>
                <p:cNvPr id="30" name="Picture 29"/>
                <p:cNvPicPr>
                  <a:picLocks noChangeAspect="1"/>
                </p:cNvPicPr>
                <p:nvPr userDrawn="1"/>
              </p:nvPicPr>
              <p:blipFill>
                <a:blip r:embed="rId2"/>
                <a:stretch>
                  <a:fillRect/>
                </a:stretch>
              </p:blipFill>
              <p:spPr>
                <a:xfrm>
                  <a:off x="0" y="685800"/>
                  <a:ext cx="1073205" cy="4362674"/>
                </a:xfrm>
                <a:prstGeom prst="rect">
                  <a:avLst/>
                </a:prstGeom>
              </p:spPr>
            </p:pic>
            <p:pic>
              <p:nvPicPr>
                <p:cNvPr id="31" name="Picture 30"/>
                <p:cNvPicPr>
                  <a:picLocks noChangeAspect="1"/>
                </p:cNvPicPr>
                <p:nvPr userDrawn="1"/>
              </p:nvPicPr>
              <p:blipFill>
                <a:blip r:embed="rId2"/>
                <a:stretch>
                  <a:fillRect/>
                </a:stretch>
              </p:blipFill>
              <p:spPr>
                <a:xfrm>
                  <a:off x="1073205" y="685800"/>
                  <a:ext cx="1073205" cy="4362674"/>
                </a:xfrm>
                <a:prstGeom prst="rect">
                  <a:avLst/>
                </a:prstGeom>
              </p:spPr>
            </p:pic>
          </p:grpSp>
          <p:pic>
            <p:nvPicPr>
              <p:cNvPr id="29" name="Picture 28"/>
              <p:cNvPicPr>
                <a:picLocks noChangeAspect="1"/>
              </p:cNvPicPr>
              <p:nvPr userDrawn="1"/>
            </p:nvPicPr>
            <p:blipFill>
              <a:blip r:embed="rId2"/>
              <a:stretch>
                <a:fillRect/>
              </a:stretch>
            </p:blipFill>
            <p:spPr>
              <a:xfrm>
                <a:off x="8529419" y="685800"/>
                <a:ext cx="628777" cy="4362674"/>
              </a:xfrm>
              <a:prstGeom prst="rect">
                <a:avLst/>
              </a:prstGeom>
            </p:spPr>
          </p:pic>
        </p:grpSp>
        <p:grpSp>
          <p:nvGrpSpPr>
            <p:cNvPr id="4" name="Group 3"/>
            <p:cNvGrpSpPr/>
            <p:nvPr userDrawn="1"/>
          </p:nvGrpSpPr>
          <p:grpSpPr>
            <a:xfrm>
              <a:off x="0" y="685800"/>
              <a:ext cx="9158196" cy="4362674"/>
              <a:chOff x="0" y="685800"/>
              <a:chExt cx="9158196" cy="4362674"/>
            </a:xfrm>
          </p:grpSpPr>
          <p:grpSp>
            <p:nvGrpSpPr>
              <p:cNvPr id="3" name="Group 2"/>
              <p:cNvGrpSpPr/>
              <p:nvPr userDrawn="1"/>
            </p:nvGrpSpPr>
            <p:grpSpPr>
              <a:xfrm>
                <a:off x="0" y="685800"/>
                <a:ext cx="2146410" cy="4362674"/>
                <a:chOff x="0" y="685800"/>
                <a:chExt cx="2146410" cy="4362674"/>
              </a:xfrm>
            </p:grpSpPr>
            <p:pic>
              <p:nvPicPr>
                <p:cNvPr id="2" name="Picture 1"/>
                <p:cNvPicPr>
                  <a:picLocks noChangeAspect="1"/>
                </p:cNvPicPr>
                <p:nvPr userDrawn="1"/>
              </p:nvPicPr>
              <p:blipFill>
                <a:blip r:embed="rId2"/>
                <a:stretch>
                  <a:fillRect/>
                </a:stretch>
              </p:blipFill>
              <p:spPr>
                <a:xfrm>
                  <a:off x="0" y="685800"/>
                  <a:ext cx="1073205" cy="4362674"/>
                </a:xfrm>
                <a:prstGeom prst="rect">
                  <a:avLst/>
                </a:prstGeom>
              </p:spPr>
            </p:pic>
            <p:pic>
              <p:nvPicPr>
                <p:cNvPr id="11" name="Picture 10"/>
                <p:cNvPicPr>
                  <a:picLocks noChangeAspect="1"/>
                </p:cNvPicPr>
                <p:nvPr userDrawn="1"/>
              </p:nvPicPr>
              <p:blipFill>
                <a:blip r:embed="rId2"/>
                <a:stretch>
                  <a:fillRect/>
                </a:stretch>
              </p:blipFill>
              <p:spPr>
                <a:xfrm>
                  <a:off x="1073205" y="685800"/>
                  <a:ext cx="1073205" cy="4362674"/>
                </a:xfrm>
                <a:prstGeom prst="rect">
                  <a:avLst/>
                </a:prstGeom>
              </p:spPr>
            </p:pic>
          </p:grpSp>
          <p:grpSp>
            <p:nvGrpSpPr>
              <p:cNvPr id="12" name="Group 11"/>
              <p:cNvGrpSpPr/>
              <p:nvPr userDrawn="1"/>
            </p:nvGrpSpPr>
            <p:grpSpPr>
              <a:xfrm>
                <a:off x="2134499" y="685800"/>
                <a:ext cx="2146410" cy="4362674"/>
                <a:chOff x="0" y="685800"/>
                <a:chExt cx="2146410" cy="4362674"/>
              </a:xfrm>
            </p:grpSpPr>
            <p:pic>
              <p:nvPicPr>
                <p:cNvPr id="13" name="Picture 12"/>
                <p:cNvPicPr>
                  <a:picLocks noChangeAspect="1"/>
                </p:cNvPicPr>
                <p:nvPr userDrawn="1"/>
              </p:nvPicPr>
              <p:blipFill>
                <a:blip r:embed="rId2"/>
                <a:stretch>
                  <a:fillRect/>
                </a:stretch>
              </p:blipFill>
              <p:spPr>
                <a:xfrm>
                  <a:off x="0" y="685800"/>
                  <a:ext cx="1073205" cy="4362674"/>
                </a:xfrm>
                <a:prstGeom prst="rect">
                  <a:avLst/>
                </a:prstGeom>
              </p:spPr>
            </p:pic>
            <p:pic>
              <p:nvPicPr>
                <p:cNvPr id="14" name="Picture 13"/>
                <p:cNvPicPr>
                  <a:picLocks noChangeAspect="1"/>
                </p:cNvPicPr>
                <p:nvPr userDrawn="1"/>
              </p:nvPicPr>
              <p:blipFill>
                <a:blip r:embed="rId2"/>
                <a:stretch>
                  <a:fillRect/>
                </a:stretch>
              </p:blipFill>
              <p:spPr>
                <a:xfrm>
                  <a:off x="1073205" y="685800"/>
                  <a:ext cx="1073205" cy="4362674"/>
                </a:xfrm>
                <a:prstGeom prst="rect">
                  <a:avLst/>
                </a:prstGeom>
              </p:spPr>
            </p:pic>
          </p:grpSp>
          <p:grpSp>
            <p:nvGrpSpPr>
              <p:cNvPr id="15" name="Group 14"/>
              <p:cNvGrpSpPr/>
              <p:nvPr userDrawn="1"/>
            </p:nvGrpSpPr>
            <p:grpSpPr>
              <a:xfrm>
                <a:off x="4280909" y="685800"/>
                <a:ext cx="2146410" cy="4362674"/>
                <a:chOff x="0" y="685800"/>
                <a:chExt cx="2146410" cy="4362674"/>
              </a:xfrm>
            </p:grpSpPr>
            <p:pic>
              <p:nvPicPr>
                <p:cNvPr id="16" name="Picture 15"/>
                <p:cNvPicPr>
                  <a:picLocks noChangeAspect="1"/>
                </p:cNvPicPr>
                <p:nvPr userDrawn="1"/>
              </p:nvPicPr>
              <p:blipFill>
                <a:blip r:embed="rId2"/>
                <a:stretch>
                  <a:fillRect/>
                </a:stretch>
              </p:blipFill>
              <p:spPr>
                <a:xfrm>
                  <a:off x="0" y="685800"/>
                  <a:ext cx="1073205" cy="4362674"/>
                </a:xfrm>
                <a:prstGeom prst="rect">
                  <a:avLst/>
                </a:prstGeom>
              </p:spPr>
            </p:pic>
            <p:pic>
              <p:nvPicPr>
                <p:cNvPr id="17" name="Picture 16"/>
                <p:cNvPicPr>
                  <a:picLocks noChangeAspect="1"/>
                </p:cNvPicPr>
                <p:nvPr userDrawn="1"/>
              </p:nvPicPr>
              <p:blipFill>
                <a:blip r:embed="rId2"/>
                <a:stretch>
                  <a:fillRect/>
                </a:stretch>
              </p:blipFill>
              <p:spPr>
                <a:xfrm>
                  <a:off x="1073205" y="685800"/>
                  <a:ext cx="1073205" cy="4362674"/>
                </a:xfrm>
                <a:prstGeom prst="rect">
                  <a:avLst/>
                </a:prstGeom>
              </p:spPr>
            </p:pic>
          </p:grpSp>
          <p:grpSp>
            <p:nvGrpSpPr>
              <p:cNvPr id="18" name="Group 17"/>
              <p:cNvGrpSpPr/>
              <p:nvPr userDrawn="1"/>
            </p:nvGrpSpPr>
            <p:grpSpPr>
              <a:xfrm>
                <a:off x="6415408" y="685800"/>
                <a:ext cx="2146410" cy="4362674"/>
                <a:chOff x="0" y="685800"/>
                <a:chExt cx="2146410" cy="4362674"/>
              </a:xfrm>
            </p:grpSpPr>
            <p:pic>
              <p:nvPicPr>
                <p:cNvPr id="19" name="Picture 18"/>
                <p:cNvPicPr>
                  <a:picLocks noChangeAspect="1"/>
                </p:cNvPicPr>
                <p:nvPr userDrawn="1"/>
              </p:nvPicPr>
              <p:blipFill>
                <a:blip r:embed="rId2"/>
                <a:stretch>
                  <a:fillRect/>
                </a:stretch>
              </p:blipFill>
              <p:spPr>
                <a:xfrm>
                  <a:off x="0" y="685800"/>
                  <a:ext cx="1073205" cy="4362674"/>
                </a:xfrm>
                <a:prstGeom prst="rect">
                  <a:avLst/>
                </a:prstGeom>
              </p:spPr>
            </p:pic>
            <p:pic>
              <p:nvPicPr>
                <p:cNvPr id="20" name="Picture 19"/>
                <p:cNvPicPr>
                  <a:picLocks noChangeAspect="1"/>
                </p:cNvPicPr>
                <p:nvPr userDrawn="1"/>
              </p:nvPicPr>
              <p:blipFill>
                <a:blip r:embed="rId2"/>
                <a:stretch>
                  <a:fillRect/>
                </a:stretch>
              </p:blipFill>
              <p:spPr>
                <a:xfrm>
                  <a:off x="1073205" y="685800"/>
                  <a:ext cx="1073205" cy="4362674"/>
                </a:xfrm>
                <a:prstGeom prst="rect">
                  <a:avLst/>
                </a:prstGeom>
              </p:spPr>
            </p:pic>
          </p:grpSp>
          <p:pic>
            <p:nvPicPr>
              <p:cNvPr id="22" name="Picture 21"/>
              <p:cNvPicPr>
                <a:picLocks noChangeAspect="1"/>
              </p:cNvPicPr>
              <p:nvPr userDrawn="1"/>
            </p:nvPicPr>
            <p:blipFill>
              <a:blip r:embed="rId2"/>
              <a:stretch>
                <a:fillRect/>
              </a:stretch>
            </p:blipFill>
            <p:spPr>
              <a:xfrm>
                <a:off x="8529419" y="685800"/>
                <a:ext cx="628777" cy="4362674"/>
              </a:xfrm>
              <a:prstGeom prst="rect">
                <a:avLst/>
              </a:prstGeom>
            </p:spPr>
          </p:pic>
        </p:grpSp>
      </p:grpSp>
      <p:sp>
        <p:nvSpPr>
          <p:cNvPr id="6" name="Subtitle 2"/>
          <p:cNvSpPr>
            <a:spLocks noGrp="1"/>
          </p:cNvSpPr>
          <p:nvPr>
            <p:ph type="subTitle" idx="1"/>
          </p:nvPr>
        </p:nvSpPr>
        <p:spPr>
          <a:xfrm>
            <a:off x="550841" y="5426824"/>
            <a:ext cx="5598586" cy="280461"/>
          </a:xfrm>
        </p:spPr>
        <p:txBody>
          <a:bodyPr vert="horz" wrap="square" lIns="0" tIns="0" rIns="0" bIns="0" rtlCol="0" anchor="t">
            <a:spAutoFit/>
          </a:bodyPr>
          <a:lstStyle>
            <a:lvl1pPr marL="0" indent="0">
              <a:spcBef>
                <a:spcPts val="0"/>
              </a:spcBef>
              <a:buFontTx/>
              <a:buNone/>
              <a:defRPr lang="en-US" sz="2025" b="1" kern="1200" spc="-113" dirty="0">
                <a:solidFill>
                  <a:schemeClr val="bg1"/>
                </a:solidFill>
                <a:latin typeface="Segoe Light" pitchFamily="34" charset="0"/>
                <a:ea typeface="+mn-ea"/>
                <a:cs typeface="+mn-cs"/>
              </a:defRPr>
            </a:lvl1pPr>
          </a:lstStyle>
          <a:p>
            <a:pPr marL="0" lvl="0" indent="0" algn="l" defTabSz="514471" rtl="0" eaLnBrk="1" latinLnBrk="0" hangingPunct="1">
              <a:lnSpc>
                <a:spcPct val="90000"/>
              </a:lnSpc>
              <a:spcBef>
                <a:spcPts val="0"/>
              </a:spcBef>
              <a:buClr>
                <a:schemeClr val="tx2"/>
              </a:buClr>
              <a:buSzPct val="90000"/>
              <a:buFontTx/>
              <a:buNone/>
            </a:pPr>
            <a:r>
              <a:rPr lang="en-US"/>
              <a:t>Click to edit Master subtitle style</a:t>
            </a:r>
            <a:endParaRPr lang="en-US" dirty="0"/>
          </a:p>
        </p:txBody>
      </p:sp>
      <p:sp>
        <p:nvSpPr>
          <p:cNvPr id="7" name="Text Placeholder 8"/>
          <p:cNvSpPr>
            <a:spLocks noGrp="1"/>
          </p:cNvSpPr>
          <p:nvPr>
            <p:ph type="body" sz="quarter" idx="10" hasCustomPrompt="1"/>
          </p:nvPr>
        </p:nvSpPr>
        <p:spPr>
          <a:xfrm>
            <a:off x="550864" y="5823667"/>
            <a:ext cx="5679569" cy="218137"/>
          </a:xfrm>
        </p:spPr>
        <p:txBody>
          <a:bodyPr/>
          <a:lstStyle>
            <a:lvl1pPr marL="0" indent="0">
              <a:spcBef>
                <a:spcPts val="0"/>
              </a:spcBef>
              <a:buFontTx/>
              <a:buNone/>
              <a:defRPr sz="1575">
                <a:solidFill>
                  <a:schemeClr val="bg1"/>
                </a:solidFill>
                <a:latin typeface="Segoe Light" pitchFamily="34" charset="0"/>
              </a:defRPr>
            </a:lvl1pPr>
          </a:lstStyle>
          <a:p>
            <a:r>
              <a:rPr lang="en-US" dirty="0"/>
              <a:t>Click to edit Master subtitle style</a:t>
            </a:r>
          </a:p>
        </p:txBody>
      </p:sp>
      <p:sp>
        <p:nvSpPr>
          <p:cNvPr id="8" name="Text Placeholder 8"/>
          <p:cNvSpPr>
            <a:spLocks noGrp="1"/>
          </p:cNvSpPr>
          <p:nvPr>
            <p:ph type="body" sz="quarter" idx="11" hasCustomPrompt="1"/>
          </p:nvPr>
        </p:nvSpPr>
        <p:spPr>
          <a:xfrm>
            <a:off x="550864" y="6109682"/>
            <a:ext cx="5679569" cy="218137"/>
          </a:xfrm>
        </p:spPr>
        <p:txBody>
          <a:bodyPr/>
          <a:lstStyle>
            <a:lvl1pPr marL="0" indent="0">
              <a:spcBef>
                <a:spcPts val="0"/>
              </a:spcBef>
              <a:buFontTx/>
              <a:buNone/>
              <a:defRPr sz="1575">
                <a:solidFill>
                  <a:schemeClr val="bg1"/>
                </a:solidFill>
                <a:latin typeface="Segoe Light" pitchFamily="34" charset="0"/>
              </a:defRPr>
            </a:lvl1pPr>
          </a:lstStyle>
          <a:p>
            <a:r>
              <a:rPr lang="en-US" dirty="0"/>
              <a:t>Click to edit Master subtitle style</a:t>
            </a:r>
          </a:p>
        </p:txBody>
      </p:sp>
      <p:sp>
        <p:nvSpPr>
          <p:cNvPr id="9" name="Title 1"/>
          <p:cNvSpPr>
            <a:spLocks noGrp="1"/>
          </p:cNvSpPr>
          <p:nvPr>
            <p:ph type="ctrTitle"/>
          </p:nvPr>
        </p:nvSpPr>
        <p:spPr>
          <a:xfrm>
            <a:off x="555738" y="2976018"/>
            <a:ext cx="8046720" cy="1098296"/>
          </a:xfrm>
        </p:spPr>
        <p:txBody>
          <a:bodyPr anchor="ctr" anchorCtr="0">
            <a:noAutofit/>
          </a:bodyPr>
          <a:lstStyle>
            <a:lvl1pPr>
              <a:lnSpc>
                <a:spcPct val="90000"/>
              </a:lnSpc>
              <a:tabLst>
                <a:tab pos="1128271" algn="l"/>
              </a:tabLst>
              <a:defRPr lang="en-US" sz="4050" b="0" kern="1200" cap="none" spc="-113"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lvl="0" algn="l" defTabSz="514471" rtl="0" eaLnBrk="1" latinLnBrk="0" hangingPunct="1">
              <a:lnSpc>
                <a:spcPct val="90000"/>
              </a:lnSpc>
              <a:spcBef>
                <a:spcPct val="0"/>
              </a:spcBef>
              <a:buNone/>
            </a:pPr>
            <a:r>
              <a:rPr lang="en-US"/>
              <a:t>Click to edit Master title style</a:t>
            </a:r>
            <a:endParaRPr lang="en-US" dirty="0"/>
          </a:p>
        </p:txBody>
      </p:sp>
    </p:spTree>
    <p:extLst>
      <p:ext uri="{BB962C8B-B14F-4D97-AF65-F5344CB8AC3E}">
        <p14:creationId xmlns:p14="http://schemas.microsoft.com/office/powerpoint/2010/main" val="40796408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300"/>
                                  </p:stCondLst>
                                  <p:childTnLst>
                                    <p:set>
                                      <p:cBhvr>
                                        <p:cTn id="6" dur="1" fill="hold">
                                          <p:stCondLst>
                                            <p:cond delay="0"/>
                                          </p:stCondLst>
                                        </p:cTn>
                                        <p:tgtEl>
                                          <p:spTgt spid="9"/>
                                        </p:tgtEl>
                                        <p:attrNameLst>
                                          <p:attrName>style.visibility</p:attrName>
                                        </p:attrNameLst>
                                      </p:cBhvr>
                                      <p:to>
                                        <p:strVal val="visible"/>
                                      </p:to>
                                    </p:set>
                                  </p:childTnLst>
                                </p:cTn>
                              </p:par>
                              <p:par>
                                <p:cTn id="7" presetID="42" presetClass="path" presetSubtype="0" decel="100000" fill="hold" grpId="2" nodeType="withEffect">
                                  <p:stCondLst>
                                    <p:cond delay="250"/>
                                  </p:stCondLst>
                                  <p:childTnLst>
                                    <p:animMotion origin="layout" path="M 2.20661E-6 -4.07407E-6 L 1.02966 -0.00115 " pathEditMode="relative" rAng="0" ptsTypes="AA">
                                      <p:cBhvr>
                                        <p:cTn id="8" dur="750" spd="-100000" fill="hold"/>
                                        <p:tgtEl>
                                          <p:spTgt spid="9"/>
                                        </p:tgtEl>
                                        <p:attrNameLst>
                                          <p:attrName>ppt_x</p:attrName>
                                          <p:attrName>ppt_y</p:attrName>
                                        </p:attrNameLst>
                                      </p:cBhvr>
                                      <p:rCtr x="51483" y="-69"/>
                                    </p:animMotion>
                                  </p:childTnLst>
                                </p:cTn>
                              </p:par>
                              <p:par>
                                <p:cTn id="9" presetID="1" presetClass="entr" presetSubtype="0" fill="hold" grpId="1" nodeType="withEffect">
                                  <p:stCondLst>
                                    <p:cond delay="50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42" presetClass="path" presetSubtype="0" decel="100000" fill="hold" grpId="2" nodeType="withEffect">
                                  <p:stCondLst>
                                    <p:cond delay="500"/>
                                  </p:stCondLst>
                                  <p:childTnLst>
                                    <p:animMotion origin="layout" path="M 4.93885E-6 3.7037E-6 L 1.09367 -0.00324 " pathEditMode="relative" rAng="0" ptsTypes="AA">
                                      <p:cBhvr>
                                        <p:cTn id="12" dur="750" spd="-100000" fill="hold"/>
                                        <p:tgtEl>
                                          <p:spTgt spid="6">
                                            <p:txEl>
                                              <p:pRg st="0" end="0"/>
                                            </p:txEl>
                                          </p:spTgt>
                                        </p:tgtEl>
                                        <p:attrNameLst>
                                          <p:attrName>ppt_x</p:attrName>
                                          <p:attrName>ppt_y</p:attrName>
                                        </p:attrNameLst>
                                      </p:cBhvr>
                                      <p:rCtr x="54684" y="-162"/>
                                    </p:animMotion>
                                  </p:childTnLst>
                                </p:cTn>
                              </p:par>
                              <p:par>
                                <p:cTn id="13" presetID="1" presetClass="entr" presetSubtype="0" fill="hold" grpId="1" nodeType="withEffect">
                                  <p:stCondLst>
                                    <p:cond delay="75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42" presetClass="path" presetSubtype="0" decel="100000" fill="hold" grpId="2" nodeType="withEffect">
                                  <p:stCondLst>
                                    <p:cond delay="750"/>
                                  </p:stCondLst>
                                  <p:childTnLst>
                                    <p:animMotion origin="layout" path="M 1.66797E-6 7.40741E-7 L 1.14754 7.40741E-7 " pathEditMode="relative" rAng="0" ptsTypes="AA">
                                      <p:cBhvr>
                                        <p:cTn id="16" dur="750" spd="-100000" fill="hold"/>
                                        <p:tgtEl>
                                          <p:spTgt spid="7">
                                            <p:txEl>
                                              <p:pRg st="0" end="0"/>
                                            </p:txEl>
                                          </p:spTgt>
                                        </p:tgtEl>
                                        <p:attrNameLst>
                                          <p:attrName>ppt_x</p:attrName>
                                          <p:attrName>ppt_y</p:attrName>
                                        </p:attrNameLst>
                                      </p:cBhvr>
                                      <p:rCtr x="57377" y="0"/>
                                    </p:animMotion>
                                  </p:childTnLst>
                                </p:cTn>
                              </p:par>
                              <p:par>
                                <p:cTn id="17" presetID="1" presetClass="entr" presetSubtype="0" fill="hold" grpId="1" nodeType="withEffect">
                                  <p:stCondLst>
                                    <p:cond delay="100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42" presetClass="path" presetSubtype="0" decel="100000" fill="hold" grpId="2" nodeType="withEffect">
                                  <p:stCondLst>
                                    <p:cond delay="1000"/>
                                  </p:stCondLst>
                                  <p:childTnLst>
                                    <p:animMotion origin="layout" path="M 1.66797E-6 7.40741E-7 L 1.14754 7.40741E-7 " pathEditMode="relative" rAng="0" ptsTypes="AA">
                                      <p:cBhvr>
                                        <p:cTn id="20" dur="750" spd="-100000" fill="hold"/>
                                        <p:tgtEl>
                                          <p:spTgt spid="8">
                                            <p:txEl>
                                              <p:pRg st="0" end="0"/>
                                            </p:txEl>
                                          </p:spTgt>
                                        </p:tgtEl>
                                        <p:attrNameLst>
                                          <p:attrName>ppt_x</p:attrName>
                                          <p:attrName>ppt_y</p:attrName>
                                        </p:attrNameLst>
                                      </p:cBhvr>
                                      <p:rCtr x="57377" y="0"/>
                                    </p:animMotion>
                                  </p:childTnLst>
                                </p:cTn>
                              </p:par>
                              <p:par>
                                <p:cTn id="21" presetID="42" presetClass="path" presetSubtype="0" decel="100000" fill="hold" grpId="0" nodeType="withEffect">
                                  <p:stCondLst>
                                    <p:cond delay="0"/>
                                  </p:stCondLst>
                                  <p:childTnLst>
                                    <p:animMotion origin="layout" path="M -1.04167E-6 -4.07407E-6 L -0.64453 -0.00115 " pathEditMode="relative" rAng="0" ptsTypes="AA">
                                      <p:cBhvr>
                                        <p:cTn id="22" dur="750" fill="hold"/>
                                        <p:tgtEl>
                                          <p:spTgt spid="9"/>
                                        </p:tgtEl>
                                        <p:attrNameLst>
                                          <p:attrName>ppt_x</p:attrName>
                                          <p:attrName>ppt_y</p:attrName>
                                        </p:attrNameLst>
                                      </p:cBhvr>
                                      <p:rCtr x="-32227" y="-69"/>
                                    </p:animMotion>
                                  </p:childTnLst>
                                </p:cTn>
                              </p:par>
                              <p:par>
                                <p:cTn id="23" presetID="42" presetClass="path" presetSubtype="0" decel="100000" fill="hold" grpId="0" nodeType="withEffect">
                                  <p:stCondLst>
                                    <p:cond delay="250"/>
                                  </p:stCondLst>
                                  <p:childTnLst>
                                    <p:animMotion origin="layout" path="M 2.29167E-6 3.7037E-6 L -0.78985 0.00324 " pathEditMode="relative" rAng="0" ptsTypes="AA">
                                      <p:cBhvr>
                                        <p:cTn id="24" dur="750" fill="hold"/>
                                        <p:tgtEl>
                                          <p:spTgt spid="6">
                                            <p:txEl>
                                              <p:pRg st="0" end="0"/>
                                            </p:txEl>
                                          </p:spTgt>
                                        </p:tgtEl>
                                        <p:attrNameLst>
                                          <p:attrName>ppt_x</p:attrName>
                                          <p:attrName>ppt_y</p:attrName>
                                        </p:attrNameLst>
                                      </p:cBhvr>
                                      <p:rCtr x="-39492" y="162"/>
                                    </p:animMotion>
                                  </p:childTnLst>
                                </p:cTn>
                              </p:par>
                              <p:par>
                                <p:cTn id="25" presetID="42" presetClass="path" presetSubtype="0" decel="100000" fill="hold" grpId="0" nodeType="withEffect">
                                  <p:stCondLst>
                                    <p:cond delay="500"/>
                                  </p:stCondLst>
                                  <p:childTnLst>
                                    <p:animMotion origin="layout" path="M -3.26828E-6 7.40741E-7 L -0.72365 0.00393 " pathEditMode="relative" rAng="0" ptsTypes="AA">
                                      <p:cBhvr>
                                        <p:cTn id="26" dur="750" fill="hold"/>
                                        <p:tgtEl>
                                          <p:spTgt spid="7">
                                            <p:txEl>
                                              <p:pRg st="0" end="0"/>
                                            </p:txEl>
                                          </p:spTgt>
                                        </p:tgtEl>
                                        <p:attrNameLst>
                                          <p:attrName>ppt_x</p:attrName>
                                          <p:attrName>ppt_y</p:attrName>
                                        </p:attrNameLst>
                                      </p:cBhvr>
                                      <p:rCtr x="-36183" y="185"/>
                                    </p:animMotion>
                                  </p:childTnLst>
                                </p:cTn>
                              </p:par>
                              <p:par>
                                <p:cTn id="27" presetID="42" presetClass="path" presetSubtype="0" decel="100000" fill="hold" grpId="0" nodeType="withEffect">
                                  <p:stCondLst>
                                    <p:cond delay="750"/>
                                  </p:stCondLst>
                                  <p:childTnLst>
                                    <p:animMotion origin="layout" path="M -3.26828E-6 7.40741E-7 L -0.72365 0.00393 " pathEditMode="relative" rAng="0" ptsTypes="AA">
                                      <p:cBhvr>
                                        <p:cTn id="28" dur="750" fill="hold"/>
                                        <p:tgtEl>
                                          <p:spTgt spid="8">
                                            <p:txEl>
                                              <p:pRg st="0" end="0"/>
                                            </p:txEl>
                                          </p:spTgt>
                                        </p:tgtEl>
                                        <p:attrNameLst>
                                          <p:attrName>ppt_x</p:attrName>
                                          <p:attrName>ppt_y</p:attrName>
                                        </p:attrNameLst>
                                      </p:cBhvr>
                                      <p:rCtr x="-36183"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path" presetSubtype="0" decel="100000" fill="hold" nodeType="withEffect">
                  <p:stCondLst>
                    <p:cond delay="250"/>
                  </p:stCondLst>
                  <p:childTnLst>
                    <p:animMotion origin="layout" path="M 2.29167E-6 3.7037E-6 L -0.78985 0.00324 " pathEditMode="relative" rAng="0" ptsTypes="AA">
                      <p:cBhvr>
                        <p:cTn dur="750" fill="hold"/>
                        <p:tgtEl>
                          <p:spTgt spid="6"/>
                        </p:tgtEl>
                        <p:attrNameLst>
                          <p:attrName>ppt_x</p:attrName>
                          <p:attrName>ppt_y</p:attrName>
                        </p:attrNameLst>
                      </p:cBhvr>
                      <p:rCtr x="-39492" y="162"/>
                    </p:animMotion>
                  </p:childTnLst>
                </p:cTn>
              </p:par>
            </p:tnLst>
          </p:tmpl>
        </p:tmplLst>
      </p:bldP>
      <p:bldP spid="6" grpId="1" build="p">
        <p:tmplLst>
          <p:tmpl lvl="1">
            <p:tnLst>
              <p:par>
                <p:cTn presetID="1" presetClass="entr" presetSubtype="0" fill="hold" nodeType="withEffect">
                  <p:stCondLst>
                    <p:cond delay="50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6" grpId="2" build="p">
        <p:tmplLst>
          <p:tmpl lvl="1">
            <p:tnLst>
              <p:par>
                <p:cTn presetID="42" presetClass="path" presetSubtype="0" decel="100000" fill="hold" nodeType="withEffect">
                  <p:stCondLst>
                    <p:cond delay="500"/>
                  </p:stCondLst>
                  <p:childTnLst>
                    <p:animMotion origin="layout" path="M 4.93885E-6 3.7037E-6 L 1.09367 -0.00324 " pathEditMode="relative" rAng="0" ptsTypes="AA">
                      <p:cBhvr>
                        <p:cTn dur="750" spd="-100000" fill="hold"/>
                        <p:tgtEl>
                          <p:spTgt spid="6"/>
                        </p:tgtEl>
                        <p:attrNameLst>
                          <p:attrName>ppt_x</p:attrName>
                          <p:attrName>ppt_y</p:attrName>
                        </p:attrNameLst>
                      </p:cBhvr>
                      <p:rCtr x="54684" y="-162"/>
                    </p:animMotion>
                  </p:childTnLst>
                </p:cTn>
              </p:par>
            </p:tnLst>
          </p:tmpl>
        </p:tmplLst>
      </p:bldP>
      <p:bldP spid="7" grpId="0" build="p">
        <p:tmplLst>
          <p:tmpl lvl="1">
            <p:tnLst>
              <p:par>
                <p:cTn presetID="42" presetClass="path" presetSubtype="0" decel="100000" fill="hold" nodeType="withEffect">
                  <p:stCondLst>
                    <p:cond delay="500"/>
                  </p:stCondLst>
                  <p:childTnLst>
                    <p:animMotion origin="layout" path="M -3.26828E-6 7.40741E-7 L -0.72365 0.00393 " pathEditMode="relative" rAng="0" ptsTypes="AA">
                      <p:cBhvr>
                        <p:cTn dur="750" fill="hold"/>
                        <p:tgtEl>
                          <p:spTgt spid="7"/>
                        </p:tgtEl>
                        <p:attrNameLst>
                          <p:attrName>ppt_x</p:attrName>
                          <p:attrName>ppt_y</p:attrName>
                        </p:attrNameLst>
                      </p:cBhvr>
                      <p:rCtr x="-36183" y="185"/>
                    </p:animMotion>
                  </p:childTnLst>
                </p:cTn>
              </p:par>
            </p:tnLst>
          </p:tmpl>
        </p:tmplLst>
      </p:bldP>
      <p:bldP spid="7" grpId="1" build="p">
        <p:tmplLst>
          <p:tmpl lvl="1">
            <p:tnLst>
              <p:par>
                <p:cTn presetID="1" presetClass="entr" presetSubtype="0" fill="hold" nodeType="withEffect">
                  <p:stCondLst>
                    <p:cond delay="75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7" grpId="2" build="p">
        <p:tmplLst>
          <p:tmpl lvl="1">
            <p:tnLst>
              <p:par>
                <p:cTn presetID="42" presetClass="path" presetSubtype="0" decel="100000" fill="hold" nodeType="withEffect">
                  <p:stCondLst>
                    <p:cond delay="750"/>
                  </p:stCondLst>
                  <p:childTnLst>
                    <p:animMotion origin="layout" path="M 1.66797E-6 7.40741E-7 L 1.14754 7.40741E-7 " pathEditMode="relative" rAng="0" ptsTypes="AA">
                      <p:cBhvr>
                        <p:cTn dur="750" spd="-100000" fill="hold"/>
                        <p:tgtEl>
                          <p:spTgt spid="7"/>
                        </p:tgtEl>
                        <p:attrNameLst>
                          <p:attrName>ppt_x</p:attrName>
                          <p:attrName>ppt_y</p:attrName>
                        </p:attrNameLst>
                      </p:cBhvr>
                      <p:rCtr x="57377" y="0"/>
                    </p:animMotion>
                  </p:childTnLst>
                </p:cTn>
              </p:par>
            </p:tnLst>
          </p:tmpl>
        </p:tmplLst>
      </p:bldP>
      <p:bldP spid="8" grpId="0" build="p">
        <p:tmplLst>
          <p:tmpl lvl="1">
            <p:tnLst>
              <p:par>
                <p:cTn presetID="42" presetClass="path" presetSubtype="0" decel="100000" fill="hold" nodeType="withEffect">
                  <p:stCondLst>
                    <p:cond delay="750"/>
                  </p:stCondLst>
                  <p:childTnLst>
                    <p:animMotion origin="layout" path="M -3.26828E-6 7.40741E-7 L -0.72365 0.00393 " pathEditMode="relative" rAng="0" ptsTypes="AA">
                      <p:cBhvr>
                        <p:cTn dur="750" fill="hold"/>
                        <p:tgtEl>
                          <p:spTgt spid="8"/>
                        </p:tgtEl>
                        <p:attrNameLst>
                          <p:attrName>ppt_x</p:attrName>
                          <p:attrName>ppt_y</p:attrName>
                        </p:attrNameLst>
                      </p:cBhvr>
                      <p:rCtr x="-36183" y="185"/>
                    </p:animMotion>
                  </p:childTnLst>
                </p:cTn>
              </p:par>
            </p:tnLst>
          </p:tmpl>
        </p:tmplLst>
      </p:bldP>
      <p:bldP spid="8" grpId="1" build="p">
        <p:tmplLst>
          <p:tmpl lvl="1">
            <p:tnLst>
              <p:par>
                <p:cTn presetID="1" presetClass="entr" presetSubtype="0" fill="hold" nodeType="withEffect">
                  <p:stCondLst>
                    <p:cond delay="1000"/>
                  </p:stCondLst>
                  <p:childTnLst>
                    <p:set>
                      <p:cBhvr>
                        <p:cTn dur="1" fill="hold">
                          <p:stCondLst>
                            <p:cond delay="0"/>
                          </p:stCondLst>
                        </p:cTn>
                        <p:tgtEl>
                          <p:spTgt spid="8"/>
                        </p:tgtEl>
                        <p:attrNameLst>
                          <p:attrName>style.visibility</p:attrName>
                        </p:attrNameLst>
                      </p:cBhvr>
                      <p:to>
                        <p:strVal val="visible"/>
                      </p:to>
                    </p:set>
                  </p:childTnLst>
                </p:cTn>
              </p:par>
            </p:tnLst>
          </p:tmpl>
        </p:tmplLst>
      </p:bldP>
      <p:bldP spid="8" grpId="2" build="p">
        <p:tmplLst>
          <p:tmpl lvl="1">
            <p:tnLst>
              <p:par>
                <p:cTn presetID="42" presetClass="path" presetSubtype="0" decel="100000" fill="hold" nodeType="withEffect">
                  <p:stCondLst>
                    <p:cond delay="1000"/>
                  </p:stCondLst>
                  <p:childTnLst>
                    <p:animMotion origin="layout" path="M 1.66797E-6 7.40741E-7 L 1.14754 7.40741E-7 " pathEditMode="relative" rAng="0" ptsTypes="AA">
                      <p:cBhvr>
                        <p:cTn dur="750" spd="-100000" fill="hold"/>
                        <p:tgtEl>
                          <p:spTgt spid="8"/>
                        </p:tgtEl>
                        <p:attrNameLst>
                          <p:attrName>ppt_x</p:attrName>
                          <p:attrName>ppt_y</p:attrName>
                        </p:attrNameLst>
                      </p:cBhvr>
                      <p:rCtr x="57377" y="0"/>
                    </p:animMotion>
                  </p:childTnLst>
                </p:cTn>
              </p:par>
            </p:tnLst>
          </p:tmpl>
        </p:tmplLst>
      </p:bldP>
      <p:bldP spid="9" grpId="0"/>
      <p:bldP spid="9" grpId="1"/>
      <p:bldP spid="9" grpId="2"/>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6" name="Subtitle 2"/>
          <p:cNvSpPr>
            <a:spLocks noGrp="1"/>
          </p:cNvSpPr>
          <p:nvPr>
            <p:ph type="subTitle" idx="1"/>
          </p:nvPr>
        </p:nvSpPr>
        <p:spPr>
          <a:xfrm>
            <a:off x="550841" y="5426824"/>
            <a:ext cx="5598586" cy="280461"/>
          </a:xfrm>
        </p:spPr>
        <p:txBody>
          <a:bodyPr vert="horz" wrap="square" lIns="0" tIns="0" rIns="0" bIns="0" rtlCol="0" anchor="t">
            <a:spAutoFit/>
          </a:bodyPr>
          <a:lstStyle>
            <a:lvl1pPr marL="0" indent="0">
              <a:spcBef>
                <a:spcPts val="0"/>
              </a:spcBef>
              <a:buFontTx/>
              <a:buNone/>
              <a:defRPr lang="en-US" sz="2025" b="1" kern="1200" spc="-113" dirty="0">
                <a:solidFill>
                  <a:schemeClr val="tx1"/>
                </a:solidFill>
                <a:latin typeface="Segoe Light" pitchFamily="34" charset="0"/>
                <a:ea typeface="+mn-ea"/>
                <a:cs typeface="+mn-cs"/>
              </a:defRPr>
            </a:lvl1pPr>
          </a:lstStyle>
          <a:p>
            <a:pPr marL="0" lvl="0" indent="0" algn="l" defTabSz="514471" rtl="0" eaLnBrk="1" latinLnBrk="0" hangingPunct="1">
              <a:lnSpc>
                <a:spcPct val="90000"/>
              </a:lnSpc>
              <a:spcBef>
                <a:spcPts val="0"/>
              </a:spcBef>
              <a:buClr>
                <a:schemeClr val="tx2"/>
              </a:buClr>
              <a:buSzPct val="90000"/>
              <a:buFontTx/>
              <a:buNone/>
            </a:pPr>
            <a:r>
              <a:rPr lang="en-US"/>
              <a:t>Click to edit Master subtitle style</a:t>
            </a:r>
            <a:endParaRPr lang="en-US" dirty="0"/>
          </a:p>
        </p:txBody>
      </p:sp>
      <p:sp>
        <p:nvSpPr>
          <p:cNvPr id="7" name="Text Placeholder 8"/>
          <p:cNvSpPr>
            <a:spLocks noGrp="1"/>
          </p:cNvSpPr>
          <p:nvPr>
            <p:ph type="body" sz="quarter" idx="10" hasCustomPrompt="1"/>
          </p:nvPr>
        </p:nvSpPr>
        <p:spPr>
          <a:xfrm>
            <a:off x="550864" y="5823667"/>
            <a:ext cx="5679569" cy="218137"/>
          </a:xfrm>
        </p:spPr>
        <p:txBody>
          <a:bodyPr/>
          <a:lstStyle>
            <a:lvl1pPr marL="0" indent="0">
              <a:spcBef>
                <a:spcPts val="0"/>
              </a:spcBef>
              <a:buFontTx/>
              <a:buNone/>
              <a:defRPr sz="1575">
                <a:solidFill>
                  <a:schemeClr val="tx1">
                    <a:lumMod val="50000"/>
                    <a:lumOff val="50000"/>
                  </a:schemeClr>
                </a:solidFill>
                <a:latin typeface="Segoe Light" pitchFamily="34" charset="0"/>
              </a:defRPr>
            </a:lvl1pPr>
          </a:lstStyle>
          <a:p>
            <a:r>
              <a:rPr lang="en-US" dirty="0"/>
              <a:t>Click to edit Master subtitle style</a:t>
            </a:r>
          </a:p>
        </p:txBody>
      </p:sp>
      <p:sp>
        <p:nvSpPr>
          <p:cNvPr id="8" name="Text Placeholder 8"/>
          <p:cNvSpPr>
            <a:spLocks noGrp="1"/>
          </p:cNvSpPr>
          <p:nvPr>
            <p:ph type="body" sz="quarter" idx="11" hasCustomPrompt="1"/>
          </p:nvPr>
        </p:nvSpPr>
        <p:spPr>
          <a:xfrm>
            <a:off x="550864" y="6109682"/>
            <a:ext cx="5679569" cy="218137"/>
          </a:xfrm>
        </p:spPr>
        <p:txBody>
          <a:bodyPr/>
          <a:lstStyle>
            <a:lvl1pPr marL="0" indent="0">
              <a:spcBef>
                <a:spcPts val="0"/>
              </a:spcBef>
              <a:buFontTx/>
              <a:buNone/>
              <a:defRPr sz="1575">
                <a:solidFill>
                  <a:schemeClr val="tx1">
                    <a:lumMod val="50000"/>
                    <a:lumOff val="50000"/>
                  </a:schemeClr>
                </a:solidFill>
                <a:latin typeface="Segoe Light" pitchFamily="34" charset="0"/>
              </a:defRPr>
            </a:lvl1pPr>
          </a:lstStyle>
          <a:p>
            <a:r>
              <a:rPr lang="en-US" dirty="0"/>
              <a:t>Click to edit Master subtitle style</a:t>
            </a:r>
          </a:p>
        </p:txBody>
      </p:sp>
      <p:sp>
        <p:nvSpPr>
          <p:cNvPr id="9" name="Title 1"/>
          <p:cNvSpPr>
            <a:spLocks noGrp="1"/>
          </p:cNvSpPr>
          <p:nvPr>
            <p:ph type="ctrTitle"/>
          </p:nvPr>
        </p:nvSpPr>
        <p:spPr>
          <a:xfrm>
            <a:off x="555738" y="2976018"/>
            <a:ext cx="8046720" cy="1098296"/>
          </a:xfrm>
        </p:spPr>
        <p:txBody>
          <a:bodyPr anchor="ctr" anchorCtr="0">
            <a:noAutofit/>
          </a:bodyPr>
          <a:lstStyle>
            <a:lvl1pPr>
              <a:lnSpc>
                <a:spcPct val="90000"/>
              </a:lnSpc>
              <a:tabLst>
                <a:tab pos="1128271" algn="l"/>
              </a:tabLst>
              <a:defRPr lang="en-US" sz="4050" b="0" kern="1200" cap="none" spc="-113" baseline="0" dirty="0">
                <a:ln w="3175">
                  <a:noFill/>
                </a:ln>
                <a:solidFill>
                  <a:schemeClr val="tx1">
                    <a:lumMod val="50000"/>
                    <a:lumOff val="50000"/>
                  </a:schemeClr>
                </a:solidFill>
                <a:effectLst/>
                <a:latin typeface="Segoe Light" pitchFamily="34" charset="0"/>
                <a:ea typeface="+mn-ea"/>
                <a:cs typeface="+mn-cs"/>
              </a:defRPr>
            </a:lvl1pPr>
          </a:lstStyle>
          <a:p>
            <a:pPr lvl="0" algn="l" defTabSz="514471" rtl="0" eaLnBrk="1" latinLnBrk="0" hangingPunct="1">
              <a:lnSpc>
                <a:spcPct val="90000"/>
              </a:lnSpc>
              <a:spcBef>
                <a:spcPct val="0"/>
              </a:spcBef>
              <a:buNone/>
            </a:pPr>
            <a:r>
              <a:rPr lang="en-US"/>
              <a:t>Click to edit Master title style</a:t>
            </a:r>
            <a:endParaRPr lang="en-US" dirty="0"/>
          </a:p>
        </p:txBody>
      </p:sp>
    </p:spTree>
    <p:extLst>
      <p:ext uri="{BB962C8B-B14F-4D97-AF65-F5344CB8AC3E}">
        <p14:creationId xmlns:p14="http://schemas.microsoft.com/office/powerpoint/2010/main" val="30994190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300"/>
                                  </p:stCondLst>
                                  <p:childTnLst>
                                    <p:set>
                                      <p:cBhvr>
                                        <p:cTn id="6" dur="1" fill="hold">
                                          <p:stCondLst>
                                            <p:cond delay="0"/>
                                          </p:stCondLst>
                                        </p:cTn>
                                        <p:tgtEl>
                                          <p:spTgt spid="9"/>
                                        </p:tgtEl>
                                        <p:attrNameLst>
                                          <p:attrName>style.visibility</p:attrName>
                                        </p:attrNameLst>
                                      </p:cBhvr>
                                      <p:to>
                                        <p:strVal val="visible"/>
                                      </p:to>
                                    </p:set>
                                  </p:childTnLst>
                                </p:cTn>
                              </p:par>
                              <p:par>
                                <p:cTn id="7" presetID="42" presetClass="path" presetSubtype="0" decel="100000" fill="hold" grpId="2" nodeType="withEffect">
                                  <p:stCondLst>
                                    <p:cond delay="250"/>
                                  </p:stCondLst>
                                  <p:childTnLst>
                                    <p:animMotion origin="layout" path="M 2.20661E-6 -4.07407E-6 L 1.02966 -0.00115 " pathEditMode="relative" rAng="0" ptsTypes="AA">
                                      <p:cBhvr>
                                        <p:cTn id="8" dur="750" spd="-100000" fill="hold"/>
                                        <p:tgtEl>
                                          <p:spTgt spid="9"/>
                                        </p:tgtEl>
                                        <p:attrNameLst>
                                          <p:attrName>ppt_x</p:attrName>
                                          <p:attrName>ppt_y</p:attrName>
                                        </p:attrNameLst>
                                      </p:cBhvr>
                                      <p:rCtr x="51483" y="-69"/>
                                    </p:animMotion>
                                  </p:childTnLst>
                                </p:cTn>
                              </p:par>
                              <p:par>
                                <p:cTn id="9" presetID="1" presetClass="entr" presetSubtype="0" fill="hold" grpId="1" nodeType="withEffect">
                                  <p:stCondLst>
                                    <p:cond delay="50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42" presetClass="path" presetSubtype="0" decel="100000" fill="hold" grpId="2" nodeType="withEffect">
                                  <p:stCondLst>
                                    <p:cond delay="500"/>
                                  </p:stCondLst>
                                  <p:childTnLst>
                                    <p:animMotion origin="layout" path="M 4.93885E-6 3.7037E-6 L 1.09367 -0.00324 " pathEditMode="relative" rAng="0" ptsTypes="AA">
                                      <p:cBhvr>
                                        <p:cTn id="12" dur="750" spd="-100000" fill="hold"/>
                                        <p:tgtEl>
                                          <p:spTgt spid="6">
                                            <p:txEl>
                                              <p:pRg st="0" end="0"/>
                                            </p:txEl>
                                          </p:spTgt>
                                        </p:tgtEl>
                                        <p:attrNameLst>
                                          <p:attrName>ppt_x</p:attrName>
                                          <p:attrName>ppt_y</p:attrName>
                                        </p:attrNameLst>
                                      </p:cBhvr>
                                      <p:rCtr x="54684" y="-162"/>
                                    </p:animMotion>
                                  </p:childTnLst>
                                </p:cTn>
                              </p:par>
                              <p:par>
                                <p:cTn id="13" presetID="1" presetClass="entr" presetSubtype="0" fill="hold" grpId="1" nodeType="withEffect">
                                  <p:stCondLst>
                                    <p:cond delay="75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42" presetClass="path" presetSubtype="0" decel="100000" fill="hold" grpId="2" nodeType="withEffect">
                                  <p:stCondLst>
                                    <p:cond delay="750"/>
                                  </p:stCondLst>
                                  <p:childTnLst>
                                    <p:animMotion origin="layout" path="M 1.66797E-6 7.40741E-7 L 1.14754 7.40741E-7 " pathEditMode="relative" rAng="0" ptsTypes="AA">
                                      <p:cBhvr>
                                        <p:cTn id="16" dur="750" spd="-100000" fill="hold"/>
                                        <p:tgtEl>
                                          <p:spTgt spid="7">
                                            <p:txEl>
                                              <p:pRg st="0" end="0"/>
                                            </p:txEl>
                                          </p:spTgt>
                                        </p:tgtEl>
                                        <p:attrNameLst>
                                          <p:attrName>ppt_x</p:attrName>
                                          <p:attrName>ppt_y</p:attrName>
                                        </p:attrNameLst>
                                      </p:cBhvr>
                                      <p:rCtr x="57377" y="0"/>
                                    </p:animMotion>
                                  </p:childTnLst>
                                </p:cTn>
                              </p:par>
                              <p:par>
                                <p:cTn id="17" presetID="1" presetClass="entr" presetSubtype="0" fill="hold" grpId="1" nodeType="withEffect">
                                  <p:stCondLst>
                                    <p:cond delay="100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42" presetClass="path" presetSubtype="0" decel="100000" fill="hold" grpId="2" nodeType="withEffect">
                                  <p:stCondLst>
                                    <p:cond delay="1000"/>
                                  </p:stCondLst>
                                  <p:childTnLst>
                                    <p:animMotion origin="layout" path="M 1.66797E-6 7.40741E-7 L 1.14754 7.40741E-7 " pathEditMode="relative" rAng="0" ptsTypes="AA">
                                      <p:cBhvr>
                                        <p:cTn id="20" dur="750" spd="-100000" fill="hold"/>
                                        <p:tgtEl>
                                          <p:spTgt spid="8">
                                            <p:txEl>
                                              <p:pRg st="0" end="0"/>
                                            </p:txEl>
                                          </p:spTgt>
                                        </p:tgtEl>
                                        <p:attrNameLst>
                                          <p:attrName>ppt_x</p:attrName>
                                          <p:attrName>ppt_y</p:attrName>
                                        </p:attrNameLst>
                                      </p:cBhvr>
                                      <p:rCtr x="57377" y="0"/>
                                    </p:animMotion>
                                  </p:childTnLst>
                                </p:cTn>
                              </p:par>
                              <p:par>
                                <p:cTn id="21" presetID="42" presetClass="path" presetSubtype="0" decel="100000" fill="hold" grpId="0" nodeType="withEffect">
                                  <p:stCondLst>
                                    <p:cond delay="0"/>
                                  </p:stCondLst>
                                  <p:childTnLst>
                                    <p:animMotion origin="layout" path="M -1.04167E-6 -4.07407E-6 L -0.64453 -0.00115 " pathEditMode="relative" rAng="0" ptsTypes="AA">
                                      <p:cBhvr>
                                        <p:cTn id="22" dur="750" fill="hold"/>
                                        <p:tgtEl>
                                          <p:spTgt spid="9"/>
                                        </p:tgtEl>
                                        <p:attrNameLst>
                                          <p:attrName>ppt_x</p:attrName>
                                          <p:attrName>ppt_y</p:attrName>
                                        </p:attrNameLst>
                                      </p:cBhvr>
                                      <p:rCtr x="-32227" y="-69"/>
                                    </p:animMotion>
                                  </p:childTnLst>
                                </p:cTn>
                              </p:par>
                              <p:par>
                                <p:cTn id="23" presetID="42" presetClass="path" presetSubtype="0" decel="100000" fill="hold" grpId="0" nodeType="withEffect">
                                  <p:stCondLst>
                                    <p:cond delay="250"/>
                                  </p:stCondLst>
                                  <p:childTnLst>
                                    <p:animMotion origin="layout" path="M 2.29167E-6 3.7037E-6 L -0.78985 0.00324 " pathEditMode="relative" rAng="0" ptsTypes="AA">
                                      <p:cBhvr>
                                        <p:cTn id="24" dur="750" fill="hold"/>
                                        <p:tgtEl>
                                          <p:spTgt spid="6">
                                            <p:txEl>
                                              <p:pRg st="0" end="0"/>
                                            </p:txEl>
                                          </p:spTgt>
                                        </p:tgtEl>
                                        <p:attrNameLst>
                                          <p:attrName>ppt_x</p:attrName>
                                          <p:attrName>ppt_y</p:attrName>
                                        </p:attrNameLst>
                                      </p:cBhvr>
                                      <p:rCtr x="-39492" y="162"/>
                                    </p:animMotion>
                                  </p:childTnLst>
                                </p:cTn>
                              </p:par>
                              <p:par>
                                <p:cTn id="25" presetID="42" presetClass="path" presetSubtype="0" decel="100000" fill="hold" grpId="0" nodeType="withEffect">
                                  <p:stCondLst>
                                    <p:cond delay="500"/>
                                  </p:stCondLst>
                                  <p:childTnLst>
                                    <p:animMotion origin="layout" path="M -3.26828E-6 7.40741E-7 L -0.72365 0.00393 " pathEditMode="relative" rAng="0" ptsTypes="AA">
                                      <p:cBhvr>
                                        <p:cTn id="26" dur="750" fill="hold"/>
                                        <p:tgtEl>
                                          <p:spTgt spid="7">
                                            <p:txEl>
                                              <p:pRg st="0" end="0"/>
                                            </p:txEl>
                                          </p:spTgt>
                                        </p:tgtEl>
                                        <p:attrNameLst>
                                          <p:attrName>ppt_x</p:attrName>
                                          <p:attrName>ppt_y</p:attrName>
                                        </p:attrNameLst>
                                      </p:cBhvr>
                                      <p:rCtr x="-36183" y="185"/>
                                    </p:animMotion>
                                  </p:childTnLst>
                                </p:cTn>
                              </p:par>
                              <p:par>
                                <p:cTn id="27" presetID="42" presetClass="path" presetSubtype="0" decel="100000" fill="hold" grpId="0" nodeType="withEffect">
                                  <p:stCondLst>
                                    <p:cond delay="750"/>
                                  </p:stCondLst>
                                  <p:childTnLst>
                                    <p:animMotion origin="layout" path="M -3.26828E-6 7.40741E-7 L -0.72365 0.00393 " pathEditMode="relative" rAng="0" ptsTypes="AA">
                                      <p:cBhvr>
                                        <p:cTn id="28" dur="750" fill="hold"/>
                                        <p:tgtEl>
                                          <p:spTgt spid="8">
                                            <p:txEl>
                                              <p:pRg st="0" end="0"/>
                                            </p:txEl>
                                          </p:spTgt>
                                        </p:tgtEl>
                                        <p:attrNameLst>
                                          <p:attrName>ppt_x</p:attrName>
                                          <p:attrName>ppt_y</p:attrName>
                                        </p:attrNameLst>
                                      </p:cBhvr>
                                      <p:rCtr x="-36183"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path" presetSubtype="0" decel="100000" fill="hold" nodeType="withEffect">
                  <p:stCondLst>
                    <p:cond delay="250"/>
                  </p:stCondLst>
                  <p:childTnLst>
                    <p:animMotion origin="layout" path="M 2.29167E-6 3.7037E-6 L -0.78985 0.00324 " pathEditMode="relative" rAng="0" ptsTypes="AA">
                      <p:cBhvr>
                        <p:cTn dur="750" fill="hold"/>
                        <p:tgtEl>
                          <p:spTgt spid="6"/>
                        </p:tgtEl>
                        <p:attrNameLst>
                          <p:attrName>ppt_x</p:attrName>
                          <p:attrName>ppt_y</p:attrName>
                        </p:attrNameLst>
                      </p:cBhvr>
                      <p:rCtr x="-39492" y="162"/>
                    </p:animMotion>
                  </p:childTnLst>
                </p:cTn>
              </p:par>
            </p:tnLst>
          </p:tmpl>
        </p:tmplLst>
      </p:bldP>
      <p:bldP spid="6" grpId="1" build="p">
        <p:tmplLst>
          <p:tmpl lvl="1">
            <p:tnLst>
              <p:par>
                <p:cTn presetID="1" presetClass="entr" presetSubtype="0" fill="hold" nodeType="withEffect">
                  <p:stCondLst>
                    <p:cond delay="50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6" grpId="2" build="p">
        <p:tmplLst>
          <p:tmpl lvl="1">
            <p:tnLst>
              <p:par>
                <p:cTn presetID="42" presetClass="path" presetSubtype="0" decel="100000" fill="hold" nodeType="withEffect">
                  <p:stCondLst>
                    <p:cond delay="500"/>
                  </p:stCondLst>
                  <p:childTnLst>
                    <p:animMotion origin="layout" path="M 4.93885E-6 3.7037E-6 L 1.09367 -0.00324 " pathEditMode="relative" rAng="0" ptsTypes="AA">
                      <p:cBhvr>
                        <p:cTn dur="750" spd="-100000" fill="hold"/>
                        <p:tgtEl>
                          <p:spTgt spid="6"/>
                        </p:tgtEl>
                        <p:attrNameLst>
                          <p:attrName>ppt_x</p:attrName>
                          <p:attrName>ppt_y</p:attrName>
                        </p:attrNameLst>
                      </p:cBhvr>
                      <p:rCtr x="54684" y="-162"/>
                    </p:animMotion>
                  </p:childTnLst>
                </p:cTn>
              </p:par>
            </p:tnLst>
          </p:tmpl>
        </p:tmplLst>
      </p:bldP>
      <p:bldP spid="7" grpId="0" build="p">
        <p:tmplLst>
          <p:tmpl lvl="1">
            <p:tnLst>
              <p:par>
                <p:cTn presetID="42" presetClass="path" presetSubtype="0" decel="100000" fill="hold" nodeType="withEffect">
                  <p:stCondLst>
                    <p:cond delay="500"/>
                  </p:stCondLst>
                  <p:childTnLst>
                    <p:animMotion origin="layout" path="M -3.26828E-6 7.40741E-7 L -0.72365 0.00393 " pathEditMode="relative" rAng="0" ptsTypes="AA">
                      <p:cBhvr>
                        <p:cTn dur="750" fill="hold"/>
                        <p:tgtEl>
                          <p:spTgt spid="7"/>
                        </p:tgtEl>
                        <p:attrNameLst>
                          <p:attrName>ppt_x</p:attrName>
                          <p:attrName>ppt_y</p:attrName>
                        </p:attrNameLst>
                      </p:cBhvr>
                      <p:rCtr x="-36183" y="185"/>
                    </p:animMotion>
                  </p:childTnLst>
                </p:cTn>
              </p:par>
            </p:tnLst>
          </p:tmpl>
        </p:tmplLst>
      </p:bldP>
      <p:bldP spid="7" grpId="1" build="p">
        <p:tmplLst>
          <p:tmpl lvl="1">
            <p:tnLst>
              <p:par>
                <p:cTn presetID="1" presetClass="entr" presetSubtype="0" fill="hold" nodeType="withEffect">
                  <p:stCondLst>
                    <p:cond delay="75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7" grpId="2" build="p">
        <p:tmplLst>
          <p:tmpl lvl="1">
            <p:tnLst>
              <p:par>
                <p:cTn presetID="42" presetClass="path" presetSubtype="0" decel="100000" fill="hold" nodeType="withEffect">
                  <p:stCondLst>
                    <p:cond delay="750"/>
                  </p:stCondLst>
                  <p:childTnLst>
                    <p:animMotion origin="layout" path="M 1.66797E-6 7.40741E-7 L 1.14754 7.40741E-7 " pathEditMode="relative" rAng="0" ptsTypes="AA">
                      <p:cBhvr>
                        <p:cTn dur="750" spd="-100000" fill="hold"/>
                        <p:tgtEl>
                          <p:spTgt spid="7"/>
                        </p:tgtEl>
                        <p:attrNameLst>
                          <p:attrName>ppt_x</p:attrName>
                          <p:attrName>ppt_y</p:attrName>
                        </p:attrNameLst>
                      </p:cBhvr>
                      <p:rCtr x="57377" y="0"/>
                    </p:animMotion>
                  </p:childTnLst>
                </p:cTn>
              </p:par>
            </p:tnLst>
          </p:tmpl>
        </p:tmplLst>
      </p:bldP>
      <p:bldP spid="8" grpId="0" build="p">
        <p:tmplLst>
          <p:tmpl lvl="1">
            <p:tnLst>
              <p:par>
                <p:cTn presetID="42" presetClass="path" presetSubtype="0" decel="100000" fill="hold" nodeType="withEffect">
                  <p:stCondLst>
                    <p:cond delay="750"/>
                  </p:stCondLst>
                  <p:childTnLst>
                    <p:animMotion origin="layout" path="M -3.26828E-6 7.40741E-7 L -0.72365 0.00393 " pathEditMode="relative" rAng="0" ptsTypes="AA">
                      <p:cBhvr>
                        <p:cTn dur="750" fill="hold"/>
                        <p:tgtEl>
                          <p:spTgt spid="8"/>
                        </p:tgtEl>
                        <p:attrNameLst>
                          <p:attrName>ppt_x</p:attrName>
                          <p:attrName>ppt_y</p:attrName>
                        </p:attrNameLst>
                      </p:cBhvr>
                      <p:rCtr x="-36183" y="185"/>
                    </p:animMotion>
                  </p:childTnLst>
                </p:cTn>
              </p:par>
            </p:tnLst>
          </p:tmpl>
        </p:tmplLst>
      </p:bldP>
      <p:bldP spid="8" grpId="1" build="p">
        <p:tmplLst>
          <p:tmpl lvl="1">
            <p:tnLst>
              <p:par>
                <p:cTn presetID="1" presetClass="entr" presetSubtype="0" fill="hold" nodeType="withEffect">
                  <p:stCondLst>
                    <p:cond delay="1000"/>
                  </p:stCondLst>
                  <p:childTnLst>
                    <p:set>
                      <p:cBhvr>
                        <p:cTn dur="1" fill="hold">
                          <p:stCondLst>
                            <p:cond delay="0"/>
                          </p:stCondLst>
                        </p:cTn>
                        <p:tgtEl>
                          <p:spTgt spid="8"/>
                        </p:tgtEl>
                        <p:attrNameLst>
                          <p:attrName>style.visibility</p:attrName>
                        </p:attrNameLst>
                      </p:cBhvr>
                      <p:to>
                        <p:strVal val="visible"/>
                      </p:to>
                    </p:set>
                  </p:childTnLst>
                </p:cTn>
              </p:par>
            </p:tnLst>
          </p:tmpl>
        </p:tmplLst>
      </p:bldP>
      <p:bldP spid="8" grpId="2" build="p">
        <p:tmplLst>
          <p:tmpl lvl="1">
            <p:tnLst>
              <p:par>
                <p:cTn presetID="42" presetClass="path" presetSubtype="0" decel="100000" fill="hold" nodeType="withEffect">
                  <p:stCondLst>
                    <p:cond delay="1000"/>
                  </p:stCondLst>
                  <p:childTnLst>
                    <p:animMotion origin="layout" path="M 1.66797E-6 7.40741E-7 L 1.14754 7.40741E-7 " pathEditMode="relative" rAng="0" ptsTypes="AA">
                      <p:cBhvr>
                        <p:cTn dur="750" spd="-100000" fill="hold"/>
                        <p:tgtEl>
                          <p:spTgt spid="8"/>
                        </p:tgtEl>
                        <p:attrNameLst>
                          <p:attrName>ppt_x</p:attrName>
                          <p:attrName>ppt_y</p:attrName>
                        </p:attrNameLst>
                      </p:cBhvr>
                      <p:rCtr x="57377" y="0"/>
                    </p:animMotion>
                  </p:childTnLst>
                </p:cTn>
              </p:par>
            </p:tnLst>
          </p:tmpl>
        </p:tmplLst>
      </p:bldP>
      <p:bldP spid="9" grpId="0"/>
      <p:bldP spid="9" grpId="1"/>
      <p:bldP spid="9" grpId="2"/>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35F23-0646-4660-AA59-45EFC9961B0C}" type="datetimeFigureOut">
              <a:rPr lang="en-US" smtClean="0"/>
              <a:t>6/11/2016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DFCCF4-62F9-425B-B4A4-6D3CDF2E5CC6}"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771" y="1905002"/>
            <a:ext cx="8363938" cy="1957459"/>
          </a:xfrm>
        </p:spPr>
        <p:txBody>
          <a:bodyPr/>
          <a:lstStyle>
            <a:lvl1pPr>
              <a:lnSpc>
                <a:spcPct val="90000"/>
              </a:lnSpc>
              <a:defRPr sz="2400"/>
            </a:lvl1pPr>
            <a:lvl2pPr>
              <a:lnSpc>
                <a:spcPct val="90000"/>
              </a:lnSpc>
              <a:defRPr sz="2400"/>
            </a:lvl2pPr>
            <a:lvl3pPr>
              <a:lnSpc>
                <a:spcPct val="90000"/>
              </a:lnSpc>
              <a:defRPr sz="2400"/>
            </a:lvl3pPr>
            <a:lvl4pPr>
              <a:lnSpc>
                <a:spcPct val="90000"/>
              </a:lnSpc>
              <a:defRPr sz="2400"/>
            </a:lvl4pPr>
            <a:lvl5pPr>
              <a:lnSpc>
                <a:spcPct val="90000"/>
              </a:lnSpc>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4773601" y="6505546"/>
            <a:ext cx="4063796" cy="173124"/>
          </a:xfrm>
          <a:prstGeom prst="rect">
            <a:avLst/>
          </a:prstGeom>
          <a:noFill/>
        </p:spPr>
        <p:txBody>
          <a:bodyPr wrap="square" rtlCol="0">
            <a:spAutoFit/>
          </a:bodyPr>
          <a:lstStyle/>
          <a:p>
            <a:pPr algn="r" defTabSz="685772">
              <a:defRPr/>
            </a:pPr>
            <a:fld id="{40B76143-9258-4AEE-9511-E300703853D1}" type="slidenum">
              <a:rPr lang="en-US" sz="525" smtClean="0">
                <a:solidFill>
                  <a:prstClr val="white">
                    <a:lumMod val="50000"/>
                  </a:prstClr>
                </a:solidFill>
                <a:latin typeface="Segoe UI" pitchFamily="34" charset="0"/>
                <a:ea typeface="Segoe UI" pitchFamily="34" charset="0"/>
                <a:cs typeface="Segoe UI" pitchFamily="34" charset="0"/>
              </a:rPr>
              <a:pPr algn="r" defTabSz="685772">
                <a:defRPr/>
              </a:pPr>
              <a:t>‹#›</a:t>
            </a:fld>
            <a:r>
              <a:rPr lang="en-US" sz="525" dirty="0">
                <a:solidFill>
                  <a:prstClr val="white">
                    <a:lumMod val="50000"/>
                  </a:prstClr>
                </a:solidFill>
                <a:latin typeface="Segoe UI" pitchFamily="34" charset="0"/>
                <a:ea typeface="Segoe UI" pitchFamily="34" charset="0"/>
                <a:cs typeface="Segoe UI" pitchFamily="34" charset="0"/>
              </a:rPr>
              <a:t>    |SharePoint Saturday Atlanta</a:t>
            </a:r>
          </a:p>
        </p:txBody>
      </p:sp>
      <p:sp>
        <p:nvSpPr>
          <p:cNvPr id="7" name="Title 1"/>
          <p:cNvSpPr>
            <a:spLocks noGrp="1"/>
          </p:cNvSpPr>
          <p:nvPr>
            <p:ph type="title" hasCustomPrompt="1"/>
          </p:nvPr>
        </p:nvSpPr>
        <p:spPr>
          <a:xfrm>
            <a:off x="381000" y="769205"/>
            <a:ext cx="8363938" cy="560923"/>
          </a:xfrm>
        </p:spPr>
        <p:txBody>
          <a:bodyPr/>
          <a:lstStyle/>
          <a:p>
            <a:r>
              <a:rPr lang="en-US" dirty="0"/>
              <a:t>Master title style</a:t>
            </a:r>
          </a:p>
        </p:txBody>
      </p:sp>
    </p:spTree>
    <p:extLst>
      <p:ext uri="{BB962C8B-B14F-4D97-AF65-F5344CB8AC3E}">
        <p14:creationId xmlns:p14="http://schemas.microsoft.com/office/powerpoint/2010/main" val="1050106224"/>
      </p:ext>
    </p:extLst>
  </p:cSld>
  <p:clrMapOvr>
    <a:masterClrMapping/>
  </p:clrMapOvr>
  <p:transition spd="slow">
    <p:push/>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901954"/>
            <a:ext cx="4115872"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4194" y="1901955"/>
            <a:ext cx="4040745"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userDrawn="1"/>
        </p:nvSpPr>
        <p:spPr>
          <a:xfrm>
            <a:off x="4773601" y="6505546"/>
            <a:ext cx="4063796" cy="173124"/>
          </a:xfrm>
          <a:prstGeom prst="rect">
            <a:avLst/>
          </a:prstGeom>
          <a:noFill/>
        </p:spPr>
        <p:txBody>
          <a:bodyPr wrap="square" rtlCol="0">
            <a:spAutoFit/>
          </a:bodyPr>
          <a:lstStyle/>
          <a:p>
            <a:pPr algn="r" defTabSz="685772">
              <a:defRPr/>
            </a:pPr>
            <a:fld id="{40B76143-9258-4AEE-9511-E300703853D1}" type="slidenum">
              <a:rPr lang="en-US" sz="525" smtClean="0">
                <a:solidFill>
                  <a:prstClr val="white">
                    <a:lumMod val="50000"/>
                  </a:prstClr>
                </a:solidFill>
                <a:latin typeface="Segoe UI" pitchFamily="34" charset="0"/>
                <a:ea typeface="Segoe UI" pitchFamily="34" charset="0"/>
                <a:cs typeface="Segoe UI" pitchFamily="34" charset="0"/>
              </a:rPr>
              <a:pPr algn="r" defTabSz="685772">
                <a:defRPr/>
              </a:pPr>
              <a:t>‹#›</a:t>
            </a:fld>
            <a:r>
              <a:rPr lang="en-US" sz="525" dirty="0">
                <a:solidFill>
                  <a:prstClr val="white">
                    <a:lumMod val="50000"/>
                  </a:prstClr>
                </a:solidFill>
                <a:latin typeface="Segoe UI" pitchFamily="34" charset="0"/>
                <a:ea typeface="Segoe UI" pitchFamily="34" charset="0"/>
                <a:cs typeface="Segoe UI" pitchFamily="34" charset="0"/>
              </a:rPr>
              <a:t>    |SharePoint Saturday Atlanta</a:t>
            </a:r>
          </a:p>
        </p:txBody>
      </p:sp>
      <p:sp>
        <p:nvSpPr>
          <p:cNvPr id="8" name="Title 1"/>
          <p:cNvSpPr>
            <a:spLocks noGrp="1"/>
          </p:cNvSpPr>
          <p:nvPr>
            <p:ph type="title" hasCustomPrompt="1"/>
          </p:nvPr>
        </p:nvSpPr>
        <p:spPr>
          <a:xfrm>
            <a:off x="381000" y="769205"/>
            <a:ext cx="8363938" cy="560923"/>
          </a:xfrm>
        </p:spPr>
        <p:txBody>
          <a:bodyPr/>
          <a:lstStyle/>
          <a:p>
            <a:r>
              <a:rPr lang="en-US" dirty="0"/>
              <a:t>Master title style</a:t>
            </a:r>
          </a:p>
        </p:txBody>
      </p:sp>
    </p:spTree>
    <p:extLst>
      <p:ext uri="{BB962C8B-B14F-4D97-AF65-F5344CB8AC3E}">
        <p14:creationId xmlns:p14="http://schemas.microsoft.com/office/powerpoint/2010/main" val="2445508990"/>
      </p:ext>
    </p:extLst>
  </p:cSld>
  <p:clrMapOvr>
    <a:masterClrMapping/>
  </p:clrMapOvr>
  <p:transition spd="slow">
    <p:push/>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2165544"/>
            <a:ext cx="4115872"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5" name="Text Placeholder 4"/>
          <p:cNvSpPr>
            <a:spLocks noGrp="1"/>
          </p:cNvSpPr>
          <p:nvPr>
            <p:ph type="body" sz="quarter" idx="3"/>
          </p:nvPr>
        </p:nvSpPr>
        <p:spPr>
          <a:xfrm>
            <a:off x="4704193" y="2165544"/>
            <a:ext cx="404918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12" name="TextBox 11"/>
          <p:cNvSpPr txBox="1"/>
          <p:nvPr userDrawn="1"/>
        </p:nvSpPr>
        <p:spPr>
          <a:xfrm>
            <a:off x="4773601" y="6505546"/>
            <a:ext cx="4063796" cy="173124"/>
          </a:xfrm>
          <a:prstGeom prst="rect">
            <a:avLst/>
          </a:prstGeom>
          <a:noFill/>
        </p:spPr>
        <p:txBody>
          <a:bodyPr wrap="square" rtlCol="0">
            <a:spAutoFit/>
          </a:bodyPr>
          <a:lstStyle/>
          <a:p>
            <a:pPr algn="r" defTabSz="685772">
              <a:defRPr/>
            </a:pPr>
            <a:fld id="{40B76143-9258-4AEE-9511-E300703853D1}" type="slidenum">
              <a:rPr lang="en-US" sz="525" smtClean="0">
                <a:solidFill>
                  <a:prstClr val="white">
                    <a:lumMod val="50000"/>
                  </a:prstClr>
                </a:solidFill>
                <a:latin typeface="Segoe UI" pitchFamily="34" charset="0"/>
                <a:ea typeface="Segoe UI" pitchFamily="34" charset="0"/>
                <a:cs typeface="Segoe UI" pitchFamily="34" charset="0"/>
              </a:rPr>
              <a:pPr algn="r" defTabSz="685772">
                <a:defRPr/>
              </a:pPr>
              <a:t>‹#›</a:t>
            </a:fld>
            <a:r>
              <a:rPr lang="en-US" sz="525" dirty="0">
                <a:solidFill>
                  <a:prstClr val="white">
                    <a:lumMod val="50000"/>
                  </a:prstClr>
                </a:solidFill>
                <a:latin typeface="Segoe UI" pitchFamily="34" charset="0"/>
                <a:ea typeface="Segoe UI" pitchFamily="34" charset="0"/>
                <a:cs typeface="Segoe UI" pitchFamily="34" charset="0"/>
              </a:rPr>
              <a:t>    |SharePoint Saturday Atlanta</a:t>
            </a:r>
          </a:p>
        </p:txBody>
      </p:sp>
      <p:sp>
        <p:nvSpPr>
          <p:cNvPr id="10" name="Content Placeholder 2"/>
          <p:cNvSpPr>
            <a:spLocks noGrp="1"/>
          </p:cNvSpPr>
          <p:nvPr>
            <p:ph sz="half" idx="10"/>
          </p:nvPr>
        </p:nvSpPr>
        <p:spPr>
          <a:xfrm>
            <a:off x="381000" y="2557760"/>
            <a:ext cx="4115872"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2"/>
          </p:nvPr>
        </p:nvSpPr>
        <p:spPr>
          <a:xfrm>
            <a:off x="4704194" y="2557761"/>
            <a:ext cx="4040745"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1"/>
          <p:cNvSpPr>
            <a:spLocks noGrp="1"/>
          </p:cNvSpPr>
          <p:nvPr>
            <p:ph type="title" hasCustomPrompt="1"/>
          </p:nvPr>
        </p:nvSpPr>
        <p:spPr>
          <a:xfrm>
            <a:off x="381000" y="769205"/>
            <a:ext cx="8363938" cy="560923"/>
          </a:xfrm>
        </p:spPr>
        <p:txBody>
          <a:bodyPr/>
          <a:lstStyle/>
          <a:p>
            <a:r>
              <a:rPr lang="en-US" dirty="0"/>
              <a:t>Master title style</a:t>
            </a:r>
          </a:p>
        </p:txBody>
      </p:sp>
    </p:spTree>
    <p:extLst>
      <p:ext uri="{BB962C8B-B14F-4D97-AF65-F5344CB8AC3E}">
        <p14:creationId xmlns:p14="http://schemas.microsoft.com/office/powerpoint/2010/main" val="2837996588"/>
      </p:ext>
    </p:extLst>
  </p:cSld>
  <p:clrMapOvr>
    <a:masterClrMapping/>
  </p:clrMapOvr>
  <p:transition spd="slow">
    <p:push/>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773601" y="6505546"/>
            <a:ext cx="4063796" cy="173124"/>
          </a:xfrm>
          <a:prstGeom prst="rect">
            <a:avLst/>
          </a:prstGeom>
          <a:noFill/>
        </p:spPr>
        <p:txBody>
          <a:bodyPr wrap="square" rtlCol="0">
            <a:spAutoFit/>
          </a:bodyPr>
          <a:lstStyle/>
          <a:p>
            <a:pPr algn="r" defTabSz="685772">
              <a:defRPr/>
            </a:pPr>
            <a:fld id="{40B76143-9258-4AEE-9511-E300703853D1}" type="slidenum">
              <a:rPr lang="en-US" sz="525" smtClean="0">
                <a:solidFill>
                  <a:prstClr val="white">
                    <a:lumMod val="50000"/>
                  </a:prstClr>
                </a:solidFill>
                <a:latin typeface="Segoe UI" pitchFamily="34" charset="0"/>
                <a:ea typeface="Segoe UI" pitchFamily="34" charset="0"/>
                <a:cs typeface="Segoe UI" pitchFamily="34" charset="0"/>
              </a:rPr>
              <a:pPr algn="r" defTabSz="685772">
                <a:defRPr/>
              </a:pPr>
              <a:t>‹#›</a:t>
            </a:fld>
            <a:r>
              <a:rPr lang="en-US" sz="525" dirty="0">
                <a:solidFill>
                  <a:prstClr val="white">
                    <a:lumMod val="50000"/>
                  </a:prstClr>
                </a:solidFill>
                <a:latin typeface="Segoe UI" pitchFamily="34" charset="0"/>
                <a:ea typeface="Segoe UI" pitchFamily="34" charset="0"/>
                <a:cs typeface="Segoe UI" pitchFamily="34" charset="0"/>
              </a:rPr>
              <a:t>    |SharePoint Saturday Atlanta</a:t>
            </a:r>
          </a:p>
        </p:txBody>
      </p:sp>
      <p:sp>
        <p:nvSpPr>
          <p:cNvPr id="7" name="Title 1"/>
          <p:cNvSpPr>
            <a:spLocks noGrp="1"/>
          </p:cNvSpPr>
          <p:nvPr>
            <p:ph type="title" hasCustomPrompt="1"/>
          </p:nvPr>
        </p:nvSpPr>
        <p:spPr>
          <a:xfrm>
            <a:off x="381000" y="769205"/>
            <a:ext cx="8363938" cy="560923"/>
          </a:xfrm>
        </p:spPr>
        <p:txBody>
          <a:bodyPr/>
          <a:lstStyle/>
          <a:p>
            <a:r>
              <a:rPr lang="en-US" dirty="0"/>
              <a:t>Master title style</a:t>
            </a:r>
          </a:p>
        </p:txBody>
      </p:sp>
    </p:spTree>
    <p:extLst>
      <p:ext uri="{BB962C8B-B14F-4D97-AF65-F5344CB8AC3E}">
        <p14:creationId xmlns:p14="http://schemas.microsoft.com/office/powerpoint/2010/main" val="2288119637"/>
      </p:ext>
    </p:extLst>
  </p:cSld>
  <p:clrMapOvr>
    <a:masterClrMapping/>
  </p:clrMapOvr>
  <p:transition spd="slow">
    <p:push/>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926471"/>
      </p:ext>
    </p:extLst>
  </p:cSld>
  <p:clrMapOvr>
    <a:masterClrMapping/>
  </p:clrMapOvr>
  <p:transition spd="slow">
    <p:push/>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a:gradFill flip="none" rotWithShape="1">
                  <a:gsLst>
                    <a:gs pos="833">
                      <a:srgbClr val="FFFFFF"/>
                    </a:gs>
                    <a:gs pos="100000">
                      <a:srgbClr val="FFFFFF"/>
                    </a:gs>
                  </a:gsLst>
                  <a:lin ang="5400000" scaled="0"/>
                  <a:tileRect/>
                </a:gradFill>
              </a:defRPr>
            </a:lvl1pPr>
          </a:lstStyle>
          <a:p>
            <a:r>
              <a:rPr lang="en-US" dirty="0"/>
              <a:t>Master title style</a:t>
            </a:r>
          </a:p>
        </p:txBody>
      </p:sp>
      <p:sp>
        <p:nvSpPr>
          <p:cNvPr id="6" name="Text Placeholder 5"/>
          <p:cNvSpPr>
            <a:spLocks noGrp="1"/>
          </p:cNvSpPr>
          <p:nvPr>
            <p:ph type="body" sz="quarter" idx="10"/>
          </p:nvPr>
        </p:nvSpPr>
        <p:spPr bwMode="white">
          <a:xfrm>
            <a:off x="389436" y="259080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2423683"/>
      </p:ext>
    </p:extLst>
  </p:cSld>
  <p:clrMapOvr>
    <a:masterClrMapping/>
  </p:clrMapOvr>
  <p:transition spd="slow">
    <p:push/>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Title and Content With Emphasi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381000" y="1157105"/>
            <a:ext cx="8363938" cy="560923"/>
          </a:xfrm>
        </p:spPr>
        <p:txBody>
          <a:bodyPr/>
          <a:lstStyle>
            <a:lvl1pPr>
              <a:defRPr>
                <a:gradFill>
                  <a:gsLst>
                    <a:gs pos="0">
                      <a:srgbClr val="FFFFFF"/>
                    </a:gs>
                    <a:gs pos="100000">
                      <a:srgbClr val="FFFFFF"/>
                    </a:gs>
                  </a:gsLst>
                  <a:lin ang="5400000" scaled="0"/>
                </a:gradFill>
              </a:defRPr>
            </a:lvl1pPr>
          </a:lstStyle>
          <a:p>
            <a:r>
              <a:rPr lang="en-US" dirty="0"/>
              <a:t>Master title style</a:t>
            </a:r>
          </a:p>
        </p:txBody>
      </p:sp>
      <p:sp>
        <p:nvSpPr>
          <p:cNvPr id="6" name="Text Placeholder 5"/>
          <p:cNvSpPr>
            <a:spLocks noGrp="1"/>
          </p:cNvSpPr>
          <p:nvPr>
            <p:ph type="body" sz="quarter" idx="10"/>
          </p:nvPr>
        </p:nvSpPr>
        <p:spPr bwMode="white">
          <a:xfrm>
            <a:off x="381000" y="2587752"/>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9"/>
            <a:ext cx="9144001" cy="619125"/>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958736022"/>
      </p:ext>
    </p:extLst>
  </p:cSld>
  <p:clrMapOvr>
    <a:masterClrMapping/>
  </p:clrMapOvr>
  <p:transition spd="slow">
    <p:push/>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31" name="Rectangle 30"/>
          <p:cNvSpPr/>
          <p:nvPr userDrawn="1"/>
        </p:nvSpPr>
        <p:spPr bwMode="auto">
          <a:xfrm>
            <a:off x="381001" y="2362199"/>
            <a:ext cx="8380413" cy="2221992"/>
          </a:xfrm>
          <a:prstGeom prst="rect">
            <a:avLst/>
          </a:pr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51453" tIns="25727" rIns="51453" bIns="25727" numCol="1" rtlCol="0" anchor="ctr" anchorCtr="0" compatLnSpc="1">
            <a:prstTxWarp prst="textNoShape">
              <a:avLst/>
            </a:prstTxWarp>
          </a:bodyPr>
          <a:lstStyle/>
          <a:p>
            <a:pPr algn="ctr" defTabSz="514386" fontAlgn="base">
              <a:spcBef>
                <a:spcPct val="0"/>
              </a:spcBef>
              <a:spcAft>
                <a:spcPct val="0"/>
              </a:spcAft>
            </a:pPr>
            <a:endParaRPr lang="en-US" sz="1350" dirty="0">
              <a:gradFill>
                <a:gsLst>
                  <a:gs pos="0">
                    <a:srgbClr val="FFFFFF"/>
                  </a:gs>
                  <a:gs pos="100000">
                    <a:srgbClr val="FFFFFF"/>
                  </a:gs>
                </a:gsLst>
                <a:lin ang="5400000" scaled="0"/>
              </a:gradFill>
            </a:endParaRPr>
          </a:p>
        </p:txBody>
      </p:sp>
      <p:sp>
        <p:nvSpPr>
          <p:cNvPr id="32" name="Subtitle 2"/>
          <p:cNvSpPr>
            <a:spLocks noGrp="1"/>
          </p:cNvSpPr>
          <p:nvPr>
            <p:ph type="subTitle" idx="1"/>
          </p:nvPr>
        </p:nvSpPr>
        <p:spPr>
          <a:xfrm>
            <a:off x="381000" y="5625028"/>
            <a:ext cx="7315200" cy="207749"/>
          </a:xfrm>
        </p:spPr>
        <p:txBody>
          <a:bodyPr vert="horz" wrap="square" lIns="0" tIns="0" rIns="0" bIns="0" rtlCol="0" anchor="ctr" anchorCtr="0">
            <a:spAutoFit/>
          </a:bodyPr>
          <a:lstStyle>
            <a:lvl1pPr marL="0" indent="0">
              <a:spcBef>
                <a:spcPts val="0"/>
              </a:spcBef>
              <a:buFontTx/>
              <a:buNone/>
              <a:defRPr lang="en-US" sz="1500" b="1" kern="1200" spc="0" baseline="0" dirty="0">
                <a:solidFill>
                  <a:schemeClr val="tx2"/>
                </a:solidFill>
                <a:latin typeface="Segoe Light" pitchFamily="34" charset="0"/>
                <a:ea typeface="+mn-ea"/>
                <a:cs typeface="+mn-cs"/>
              </a:defRPr>
            </a:lvl1pPr>
          </a:lstStyle>
          <a:p>
            <a:pPr marL="0" lvl="0" indent="0" algn="l" defTabSz="514471" rtl="0" eaLnBrk="1" latinLnBrk="0" hangingPunct="1">
              <a:lnSpc>
                <a:spcPct val="90000"/>
              </a:lnSpc>
              <a:spcBef>
                <a:spcPts val="0"/>
              </a:spcBef>
              <a:buClr>
                <a:schemeClr val="tx2"/>
              </a:buClr>
              <a:buSzPct val="90000"/>
              <a:buFontTx/>
              <a:buNone/>
            </a:pPr>
            <a:r>
              <a:rPr lang="en-US"/>
              <a:t>Click to edit Master subtitle style</a:t>
            </a:r>
            <a:endParaRPr lang="en-US" dirty="0"/>
          </a:p>
        </p:txBody>
      </p:sp>
      <p:sp>
        <p:nvSpPr>
          <p:cNvPr id="33" name="Text Placeholder 8"/>
          <p:cNvSpPr>
            <a:spLocks noGrp="1"/>
          </p:cNvSpPr>
          <p:nvPr>
            <p:ph type="body" sz="quarter" idx="10" hasCustomPrompt="1"/>
          </p:nvPr>
        </p:nvSpPr>
        <p:spPr>
          <a:xfrm>
            <a:off x="381023" y="5962168"/>
            <a:ext cx="7315200" cy="166199"/>
          </a:xfrm>
        </p:spPr>
        <p:txBody>
          <a:bodyPr anchor="ctr" anchorCtr="0"/>
          <a:lstStyle>
            <a:lvl1pPr marL="0" indent="0">
              <a:spcBef>
                <a:spcPts val="0"/>
              </a:spcBef>
              <a:buFontTx/>
              <a:buNone/>
              <a:defRPr sz="1200" spc="0" baseline="0">
                <a:latin typeface="Segoe Light" pitchFamily="34" charset="0"/>
              </a:defRPr>
            </a:lvl1pPr>
          </a:lstStyle>
          <a:p>
            <a:r>
              <a:rPr lang="en-US" dirty="0"/>
              <a:t>Click to edit Master subtitle style</a:t>
            </a:r>
          </a:p>
        </p:txBody>
      </p:sp>
      <p:sp>
        <p:nvSpPr>
          <p:cNvPr id="34" name="Text Placeholder 8"/>
          <p:cNvSpPr>
            <a:spLocks noGrp="1"/>
          </p:cNvSpPr>
          <p:nvPr>
            <p:ph type="body" sz="quarter" idx="11" hasCustomPrompt="1"/>
          </p:nvPr>
        </p:nvSpPr>
        <p:spPr>
          <a:xfrm>
            <a:off x="381023" y="6232303"/>
            <a:ext cx="7315200" cy="166199"/>
          </a:xfrm>
        </p:spPr>
        <p:txBody>
          <a:bodyPr anchor="ctr" anchorCtr="0"/>
          <a:lstStyle>
            <a:lvl1pPr marL="0" indent="0">
              <a:spcBef>
                <a:spcPts val="0"/>
              </a:spcBef>
              <a:buFontTx/>
              <a:buNone/>
              <a:defRPr sz="1200" spc="0" baseline="0">
                <a:latin typeface="Segoe Light" pitchFamily="34" charset="0"/>
              </a:defRPr>
            </a:lvl1pPr>
          </a:lstStyle>
          <a:p>
            <a:r>
              <a:rPr lang="en-US" dirty="0"/>
              <a:t>Click to edit Master subtitle style</a:t>
            </a:r>
          </a:p>
        </p:txBody>
      </p:sp>
      <p:sp>
        <p:nvSpPr>
          <p:cNvPr id="35" name="Title 1"/>
          <p:cNvSpPr>
            <a:spLocks noGrp="1"/>
          </p:cNvSpPr>
          <p:nvPr>
            <p:ph type="ctrTitle"/>
          </p:nvPr>
        </p:nvSpPr>
        <p:spPr>
          <a:xfrm>
            <a:off x="555738" y="2924047"/>
            <a:ext cx="8046720" cy="1098296"/>
          </a:xfrm>
        </p:spPr>
        <p:txBody>
          <a:bodyPr anchor="ctr" anchorCtr="0">
            <a:noAutofit/>
          </a:bodyPr>
          <a:lstStyle>
            <a:lvl1pPr>
              <a:lnSpc>
                <a:spcPct val="90000"/>
              </a:lnSpc>
              <a:tabLst>
                <a:tab pos="1128271" algn="l"/>
              </a:tabLst>
              <a:defRPr lang="en-US" sz="4050" b="0" kern="1200" cap="none" spc="-113"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lvl="0" algn="l" defTabSz="514471" rtl="0" eaLnBrk="1" latinLnBrk="0" hangingPunct="1">
              <a:lnSpc>
                <a:spcPct val="90000"/>
              </a:lnSpc>
              <a:spcBef>
                <a:spcPct val="0"/>
              </a:spcBef>
              <a:buNone/>
            </a:pPr>
            <a:r>
              <a:rPr lang="en-US"/>
              <a:t>Click to edit Master title style</a:t>
            </a:r>
            <a:endParaRPr lang="en-US" dirty="0"/>
          </a:p>
        </p:txBody>
      </p:sp>
    </p:spTree>
    <p:extLst>
      <p:ext uri="{BB962C8B-B14F-4D97-AF65-F5344CB8AC3E}">
        <p14:creationId xmlns:p14="http://schemas.microsoft.com/office/powerpoint/2010/main" val="31794575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42" presetClass="path" presetSubtype="0" decel="100000" fill="hold" grpId="2" nodeType="withEffect">
                                  <p:stCondLst>
                                    <p:cond delay="0"/>
                                  </p:stCondLst>
                                  <p:childTnLst>
                                    <p:animMotion origin="layout" path="M 2.5553E-6 -4.07407E-6 L 1.03604 -0.00115 " pathEditMode="relative" rAng="0" ptsTypes="AA">
                                      <p:cBhvr>
                                        <p:cTn id="8" dur="750" spd="-100000" fill="hold"/>
                                        <p:tgtEl>
                                          <p:spTgt spid="31"/>
                                        </p:tgtEl>
                                        <p:attrNameLst>
                                          <p:attrName>ppt_x</p:attrName>
                                          <p:attrName>ppt_y</p:attrName>
                                        </p:attrNameLst>
                                      </p:cBhvr>
                                      <p:rCtr x="51795" y="-69"/>
                                    </p:animMotion>
                                  </p:childTnLst>
                                </p:cTn>
                              </p:par>
                              <p:par>
                                <p:cTn id="9" presetID="1" presetClass="entr" presetSubtype="0" fill="hold" grpId="0" nodeType="withEffect">
                                  <p:stCondLst>
                                    <p:cond delay="300"/>
                                  </p:stCondLst>
                                  <p:childTnLst>
                                    <p:set>
                                      <p:cBhvr>
                                        <p:cTn id="10" dur="1" fill="hold">
                                          <p:stCondLst>
                                            <p:cond delay="0"/>
                                          </p:stCondLst>
                                        </p:cTn>
                                        <p:tgtEl>
                                          <p:spTgt spid="35"/>
                                        </p:tgtEl>
                                        <p:attrNameLst>
                                          <p:attrName>style.visibility</p:attrName>
                                        </p:attrNameLst>
                                      </p:cBhvr>
                                      <p:to>
                                        <p:strVal val="visible"/>
                                      </p:to>
                                    </p:set>
                                  </p:childTnLst>
                                </p:cTn>
                              </p:par>
                              <p:par>
                                <p:cTn id="11" presetID="42" presetClass="path" presetSubtype="0" decel="100000" fill="hold" grpId="1" nodeType="withEffect">
                                  <p:stCondLst>
                                    <p:cond delay="250"/>
                                  </p:stCondLst>
                                  <p:childTnLst>
                                    <p:animMotion origin="layout" path="M 2.20661E-6 -4.07407E-6 L 1.02966 -0.00115 " pathEditMode="relative" rAng="0" ptsTypes="AA">
                                      <p:cBhvr>
                                        <p:cTn id="12" dur="750" spd="-100000" fill="hold"/>
                                        <p:tgtEl>
                                          <p:spTgt spid="35"/>
                                        </p:tgtEl>
                                        <p:attrNameLst>
                                          <p:attrName>ppt_x</p:attrName>
                                          <p:attrName>ppt_y</p:attrName>
                                        </p:attrNameLst>
                                      </p:cBhvr>
                                      <p:rCtr x="51483" y="-69"/>
                                    </p:animMotion>
                                  </p:childTnLst>
                                </p:cTn>
                              </p:par>
                              <p:par>
                                <p:cTn id="13" presetID="1" presetClass="entr" presetSubtype="0" fill="hold" grpId="0" nodeType="withEffect">
                                  <p:stCondLst>
                                    <p:cond delay="500"/>
                                  </p:stCondLst>
                                  <p:childTnLst>
                                    <p:set>
                                      <p:cBhvr>
                                        <p:cTn id="14" dur="1" fill="hold">
                                          <p:stCondLst>
                                            <p:cond delay="0"/>
                                          </p:stCondLst>
                                        </p:cTn>
                                        <p:tgtEl>
                                          <p:spTgt spid="32">
                                            <p:txEl>
                                              <p:pRg st="0" end="0"/>
                                            </p:txEl>
                                          </p:spTgt>
                                        </p:tgtEl>
                                        <p:attrNameLst>
                                          <p:attrName>style.visibility</p:attrName>
                                        </p:attrNameLst>
                                      </p:cBhvr>
                                      <p:to>
                                        <p:strVal val="visible"/>
                                      </p:to>
                                    </p:set>
                                  </p:childTnLst>
                                </p:cTn>
                              </p:par>
                              <p:par>
                                <p:cTn id="15" presetID="42" presetClass="path" presetSubtype="0" decel="100000" fill="hold" grpId="1" nodeType="withEffect">
                                  <p:stCondLst>
                                    <p:cond delay="500"/>
                                  </p:stCondLst>
                                  <p:childTnLst>
                                    <p:animMotion origin="layout" path="M 4.93885E-6 3.7037E-6 L 1.09367 -0.00324 " pathEditMode="relative" rAng="0" ptsTypes="AA">
                                      <p:cBhvr>
                                        <p:cTn id="16" dur="750" spd="-100000" fill="hold"/>
                                        <p:tgtEl>
                                          <p:spTgt spid="32">
                                            <p:txEl>
                                              <p:pRg st="0" end="0"/>
                                            </p:txEl>
                                          </p:spTgt>
                                        </p:tgtEl>
                                        <p:attrNameLst>
                                          <p:attrName>ppt_x</p:attrName>
                                          <p:attrName>ppt_y</p:attrName>
                                        </p:attrNameLst>
                                      </p:cBhvr>
                                      <p:rCtr x="54684" y="-162"/>
                                    </p:animMotion>
                                  </p:childTnLst>
                                </p:cTn>
                              </p:par>
                              <p:par>
                                <p:cTn id="17" presetID="1" presetClass="entr" presetSubtype="0" fill="hold" grpId="0" nodeType="withEffect">
                                  <p:stCondLst>
                                    <p:cond delay="750"/>
                                  </p:stCondLst>
                                  <p:childTnLst>
                                    <p:set>
                                      <p:cBhvr>
                                        <p:cTn id="18" dur="1" fill="hold">
                                          <p:stCondLst>
                                            <p:cond delay="0"/>
                                          </p:stCondLst>
                                        </p:cTn>
                                        <p:tgtEl>
                                          <p:spTgt spid="33">
                                            <p:txEl>
                                              <p:pRg st="0" end="0"/>
                                            </p:txEl>
                                          </p:spTgt>
                                        </p:tgtEl>
                                        <p:attrNameLst>
                                          <p:attrName>style.visibility</p:attrName>
                                        </p:attrNameLst>
                                      </p:cBhvr>
                                      <p:to>
                                        <p:strVal val="visible"/>
                                      </p:to>
                                    </p:set>
                                  </p:childTnLst>
                                </p:cTn>
                              </p:par>
                              <p:par>
                                <p:cTn id="19" presetID="42" presetClass="path" presetSubtype="0" decel="100000" fill="hold" grpId="1" nodeType="withEffect">
                                  <p:stCondLst>
                                    <p:cond delay="750"/>
                                  </p:stCondLst>
                                  <p:childTnLst>
                                    <p:animMotion origin="layout" path="M 1.66797E-6 7.40741E-7 L 1.14754 7.40741E-7 " pathEditMode="relative" rAng="0" ptsTypes="AA">
                                      <p:cBhvr>
                                        <p:cTn id="20" dur="750" spd="-100000" fill="hold"/>
                                        <p:tgtEl>
                                          <p:spTgt spid="33">
                                            <p:txEl>
                                              <p:pRg st="0" end="0"/>
                                            </p:txEl>
                                          </p:spTgt>
                                        </p:tgtEl>
                                        <p:attrNameLst>
                                          <p:attrName>ppt_x</p:attrName>
                                          <p:attrName>ppt_y</p:attrName>
                                        </p:attrNameLst>
                                      </p:cBhvr>
                                      <p:rCtr x="57377" y="0"/>
                                    </p:animMotion>
                                  </p:childTnLst>
                                </p:cTn>
                              </p:par>
                              <p:par>
                                <p:cTn id="21" presetID="1" presetClass="entr" presetSubtype="0" fill="hold" grpId="0" nodeType="withEffect">
                                  <p:stCondLst>
                                    <p:cond delay="1000"/>
                                  </p:stCondLst>
                                  <p:childTnLst>
                                    <p:set>
                                      <p:cBhvr>
                                        <p:cTn id="22" dur="1" fill="hold">
                                          <p:stCondLst>
                                            <p:cond delay="0"/>
                                          </p:stCondLst>
                                        </p:cTn>
                                        <p:tgtEl>
                                          <p:spTgt spid="34">
                                            <p:txEl>
                                              <p:pRg st="0" end="0"/>
                                            </p:txEl>
                                          </p:spTgt>
                                        </p:tgtEl>
                                        <p:attrNameLst>
                                          <p:attrName>style.visibility</p:attrName>
                                        </p:attrNameLst>
                                      </p:cBhvr>
                                      <p:to>
                                        <p:strVal val="visible"/>
                                      </p:to>
                                    </p:set>
                                  </p:childTnLst>
                                </p:cTn>
                              </p:par>
                              <p:par>
                                <p:cTn id="23" presetID="42" presetClass="path" presetSubtype="0" decel="100000" fill="hold" grpId="1" nodeType="withEffect">
                                  <p:stCondLst>
                                    <p:cond delay="1000"/>
                                  </p:stCondLst>
                                  <p:childTnLst>
                                    <p:animMotion origin="layout" path="M 1.66797E-6 7.40741E-7 L 1.14754 7.40741E-7 " pathEditMode="relative" rAng="0" ptsTypes="AA">
                                      <p:cBhvr>
                                        <p:cTn id="24" dur="750" spd="-100000" fill="hold"/>
                                        <p:tgtEl>
                                          <p:spTgt spid="34">
                                            <p:txEl>
                                              <p:pRg st="0" end="0"/>
                                            </p:txEl>
                                          </p:spTgt>
                                        </p:tgtEl>
                                        <p:attrNameLst>
                                          <p:attrName>ppt_x</p:attrName>
                                          <p:attrName>ppt_y</p:attrName>
                                        </p:attrNameLst>
                                      </p:cBhvr>
                                      <p:rCtr x="5737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32" grpId="0" build="p">
        <p:tmplLst>
          <p:tmpl lvl="1">
            <p:tnLst>
              <p:par>
                <p:cTn presetID="1" presetClass="entr" presetSubtype="0" fill="hold" nodeType="withEffect">
                  <p:stCondLst>
                    <p:cond delay="500"/>
                  </p:stCondLst>
                  <p:childTnLst>
                    <p:set>
                      <p:cBhvr>
                        <p:cTn dur="1" fill="hold">
                          <p:stCondLst>
                            <p:cond delay="0"/>
                          </p:stCondLst>
                        </p:cTn>
                        <p:tgtEl>
                          <p:spTgt spid="32"/>
                        </p:tgtEl>
                        <p:attrNameLst>
                          <p:attrName>style.visibility</p:attrName>
                        </p:attrNameLst>
                      </p:cBhvr>
                      <p:to>
                        <p:strVal val="visible"/>
                      </p:to>
                    </p:set>
                  </p:childTnLst>
                </p:cTn>
              </p:par>
            </p:tnLst>
          </p:tmpl>
        </p:tmplLst>
      </p:bldP>
      <p:bldP spid="32" grpId="1" build="p">
        <p:tmplLst>
          <p:tmpl lvl="1">
            <p:tnLst>
              <p:par>
                <p:cTn presetID="42" presetClass="path" presetSubtype="0" decel="100000" fill="hold" nodeType="withEffect">
                  <p:stCondLst>
                    <p:cond delay="500"/>
                  </p:stCondLst>
                  <p:childTnLst>
                    <p:animMotion origin="layout" path="M 4.93885E-6 3.7037E-6 L 1.09367 -0.00324 " pathEditMode="relative" rAng="0" ptsTypes="AA">
                      <p:cBhvr>
                        <p:cTn dur="750" spd="-100000" fill="hold"/>
                        <p:tgtEl>
                          <p:spTgt spid="32"/>
                        </p:tgtEl>
                        <p:attrNameLst>
                          <p:attrName>ppt_x</p:attrName>
                          <p:attrName>ppt_y</p:attrName>
                        </p:attrNameLst>
                      </p:cBhvr>
                      <p:rCtr x="54684" y="-162"/>
                    </p:animMotion>
                  </p:childTnLst>
                </p:cTn>
              </p:par>
            </p:tnLst>
          </p:tmpl>
        </p:tmplLst>
      </p:bldP>
      <p:bldP spid="33" grpId="0" build="p">
        <p:tmplLst>
          <p:tmpl lvl="1">
            <p:tnLst>
              <p:par>
                <p:cTn presetID="1" presetClass="entr" presetSubtype="0" fill="hold" nodeType="withEffect">
                  <p:stCondLst>
                    <p:cond delay="750"/>
                  </p:stCondLst>
                  <p:childTnLst>
                    <p:set>
                      <p:cBhvr>
                        <p:cTn dur="1" fill="hold">
                          <p:stCondLst>
                            <p:cond delay="0"/>
                          </p:stCondLst>
                        </p:cTn>
                        <p:tgtEl>
                          <p:spTgt spid="33"/>
                        </p:tgtEl>
                        <p:attrNameLst>
                          <p:attrName>style.visibility</p:attrName>
                        </p:attrNameLst>
                      </p:cBhvr>
                      <p:to>
                        <p:strVal val="visible"/>
                      </p:to>
                    </p:set>
                  </p:childTnLst>
                </p:cTn>
              </p:par>
            </p:tnLst>
          </p:tmpl>
        </p:tmplLst>
      </p:bldP>
      <p:bldP spid="33" grpId="1" build="p">
        <p:tmplLst>
          <p:tmpl lvl="1">
            <p:tnLst>
              <p:par>
                <p:cTn presetID="42" presetClass="path" presetSubtype="0" decel="100000" fill="hold" nodeType="withEffect">
                  <p:stCondLst>
                    <p:cond delay="750"/>
                  </p:stCondLst>
                  <p:childTnLst>
                    <p:animMotion origin="layout" path="M 1.66797E-6 7.40741E-7 L 1.14754 7.40741E-7 " pathEditMode="relative" rAng="0" ptsTypes="AA">
                      <p:cBhvr>
                        <p:cTn dur="750" spd="-100000" fill="hold"/>
                        <p:tgtEl>
                          <p:spTgt spid="33"/>
                        </p:tgtEl>
                        <p:attrNameLst>
                          <p:attrName>ppt_x</p:attrName>
                          <p:attrName>ppt_y</p:attrName>
                        </p:attrNameLst>
                      </p:cBhvr>
                      <p:rCtr x="57377" y="0"/>
                    </p:animMotion>
                  </p:childTnLst>
                </p:cTn>
              </p:par>
            </p:tnLst>
          </p:tmpl>
        </p:tmplLst>
      </p:bldP>
      <p:bldP spid="34" grpId="0" build="p">
        <p:tmplLst>
          <p:tmpl lvl="1">
            <p:tnLst>
              <p:par>
                <p:cTn presetID="1" presetClass="entr" presetSubtype="0" fill="hold" nodeType="withEffect">
                  <p:stCondLst>
                    <p:cond delay="1000"/>
                  </p:stCondLst>
                  <p:childTnLst>
                    <p:set>
                      <p:cBhvr>
                        <p:cTn dur="1" fill="hold">
                          <p:stCondLst>
                            <p:cond delay="0"/>
                          </p:stCondLst>
                        </p:cTn>
                        <p:tgtEl>
                          <p:spTgt spid="34"/>
                        </p:tgtEl>
                        <p:attrNameLst>
                          <p:attrName>style.visibility</p:attrName>
                        </p:attrNameLst>
                      </p:cBhvr>
                      <p:to>
                        <p:strVal val="visible"/>
                      </p:to>
                    </p:set>
                  </p:childTnLst>
                </p:cTn>
              </p:par>
            </p:tnLst>
          </p:tmpl>
        </p:tmplLst>
      </p:bldP>
      <p:bldP spid="34" grpId="1" build="p">
        <p:tmplLst>
          <p:tmpl lvl="1">
            <p:tnLst>
              <p:par>
                <p:cTn presetID="42" presetClass="path" presetSubtype="0" decel="100000" fill="hold" nodeType="withEffect">
                  <p:stCondLst>
                    <p:cond delay="1000"/>
                  </p:stCondLst>
                  <p:childTnLst>
                    <p:animMotion origin="layout" path="M 1.66797E-6 7.40741E-7 L 1.14754 7.40741E-7 " pathEditMode="relative" rAng="0" ptsTypes="AA">
                      <p:cBhvr>
                        <p:cTn dur="750" spd="-100000" fill="hold"/>
                        <p:tgtEl>
                          <p:spTgt spid="34"/>
                        </p:tgtEl>
                        <p:attrNameLst>
                          <p:attrName>ppt_x</p:attrName>
                          <p:attrName>ppt_y</p:attrName>
                        </p:attrNameLst>
                      </p:cBhvr>
                      <p:rCtr x="57377" y="0"/>
                    </p:animMotion>
                  </p:childTnLst>
                </p:cTn>
              </p:par>
            </p:tnLst>
          </p:tmpl>
        </p:tmplLst>
      </p:bldP>
      <p:bldP spid="35" grpId="0"/>
      <p:bldP spid="35" grpId="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r Demo">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441998"/>
            <a:ext cx="6994362" cy="1523494"/>
          </a:xfrm>
        </p:spPr>
        <p:txBody>
          <a:bodyPr anchor="ctr" anchorCtr="0">
            <a:noAutofit/>
          </a:bodyPr>
          <a:lstStyle>
            <a:lvl1pPr>
              <a:lnSpc>
                <a:spcPct val="90000"/>
              </a:lnSpc>
              <a:defRPr sz="3600" baseline="0">
                <a:gradFill flip="none" rotWithShape="1">
                  <a:gsLst>
                    <a:gs pos="0">
                      <a:schemeClr val="tx1"/>
                    </a:gs>
                    <a:gs pos="86000">
                      <a:schemeClr val="tx1"/>
                    </a:gs>
                  </a:gsLst>
                  <a:lin ang="5400000" scaled="0"/>
                  <a:tileRect/>
                </a:gradFill>
              </a:defRPr>
            </a:lvl1pPr>
          </a:lstStyle>
          <a:p>
            <a:r>
              <a:rPr lang="en-US"/>
              <a:t>Click to edit Master title style</a:t>
            </a:r>
            <a:endParaRPr lang="en-US" dirty="0"/>
          </a:p>
        </p:txBody>
      </p:sp>
      <p:sp>
        <p:nvSpPr>
          <p:cNvPr id="3" name="Subtitle 2"/>
          <p:cNvSpPr>
            <a:spLocks noGrp="1"/>
          </p:cNvSpPr>
          <p:nvPr>
            <p:ph type="subTitle" idx="1"/>
          </p:nvPr>
        </p:nvSpPr>
        <p:spPr>
          <a:xfrm>
            <a:off x="381001" y="5100937"/>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381001" y="3118145"/>
            <a:ext cx="7683914" cy="1378644"/>
          </a:xfrm>
        </p:spPr>
        <p:txBody>
          <a:bodyPr anchor="t" anchorCtr="0">
            <a:noAutofit/>
            <a:scene3d>
              <a:camera prst="orthographicFront"/>
              <a:lightRig rig="flat" dir="t"/>
            </a:scene3d>
            <a:sp3d>
              <a:contourClr>
                <a:schemeClr val="tx1"/>
              </a:contourClr>
            </a:sp3d>
          </a:bodyPr>
          <a:lstStyle>
            <a:lvl1pPr marL="0" indent="0" algn="l">
              <a:buFont typeface="Arial" pitchFamily="34" charset="0"/>
              <a:buNone/>
              <a:defRPr kumimoji="0" lang="en-US" sz="7500" b="0" i="0" u="none" strike="noStrike" kern="1200" cap="none" spc="-113" normalizeH="0" baseline="0" noProof="0" dirty="0" smtClean="0">
                <a:ln w="11430"/>
                <a:gradFill>
                  <a:gsLst>
                    <a:gs pos="0">
                      <a:schemeClr val="tx2"/>
                    </a:gs>
                    <a:gs pos="99000">
                      <a:schemeClr val="tx2"/>
                    </a:gs>
                  </a:gsLst>
                  <a:lin ang="5400000"/>
                </a:gradFill>
                <a:effectLst/>
                <a:uLnTx/>
                <a:uFillTx/>
                <a:latin typeface="Segoe Light" pitchFamily="34" charset="0"/>
                <a:ea typeface="+mn-ea"/>
                <a:cs typeface="+mn-cs"/>
              </a:defRPr>
            </a:lvl1pPr>
          </a:lstStyle>
          <a:p>
            <a:pPr lvl="0"/>
            <a:r>
              <a:rPr lang="en-US" dirty="0"/>
              <a:t>click to…</a:t>
            </a:r>
          </a:p>
        </p:txBody>
      </p:sp>
      <p:sp>
        <p:nvSpPr>
          <p:cNvPr id="11" name="TextBox 10"/>
          <p:cNvSpPr txBox="1"/>
          <p:nvPr userDrawn="1"/>
        </p:nvSpPr>
        <p:spPr>
          <a:xfrm>
            <a:off x="4773601" y="6505546"/>
            <a:ext cx="4063796" cy="173124"/>
          </a:xfrm>
          <a:prstGeom prst="rect">
            <a:avLst/>
          </a:prstGeom>
          <a:noFill/>
        </p:spPr>
        <p:txBody>
          <a:bodyPr wrap="square" rtlCol="0">
            <a:spAutoFit/>
          </a:bodyPr>
          <a:lstStyle/>
          <a:p>
            <a:pPr algn="r" defTabSz="685772">
              <a:defRPr/>
            </a:pPr>
            <a:fld id="{40B76143-9258-4AEE-9511-E300703853D1}" type="slidenum">
              <a:rPr lang="en-US" sz="525" smtClean="0">
                <a:solidFill>
                  <a:prstClr val="white">
                    <a:lumMod val="50000"/>
                  </a:prstClr>
                </a:solidFill>
                <a:latin typeface="Segoe UI" pitchFamily="34" charset="0"/>
                <a:ea typeface="Segoe UI" pitchFamily="34" charset="0"/>
                <a:cs typeface="Segoe UI" pitchFamily="34" charset="0"/>
              </a:rPr>
              <a:pPr algn="r" defTabSz="685772">
                <a:defRPr/>
              </a:pPr>
              <a:t>‹#›</a:t>
            </a:fld>
            <a:r>
              <a:rPr lang="en-US" sz="525" dirty="0">
                <a:solidFill>
                  <a:prstClr val="white">
                    <a:lumMod val="50000"/>
                  </a:prstClr>
                </a:solidFill>
                <a:latin typeface="Segoe UI" pitchFamily="34" charset="0"/>
                <a:ea typeface="Segoe UI" pitchFamily="34" charset="0"/>
                <a:cs typeface="Segoe UI" pitchFamily="34" charset="0"/>
              </a:rPr>
              <a:t>    |SharePoint Saturday Atlanta</a:t>
            </a:r>
          </a:p>
        </p:txBody>
      </p:sp>
    </p:spTree>
    <p:extLst>
      <p:ext uri="{BB962C8B-B14F-4D97-AF65-F5344CB8AC3E}">
        <p14:creationId xmlns:p14="http://schemas.microsoft.com/office/powerpoint/2010/main" val="45675284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2" decel="10000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1+#ppt_w/2"/>
                          </p:val>
                        </p:tav>
                        <p:tav tm="100000">
                          <p:val>
                            <p:strVal val="#ppt_x"/>
                          </p:val>
                        </p:tav>
                      </p:tavLst>
                    </p:anim>
                    <p:anim calcmode="lin" valueType="num">
                      <p:cBhvr additive="base">
                        <p:cTn dur="750" fill="hold"/>
                        <p:tgtEl>
                          <p:spTgt spid="3"/>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5" name="Group 4"/>
          <p:cNvGrpSpPr/>
          <p:nvPr userDrawn="1"/>
        </p:nvGrpSpPr>
        <p:grpSpPr>
          <a:xfrm>
            <a:off x="0" y="685800"/>
            <a:ext cx="9158196" cy="6167690"/>
            <a:chOff x="0" y="685800"/>
            <a:chExt cx="9158196" cy="6167690"/>
          </a:xfrm>
        </p:grpSpPr>
        <p:grpSp>
          <p:nvGrpSpPr>
            <p:cNvPr id="24" name="Group 23"/>
            <p:cNvGrpSpPr/>
            <p:nvPr userDrawn="1"/>
          </p:nvGrpSpPr>
          <p:grpSpPr>
            <a:xfrm>
              <a:off x="0" y="4800600"/>
              <a:ext cx="9158196" cy="2052890"/>
              <a:chOff x="0" y="685800"/>
              <a:chExt cx="9158196" cy="4362674"/>
            </a:xfrm>
          </p:grpSpPr>
          <p:grpSp>
            <p:nvGrpSpPr>
              <p:cNvPr id="25" name="Group 24"/>
              <p:cNvGrpSpPr/>
              <p:nvPr userDrawn="1"/>
            </p:nvGrpSpPr>
            <p:grpSpPr>
              <a:xfrm>
                <a:off x="0" y="685800"/>
                <a:ext cx="2146410" cy="4362674"/>
                <a:chOff x="0" y="685800"/>
                <a:chExt cx="2146410" cy="4362674"/>
              </a:xfrm>
            </p:grpSpPr>
            <p:pic>
              <p:nvPicPr>
                <p:cNvPr id="36" name="Picture 35"/>
                <p:cNvPicPr>
                  <a:picLocks noChangeAspect="1"/>
                </p:cNvPicPr>
                <p:nvPr userDrawn="1"/>
              </p:nvPicPr>
              <p:blipFill>
                <a:blip r:embed="rId2"/>
                <a:stretch>
                  <a:fillRect/>
                </a:stretch>
              </p:blipFill>
              <p:spPr>
                <a:xfrm>
                  <a:off x="0" y="685800"/>
                  <a:ext cx="1073205" cy="4362674"/>
                </a:xfrm>
                <a:prstGeom prst="rect">
                  <a:avLst/>
                </a:prstGeom>
              </p:spPr>
            </p:pic>
            <p:pic>
              <p:nvPicPr>
                <p:cNvPr id="37" name="Picture 36"/>
                <p:cNvPicPr>
                  <a:picLocks noChangeAspect="1"/>
                </p:cNvPicPr>
                <p:nvPr userDrawn="1"/>
              </p:nvPicPr>
              <p:blipFill>
                <a:blip r:embed="rId2"/>
                <a:stretch>
                  <a:fillRect/>
                </a:stretch>
              </p:blipFill>
              <p:spPr>
                <a:xfrm>
                  <a:off x="1073205" y="685800"/>
                  <a:ext cx="1073205" cy="4362674"/>
                </a:xfrm>
                <a:prstGeom prst="rect">
                  <a:avLst/>
                </a:prstGeom>
              </p:spPr>
            </p:pic>
          </p:grpSp>
          <p:grpSp>
            <p:nvGrpSpPr>
              <p:cNvPr id="26" name="Group 25"/>
              <p:cNvGrpSpPr/>
              <p:nvPr userDrawn="1"/>
            </p:nvGrpSpPr>
            <p:grpSpPr>
              <a:xfrm>
                <a:off x="2134499" y="685800"/>
                <a:ext cx="2146410" cy="4362674"/>
                <a:chOff x="0" y="685800"/>
                <a:chExt cx="2146410" cy="4362674"/>
              </a:xfrm>
            </p:grpSpPr>
            <p:pic>
              <p:nvPicPr>
                <p:cNvPr id="34" name="Picture 33"/>
                <p:cNvPicPr>
                  <a:picLocks noChangeAspect="1"/>
                </p:cNvPicPr>
                <p:nvPr userDrawn="1"/>
              </p:nvPicPr>
              <p:blipFill>
                <a:blip r:embed="rId2"/>
                <a:stretch>
                  <a:fillRect/>
                </a:stretch>
              </p:blipFill>
              <p:spPr>
                <a:xfrm>
                  <a:off x="0" y="685800"/>
                  <a:ext cx="1073205" cy="4362674"/>
                </a:xfrm>
                <a:prstGeom prst="rect">
                  <a:avLst/>
                </a:prstGeom>
              </p:spPr>
            </p:pic>
            <p:pic>
              <p:nvPicPr>
                <p:cNvPr id="35" name="Picture 34"/>
                <p:cNvPicPr>
                  <a:picLocks noChangeAspect="1"/>
                </p:cNvPicPr>
                <p:nvPr userDrawn="1"/>
              </p:nvPicPr>
              <p:blipFill>
                <a:blip r:embed="rId2"/>
                <a:stretch>
                  <a:fillRect/>
                </a:stretch>
              </p:blipFill>
              <p:spPr>
                <a:xfrm>
                  <a:off x="1073205" y="685800"/>
                  <a:ext cx="1073205" cy="4362674"/>
                </a:xfrm>
                <a:prstGeom prst="rect">
                  <a:avLst/>
                </a:prstGeom>
              </p:spPr>
            </p:pic>
          </p:grpSp>
          <p:grpSp>
            <p:nvGrpSpPr>
              <p:cNvPr id="27" name="Group 26"/>
              <p:cNvGrpSpPr/>
              <p:nvPr userDrawn="1"/>
            </p:nvGrpSpPr>
            <p:grpSpPr>
              <a:xfrm>
                <a:off x="4280909" y="685800"/>
                <a:ext cx="2146410" cy="4362674"/>
                <a:chOff x="0" y="685800"/>
                <a:chExt cx="2146410" cy="4362674"/>
              </a:xfrm>
            </p:grpSpPr>
            <p:pic>
              <p:nvPicPr>
                <p:cNvPr id="32" name="Picture 31"/>
                <p:cNvPicPr>
                  <a:picLocks noChangeAspect="1"/>
                </p:cNvPicPr>
                <p:nvPr userDrawn="1"/>
              </p:nvPicPr>
              <p:blipFill>
                <a:blip r:embed="rId2"/>
                <a:stretch>
                  <a:fillRect/>
                </a:stretch>
              </p:blipFill>
              <p:spPr>
                <a:xfrm>
                  <a:off x="0" y="685800"/>
                  <a:ext cx="1073205" cy="4362674"/>
                </a:xfrm>
                <a:prstGeom prst="rect">
                  <a:avLst/>
                </a:prstGeom>
              </p:spPr>
            </p:pic>
            <p:pic>
              <p:nvPicPr>
                <p:cNvPr id="33" name="Picture 32"/>
                <p:cNvPicPr>
                  <a:picLocks noChangeAspect="1"/>
                </p:cNvPicPr>
                <p:nvPr userDrawn="1"/>
              </p:nvPicPr>
              <p:blipFill>
                <a:blip r:embed="rId2"/>
                <a:stretch>
                  <a:fillRect/>
                </a:stretch>
              </p:blipFill>
              <p:spPr>
                <a:xfrm>
                  <a:off x="1073205" y="685800"/>
                  <a:ext cx="1073205" cy="4362674"/>
                </a:xfrm>
                <a:prstGeom prst="rect">
                  <a:avLst/>
                </a:prstGeom>
              </p:spPr>
            </p:pic>
          </p:grpSp>
          <p:grpSp>
            <p:nvGrpSpPr>
              <p:cNvPr id="28" name="Group 27"/>
              <p:cNvGrpSpPr/>
              <p:nvPr userDrawn="1"/>
            </p:nvGrpSpPr>
            <p:grpSpPr>
              <a:xfrm>
                <a:off x="6415408" y="685800"/>
                <a:ext cx="2146410" cy="4362674"/>
                <a:chOff x="0" y="685800"/>
                <a:chExt cx="2146410" cy="4362674"/>
              </a:xfrm>
            </p:grpSpPr>
            <p:pic>
              <p:nvPicPr>
                <p:cNvPr id="30" name="Picture 29"/>
                <p:cNvPicPr>
                  <a:picLocks noChangeAspect="1"/>
                </p:cNvPicPr>
                <p:nvPr userDrawn="1"/>
              </p:nvPicPr>
              <p:blipFill>
                <a:blip r:embed="rId2"/>
                <a:stretch>
                  <a:fillRect/>
                </a:stretch>
              </p:blipFill>
              <p:spPr>
                <a:xfrm>
                  <a:off x="0" y="685800"/>
                  <a:ext cx="1073205" cy="4362674"/>
                </a:xfrm>
                <a:prstGeom prst="rect">
                  <a:avLst/>
                </a:prstGeom>
              </p:spPr>
            </p:pic>
            <p:pic>
              <p:nvPicPr>
                <p:cNvPr id="31" name="Picture 30"/>
                <p:cNvPicPr>
                  <a:picLocks noChangeAspect="1"/>
                </p:cNvPicPr>
                <p:nvPr userDrawn="1"/>
              </p:nvPicPr>
              <p:blipFill>
                <a:blip r:embed="rId2"/>
                <a:stretch>
                  <a:fillRect/>
                </a:stretch>
              </p:blipFill>
              <p:spPr>
                <a:xfrm>
                  <a:off x="1073205" y="685800"/>
                  <a:ext cx="1073205" cy="4362674"/>
                </a:xfrm>
                <a:prstGeom prst="rect">
                  <a:avLst/>
                </a:prstGeom>
              </p:spPr>
            </p:pic>
          </p:grpSp>
          <p:pic>
            <p:nvPicPr>
              <p:cNvPr id="29" name="Picture 28"/>
              <p:cNvPicPr>
                <a:picLocks noChangeAspect="1"/>
              </p:cNvPicPr>
              <p:nvPr userDrawn="1"/>
            </p:nvPicPr>
            <p:blipFill>
              <a:blip r:embed="rId2"/>
              <a:stretch>
                <a:fillRect/>
              </a:stretch>
            </p:blipFill>
            <p:spPr>
              <a:xfrm>
                <a:off x="8529419" y="685800"/>
                <a:ext cx="628777" cy="4362674"/>
              </a:xfrm>
              <a:prstGeom prst="rect">
                <a:avLst/>
              </a:prstGeom>
            </p:spPr>
          </p:pic>
        </p:grpSp>
        <p:grpSp>
          <p:nvGrpSpPr>
            <p:cNvPr id="4" name="Group 3"/>
            <p:cNvGrpSpPr/>
            <p:nvPr userDrawn="1"/>
          </p:nvGrpSpPr>
          <p:grpSpPr>
            <a:xfrm>
              <a:off x="0" y="685800"/>
              <a:ext cx="9158196" cy="4362674"/>
              <a:chOff x="0" y="685800"/>
              <a:chExt cx="9158196" cy="4362674"/>
            </a:xfrm>
          </p:grpSpPr>
          <p:grpSp>
            <p:nvGrpSpPr>
              <p:cNvPr id="3" name="Group 2"/>
              <p:cNvGrpSpPr/>
              <p:nvPr userDrawn="1"/>
            </p:nvGrpSpPr>
            <p:grpSpPr>
              <a:xfrm>
                <a:off x="0" y="685800"/>
                <a:ext cx="2146410" cy="4362674"/>
                <a:chOff x="0" y="685800"/>
                <a:chExt cx="2146410" cy="4362674"/>
              </a:xfrm>
            </p:grpSpPr>
            <p:pic>
              <p:nvPicPr>
                <p:cNvPr id="2" name="Picture 1"/>
                <p:cNvPicPr>
                  <a:picLocks noChangeAspect="1"/>
                </p:cNvPicPr>
                <p:nvPr userDrawn="1"/>
              </p:nvPicPr>
              <p:blipFill>
                <a:blip r:embed="rId2"/>
                <a:stretch>
                  <a:fillRect/>
                </a:stretch>
              </p:blipFill>
              <p:spPr>
                <a:xfrm>
                  <a:off x="0" y="685800"/>
                  <a:ext cx="1073205" cy="4362674"/>
                </a:xfrm>
                <a:prstGeom prst="rect">
                  <a:avLst/>
                </a:prstGeom>
              </p:spPr>
            </p:pic>
            <p:pic>
              <p:nvPicPr>
                <p:cNvPr id="11" name="Picture 10"/>
                <p:cNvPicPr>
                  <a:picLocks noChangeAspect="1"/>
                </p:cNvPicPr>
                <p:nvPr userDrawn="1"/>
              </p:nvPicPr>
              <p:blipFill>
                <a:blip r:embed="rId2"/>
                <a:stretch>
                  <a:fillRect/>
                </a:stretch>
              </p:blipFill>
              <p:spPr>
                <a:xfrm>
                  <a:off x="1073205" y="685800"/>
                  <a:ext cx="1073205" cy="4362674"/>
                </a:xfrm>
                <a:prstGeom prst="rect">
                  <a:avLst/>
                </a:prstGeom>
              </p:spPr>
            </p:pic>
          </p:grpSp>
          <p:grpSp>
            <p:nvGrpSpPr>
              <p:cNvPr id="12" name="Group 11"/>
              <p:cNvGrpSpPr/>
              <p:nvPr userDrawn="1"/>
            </p:nvGrpSpPr>
            <p:grpSpPr>
              <a:xfrm>
                <a:off x="2134499" y="685800"/>
                <a:ext cx="2146410" cy="4362674"/>
                <a:chOff x="0" y="685800"/>
                <a:chExt cx="2146410" cy="4362674"/>
              </a:xfrm>
            </p:grpSpPr>
            <p:pic>
              <p:nvPicPr>
                <p:cNvPr id="13" name="Picture 12"/>
                <p:cNvPicPr>
                  <a:picLocks noChangeAspect="1"/>
                </p:cNvPicPr>
                <p:nvPr userDrawn="1"/>
              </p:nvPicPr>
              <p:blipFill>
                <a:blip r:embed="rId2"/>
                <a:stretch>
                  <a:fillRect/>
                </a:stretch>
              </p:blipFill>
              <p:spPr>
                <a:xfrm>
                  <a:off x="0" y="685800"/>
                  <a:ext cx="1073205" cy="4362674"/>
                </a:xfrm>
                <a:prstGeom prst="rect">
                  <a:avLst/>
                </a:prstGeom>
              </p:spPr>
            </p:pic>
            <p:pic>
              <p:nvPicPr>
                <p:cNvPr id="14" name="Picture 13"/>
                <p:cNvPicPr>
                  <a:picLocks noChangeAspect="1"/>
                </p:cNvPicPr>
                <p:nvPr userDrawn="1"/>
              </p:nvPicPr>
              <p:blipFill>
                <a:blip r:embed="rId2"/>
                <a:stretch>
                  <a:fillRect/>
                </a:stretch>
              </p:blipFill>
              <p:spPr>
                <a:xfrm>
                  <a:off x="1073205" y="685800"/>
                  <a:ext cx="1073205" cy="4362674"/>
                </a:xfrm>
                <a:prstGeom prst="rect">
                  <a:avLst/>
                </a:prstGeom>
              </p:spPr>
            </p:pic>
          </p:grpSp>
          <p:grpSp>
            <p:nvGrpSpPr>
              <p:cNvPr id="15" name="Group 14"/>
              <p:cNvGrpSpPr/>
              <p:nvPr userDrawn="1"/>
            </p:nvGrpSpPr>
            <p:grpSpPr>
              <a:xfrm>
                <a:off x="4280909" y="685800"/>
                <a:ext cx="2146410" cy="4362674"/>
                <a:chOff x="0" y="685800"/>
                <a:chExt cx="2146410" cy="4362674"/>
              </a:xfrm>
            </p:grpSpPr>
            <p:pic>
              <p:nvPicPr>
                <p:cNvPr id="16" name="Picture 15"/>
                <p:cNvPicPr>
                  <a:picLocks noChangeAspect="1"/>
                </p:cNvPicPr>
                <p:nvPr userDrawn="1"/>
              </p:nvPicPr>
              <p:blipFill>
                <a:blip r:embed="rId2"/>
                <a:stretch>
                  <a:fillRect/>
                </a:stretch>
              </p:blipFill>
              <p:spPr>
                <a:xfrm>
                  <a:off x="0" y="685800"/>
                  <a:ext cx="1073205" cy="4362674"/>
                </a:xfrm>
                <a:prstGeom prst="rect">
                  <a:avLst/>
                </a:prstGeom>
              </p:spPr>
            </p:pic>
            <p:pic>
              <p:nvPicPr>
                <p:cNvPr id="17" name="Picture 16"/>
                <p:cNvPicPr>
                  <a:picLocks noChangeAspect="1"/>
                </p:cNvPicPr>
                <p:nvPr userDrawn="1"/>
              </p:nvPicPr>
              <p:blipFill>
                <a:blip r:embed="rId2"/>
                <a:stretch>
                  <a:fillRect/>
                </a:stretch>
              </p:blipFill>
              <p:spPr>
                <a:xfrm>
                  <a:off x="1073205" y="685800"/>
                  <a:ext cx="1073205" cy="4362674"/>
                </a:xfrm>
                <a:prstGeom prst="rect">
                  <a:avLst/>
                </a:prstGeom>
              </p:spPr>
            </p:pic>
          </p:grpSp>
          <p:grpSp>
            <p:nvGrpSpPr>
              <p:cNvPr id="18" name="Group 17"/>
              <p:cNvGrpSpPr/>
              <p:nvPr userDrawn="1"/>
            </p:nvGrpSpPr>
            <p:grpSpPr>
              <a:xfrm>
                <a:off x="6415408" y="685800"/>
                <a:ext cx="2146410" cy="4362674"/>
                <a:chOff x="0" y="685800"/>
                <a:chExt cx="2146410" cy="4362674"/>
              </a:xfrm>
            </p:grpSpPr>
            <p:pic>
              <p:nvPicPr>
                <p:cNvPr id="19" name="Picture 18"/>
                <p:cNvPicPr>
                  <a:picLocks noChangeAspect="1"/>
                </p:cNvPicPr>
                <p:nvPr userDrawn="1"/>
              </p:nvPicPr>
              <p:blipFill>
                <a:blip r:embed="rId2"/>
                <a:stretch>
                  <a:fillRect/>
                </a:stretch>
              </p:blipFill>
              <p:spPr>
                <a:xfrm>
                  <a:off x="0" y="685800"/>
                  <a:ext cx="1073205" cy="4362674"/>
                </a:xfrm>
                <a:prstGeom prst="rect">
                  <a:avLst/>
                </a:prstGeom>
              </p:spPr>
            </p:pic>
            <p:pic>
              <p:nvPicPr>
                <p:cNvPr id="20" name="Picture 19"/>
                <p:cNvPicPr>
                  <a:picLocks noChangeAspect="1"/>
                </p:cNvPicPr>
                <p:nvPr userDrawn="1"/>
              </p:nvPicPr>
              <p:blipFill>
                <a:blip r:embed="rId2"/>
                <a:stretch>
                  <a:fillRect/>
                </a:stretch>
              </p:blipFill>
              <p:spPr>
                <a:xfrm>
                  <a:off x="1073205" y="685800"/>
                  <a:ext cx="1073205" cy="4362674"/>
                </a:xfrm>
                <a:prstGeom prst="rect">
                  <a:avLst/>
                </a:prstGeom>
              </p:spPr>
            </p:pic>
          </p:grpSp>
          <p:pic>
            <p:nvPicPr>
              <p:cNvPr id="22" name="Picture 21"/>
              <p:cNvPicPr>
                <a:picLocks noChangeAspect="1"/>
              </p:cNvPicPr>
              <p:nvPr userDrawn="1"/>
            </p:nvPicPr>
            <p:blipFill>
              <a:blip r:embed="rId2"/>
              <a:stretch>
                <a:fillRect/>
              </a:stretch>
            </p:blipFill>
            <p:spPr>
              <a:xfrm>
                <a:off x="8529419" y="685800"/>
                <a:ext cx="628777" cy="4362674"/>
              </a:xfrm>
              <a:prstGeom prst="rect">
                <a:avLst/>
              </a:prstGeom>
            </p:spPr>
          </p:pic>
        </p:grpSp>
      </p:grpSp>
      <p:sp>
        <p:nvSpPr>
          <p:cNvPr id="6" name="Subtitle 2"/>
          <p:cNvSpPr>
            <a:spLocks noGrp="1"/>
          </p:cNvSpPr>
          <p:nvPr>
            <p:ph type="subTitle" idx="1"/>
          </p:nvPr>
        </p:nvSpPr>
        <p:spPr>
          <a:xfrm>
            <a:off x="550841" y="5426824"/>
            <a:ext cx="5598586" cy="280461"/>
          </a:xfrm>
        </p:spPr>
        <p:txBody>
          <a:bodyPr vert="horz" wrap="square" lIns="0" tIns="0" rIns="0" bIns="0" rtlCol="0" anchor="t">
            <a:spAutoFit/>
          </a:bodyPr>
          <a:lstStyle>
            <a:lvl1pPr marL="0" indent="0">
              <a:spcBef>
                <a:spcPts val="0"/>
              </a:spcBef>
              <a:buFontTx/>
              <a:buNone/>
              <a:defRPr lang="en-US" sz="2025" b="1" kern="1200" spc="-113" dirty="0">
                <a:solidFill>
                  <a:schemeClr val="bg1"/>
                </a:solidFill>
                <a:latin typeface="Segoe Light" pitchFamily="34" charset="0"/>
                <a:ea typeface="+mn-ea"/>
                <a:cs typeface="+mn-cs"/>
              </a:defRPr>
            </a:lvl1pPr>
          </a:lstStyle>
          <a:p>
            <a:pPr marL="0" lvl="0" indent="0" algn="l" defTabSz="514471" rtl="0" eaLnBrk="1" latinLnBrk="0" hangingPunct="1">
              <a:lnSpc>
                <a:spcPct val="90000"/>
              </a:lnSpc>
              <a:spcBef>
                <a:spcPts val="0"/>
              </a:spcBef>
              <a:buClr>
                <a:schemeClr val="tx2"/>
              </a:buClr>
              <a:buSzPct val="90000"/>
              <a:buFontTx/>
              <a:buNone/>
            </a:pPr>
            <a:r>
              <a:rPr lang="en-US"/>
              <a:t>Click to edit Master subtitle style</a:t>
            </a:r>
            <a:endParaRPr lang="en-US" dirty="0"/>
          </a:p>
        </p:txBody>
      </p:sp>
      <p:sp>
        <p:nvSpPr>
          <p:cNvPr id="7" name="Text Placeholder 8"/>
          <p:cNvSpPr>
            <a:spLocks noGrp="1"/>
          </p:cNvSpPr>
          <p:nvPr>
            <p:ph type="body" sz="quarter" idx="10" hasCustomPrompt="1"/>
          </p:nvPr>
        </p:nvSpPr>
        <p:spPr>
          <a:xfrm>
            <a:off x="550864" y="5823667"/>
            <a:ext cx="5679569" cy="218137"/>
          </a:xfrm>
        </p:spPr>
        <p:txBody>
          <a:bodyPr/>
          <a:lstStyle>
            <a:lvl1pPr marL="0" indent="0">
              <a:spcBef>
                <a:spcPts val="0"/>
              </a:spcBef>
              <a:buFontTx/>
              <a:buNone/>
              <a:defRPr sz="1575">
                <a:solidFill>
                  <a:schemeClr val="bg1"/>
                </a:solidFill>
                <a:latin typeface="Segoe Light" pitchFamily="34" charset="0"/>
              </a:defRPr>
            </a:lvl1pPr>
          </a:lstStyle>
          <a:p>
            <a:r>
              <a:rPr lang="en-US" dirty="0"/>
              <a:t>Click to edit Master subtitle style</a:t>
            </a:r>
          </a:p>
        </p:txBody>
      </p:sp>
      <p:sp>
        <p:nvSpPr>
          <p:cNvPr id="8" name="Text Placeholder 8"/>
          <p:cNvSpPr>
            <a:spLocks noGrp="1"/>
          </p:cNvSpPr>
          <p:nvPr>
            <p:ph type="body" sz="quarter" idx="11" hasCustomPrompt="1"/>
          </p:nvPr>
        </p:nvSpPr>
        <p:spPr>
          <a:xfrm>
            <a:off x="550864" y="6109682"/>
            <a:ext cx="5679569" cy="218137"/>
          </a:xfrm>
        </p:spPr>
        <p:txBody>
          <a:bodyPr/>
          <a:lstStyle>
            <a:lvl1pPr marL="0" indent="0">
              <a:spcBef>
                <a:spcPts val="0"/>
              </a:spcBef>
              <a:buFontTx/>
              <a:buNone/>
              <a:defRPr sz="1575">
                <a:solidFill>
                  <a:schemeClr val="bg1"/>
                </a:solidFill>
                <a:latin typeface="Segoe Light" pitchFamily="34" charset="0"/>
              </a:defRPr>
            </a:lvl1pPr>
          </a:lstStyle>
          <a:p>
            <a:r>
              <a:rPr lang="en-US" dirty="0"/>
              <a:t>Click to edit Master subtitle style</a:t>
            </a:r>
          </a:p>
        </p:txBody>
      </p:sp>
      <p:sp>
        <p:nvSpPr>
          <p:cNvPr id="9" name="Title 1"/>
          <p:cNvSpPr>
            <a:spLocks noGrp="1"/>
          </p:cNvSpPr>
          <p:nvPr>
            <p:ph type="ctrTitle"/>
          </p:nvPr>
        </p:nvSpPr>
        <p:spPr>
          <a:xfrm>
            <a:off x="555738" y="2976018"/>
            <a:ext cx="8046720" cy="1098296"/>
          </a:xfrm>
        </p:spPr>
        <p:txBody>
          <a:bodyPr anchor="ctr" anchorCtr="0">
            <a:noAutofit/>
          </a:bodyPr>
          <a:lstStyle>
            <a:lvl1pPr>
              <a:lnSpc>
                <a:spcPct val="90000"/>
              </a:lnSpc>
              <a:tabLst>
                <a:tab pos="1128271" algn="l"/>
              </a:tabLst>
              <a:defRPr lang="en-US" sz="4050" b="0" kern="1200" cap="none" spc="-113"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lvl="0" algn="l" defTabSz="514471" rtl="0" eaLnBrk="1" latinLnBrk="0" hangingPunct="1">
              <a:lnSpc>
                <a:spcPct val="90000"/>
              </a:lnSpc>
              <a:spcBef>
                <a:spcPct val="0"/>
              </a:spcBef>
              <a:buNone/>
            </a:pPr>
            <a:r>
              <a:rPr lang="en-US"/>
              <a:t>Click to edit Master title style</a:t>
            </a:r>
            <a:endParaRPr lang="en-US" dirty="0"/>
          </a:p>
        </p:txBody>
      </p:sp>
    </p:spTree>
    <p:extLst>
      <p:ext uri="{BB962C8B-B14F-4D97-AF65-F5344CB8AC3E}">
        <p14:creationId xmlns:p14="http://schemas.microsoft.com/office/powerpoint/2010/main" val="195283457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300"/>
                                  </p:stCondLst>
                                  <p:childTnLst>
                                    <p:set>
                                      <p:cBhvr>
                                        <p:cTn id="6" dur="1" fill="hold">
                                          <p:stCondLst>
                                            <p:cond delay="0"/>
                                          </p:stCondLst>
                                        </p:cTn>
                                        <p:tgtEl>
                                          <p:spTgt spid="9"/>
                                        </p:tgtEl>
                                        <p:attrNameLst>
                                          <p:attrName>style.visibility</p:attrName>
                                        </p:attrNameLst>
                                      </p:cBhvr>
                                      <p:to>
                                        <p:strVal val="visible"/>
                                      </p:to>
                                    </p:set>
                                  </p:childTnLst>
                                </p:cTn>
                              </p:par>
                              <p:par>
                                <p:cTn id="7" presetID="42" presetClass="path" presetSubtype="0" decel="100000" fill="hold" grpId="2" nodeType="withEffect">
                                  <p:stCondLst>
                                    <p:cond delay="250"/>
                                  </p:stCondLst>
                                  <p:childTnLst>
                                    <p:animMotion origin="layout" path="M 2.20661E-6 -4.07407E-6 L 1.02966 -0.00115 " pathEditMode="relative" rAng="0" ptsTypes="AA">
                                      <p:cBhvr>
                                        <p:cTn id="8" dur="750" spd="-100000" fill="hold"/>
                                        <p:tgtEl>
                                          <p:spTgt spid="9"/>
                                        </p:tgtEl>
                                        <p:attrNameLst>
                                          <p:attrName>ppt_x</p:attrName>
                                          <p:attrName>ppt_y</p:attrName>
                                        </p:attrNameLst>
                                      </p:cBhvr>
                                      <p:rCtr x="51483" y="-69"/>
                                    </p:animMotion>
                                  </p:childTnLst>
                                </p:cTn>
                              </p:par>
                              <p:par>
                                <p:cTn id="9" presetID="1" presetClass="entr" presetSubtype="0" fill="hold" grpId="1" nodeType="withEffect">
                                  <p:stCondLst>
                                    <p:cond delay="50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42" presetClass="path" presetSubtype="0" decel="100000" fill="hold" grpId="2" nodeType="withEffect">
                                  <p:stCondLst>
                                    <p:cond delay="500"/>
                                  </p:stCondLst>
                                  <p:childTnLst>
                                    <p:animMotion origin="layout" path="M 4.93885E-6 3.7037E-6 L 1.09367 -0.00324 " pathEditMode="relative" rAng="0" ptsTypes="AA">
                                      <p:cBhvr>
                                        <p:cTn id="12" dur="750" spd="-100000" fill="hold"/>
                                        <p:tgtEl>
                                          <p:spTgt spid="6">
                                            <p:txEl>
                                              <p:pRg st="0" end="0"/>
                                            </p:txEl>
                                          </p:spTgt>
                                        </p:tgtEl>
                                        <p:attrNameLst>
                                          <p:attrName>ppt_x</p:attrName>
                                          <p:attrName>ppt_y</p:attrName>
                                        </p:attrNameLst>
                                      </p:cBhvr>
                                      <p:rCtr x="54684" y="-162"/>
                                    </p:animMotion>
                                  </p:childTnLst>
                                </p:cTn>
                              </p:par>
                              <p:par>
                                <p:cTn id="13" presetID="1" presetClass="entr" presetSubtype="0" fill="hold" grpId="1" nodeType="withEffect">
                                  <p:stCondLst>
                                    <p:cond delay="75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42" presetClass="path" presetSubtype="0" decel="100000" fill="hold" grpId="2" nodeType="withEffect">
                                  <p:stCondLst>
                                    <p:cond delay="750"/>
                                  </p:stCondLst>
                                  <p:childTnLst>
                                    <p:animMotion origin="layout" path="M 1.66797E-6 7.40741E-7 L 1.14754 7.40741E-7 " pathEditMode="relative" rAng="0" ptsTypes="AA">
                                      <p:cBhvr>
                                        <p:cTn id="16" dur="750" spd="-100000" fill="hold"/>
                                        <p:tgtEl>
                                          <p:spTgt spid="7">
                                            <p:txEl>
                                              <p:pRg st="0" end="0"/>
                                            </p:txEl>
                                          </p:spTgt>
                                        </p:tgtEl>
                                        <p:attrNameLst>
                                          <p:attrName>ppt_x</p:attrName>
                                          <p:attrName>ppt_y</p:attrName>
                                        </p:attrNameLst>
                                      </p:cBhvr>
                                      <p:rCtr x="57377" y="0"/>
                                    </p:animMotion>
                                  </p:childTnLst>
                                </p:cTn>
                              </p:par>
                              <p:par>
                                <p:cTn id="17" presetID="1" presetClass="entr" presetSubtype="0" fill="hold" grpId="1" nodeType="withEffect">
                                  <p:stCondLst>
                                    <p:cond delay="100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42" presetClass="path" presetSubtype="0" decel="100000" fill="hold" grpId="2" nodeType="withEffect">
                                  <p:stCondLst>
                                    <p:cond delay="1000"/>
                                  </p:stCondLst>
                                  <p:childTnLst>
                                    <p:animMotion origin="layout" path="M 1.66797E-6 7.40741E-7 L 1.14754 7.40741E-7 " pathEditMode="relative" rAng="0" ptsTypes="AA">
                                      <p:cBhvr>
                                        <p:cTn id="20" dur="750" spd="-100000" fill="hold"/>
                                        <p:tgtEl>
                                          <p:spTgt spid="8">
                                            <p:txEl>
                                              <p:pRg st="0" end="0"/>
                                            </p:txEl>
                                          </p:spTgt>
                                        </p:tgtEl>
                                        <p:attrNameLst>
                                          <p:attrName>ppt_x</p:attrName>
                                          <p:attrName>ppt_y</p:attrName>
                                        </p:attrNameLst>
                                      </p:cBhvr>
                                      <p:rCtr x="57377" y="0"/>
                                    </p:animMotion>
                                  </p:childTnLst>
                                </p:cTn>
                              </p:par>
                              <p:par>
                                <p:cTn id="21" presetID="42" presetClass="path" presetSubtype="0" decel="100000" fill="hold" grpId="0" nodeType="withEffect">
                                  <p:stCondLst>
                                    <p:cond delay="0"/>
                                  </p:stCondLst>
                                  <p:childTnLst>
                                    <p:animMotion origin="layout" path="M -1.04167E-6 -4.07407E-6 L -0.64453 -0.00115 " pathEditMode="relative" rAng="0" ptsTypes="AA">
                                      <p:cBhvr>
                                        <p:cTn id="22" dur="750" fill="hold"/>
                                        <p:tgtEl>
                                          <p:spTgt spid="9"/>
                                        </p:tgtEl>
                                        <p:attrNameLst>
                                          <p:attrName>ppt_x</p:attrName>
                                          <p:attrName>ppt_y</p:attrName>
                                        </p:attrNameLst>
                                      </p:cBhvr>
                                      <p:rCtr x="-32227" y="-69"/>
                                    </p:animMotion>
                                  </p:childTnLst>
                                </p:cTn>
                              </p:par>
                              <p:par>
                                <p:cTn id="23" presetID="42" presetClass="path" presetSubtype="0" decel="100000" fill="hold" grpId="0" nodeType="withEffect">
                                  <p:stCondLst>
                                    <p:cond delay="250"/>
                                  </p:stCondLst>
                                  <p:childTnLst>
                                    <p:animMotion origin="layout" path="M 2.29167E-6 3.7037E-6 L -0.78985 0.00324 " pathEditMode="relative" rAng="0" ptsTypes="AA">
                                      <p:cBhvr>
                                        <p:cTn id="24" dur="750" fill="hold"/>
                                        <p:tgtEl>
                                          <p:spTgt spid="6">
                                            <p:txEl>
                                              <p:pRg st="0" end="0"/>
                                            </p:txEl>
                                          </p:spTgt>
                                        </p:tgtEl>
                                        <p:attrNameLst>
                                          <p:attrName>ppt_x</p:attrName>
                                          <p:attrName>ppt_y</p:attrName>
                                        </p:attrNameLst>
                                      </p:cBhvr>
                                      <p:rCtr x="-39492" y="162"/>
                                    </p:animMotion>
                                  </p:childTnLst>
                                </p:cTn>
                              </p:par>
                              <p:par>
                                <p:cTn id="25" presetID="42" presetClass="path" presetSubtype="0" decel="100000" fill="hold" grpId="0" nodeType="withEffect">
                                  <p:stCondLst>
                                    <p:cond delay="500"/>
                                  </p:stCondLst>
                                  <p:childTnLst>
                                    <p:animMotion origin="layout" path="M -3.26828E-6 7.40741E-7 L -0.72365 0.00393 " pathEditMode="relative" rAng="0" ptsTypes="AA">
                                      <p:cBhvr>
                                        <p:cTn id="26" dur="750" fill="hold"/>
                                        <p:tgtEl>
                                          <p:spTgt spid="7">
                                            <p:txEl>
                                              <p:pRg st="0" end="0"/>
                                            </p:txEl>
                                          </p:spTgt>
                                        </p:tgtEl>
                                        <p:attrNameLst>
                                          <p:attrName>ppt_x</p:attrName>
                                          <p:attrName>ppt_y</p:attrName>
                                        </p:attrNameLst>
                                      </p:cBhvr>
                                      <p:rCtr x="-36183" y="185"/>
                                    </p:animMotion>
                                  </p:childTnLst>
                                </p:cTn>
                              </p:par>
                              <p:par>
                                <p:cTn id="27" presetID="42" presetClass="path" presetSubtype="0" decel="100000" fill="hold" grpId="0" nodeType="withEffect">
                                  <p:stCondLst>
                                    <p:cond delay="750"/>
                                  </p:stCondLst>
                                  <p:childTnLst>
                                    <p:animMotion origin="layout" path="M -3.26828E-6 7.40741E-7 L -0.72365 0.00393 " pathEditMode="relative" rAng="0" ptsTypes="AA">
                                      <p:cBhvr>
                                        <p:cTn id="28" dur="750" fill="hold"/>
                                        <p:tgtEl>
                                          <p:spTgt spid="8">
                                            <p:txEl>
                                              <p:pRg st="0" end="0"/>
                                            </p:txEl>
                                          </p:spTgt>
                                        </p:tgtEl>
                                        <p:attrNameLst>
                                          <p:attrName>ppt_x</p:attrName>
                                          <p:attrName>ppt_y</p:attrName>
                                        </p:attrNameLst>
                                      </p:cBhvr>
                                      <p:rCtr x="-36183"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path" presetSubtype="0" decel="100000" fill="hold" nodeType="withEffect">
                  <p:stCondLst>
                    <p:cond delay="250"/>
                  </p:stCondLst>
                  <p:childTnLst>
                    <p:animMotion origin="layout" path="M 2.29167E-6 3.7037E-6 L -0.78985 0.00324 " pathEditMode="relative" rAng="0" ptsTypes="AA">
                      <p:cBhvr>
                        <p:cTn dur="750" fill="hold"/>
                        <p:tgtEl>
                          <p:spTgt spid="6"/>
                        </p:tgtEl>
                        <p:attrNameLst>
                          <p:attrName>ppt_x</p:attrName>
                          <p:attrName>ppt_y</p:attrName>
                        </p:attrNameLst>
                      </p:cBhvr>
                      <p:rCtr x="-39492" y="162"/>
                    </p:animMotion>
                  </p:childTnLst>
                </p:cTn>
              </p:par>
            </p:tnLst>
          </p:tmpl>
        </p:tmplLst>
      </p:bldP>
      <p:bldP spid="6" grpId="1" build="p">
        <p:tmplLst>
          <p:tmpl lvl="1">
            <p:tnLst>
              <p:par>
                <p:cTn presetID="1" presetClass="entr" presetSubtype="0" fill="hold" nodeType="withEffect">
                  <p:stCondLst>
                    <p:cond delay="50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6" grpId="2" build="p">
        <p:tmplLst>
          <p:tmpl lvl="1">
            <p:tnLst>
              <p:par>
                <p:cTn presetID="42" presetClass="path" presetSubtype="0" decel="100000" fill="hold" nodeType="withEffect">
                  <p:stCondLst>
                    <p:cond delay="500"/>
                  </p:stCondLst>
                  <p:childTnLst>
                    <p:animMotion origin="layout" path="M 4.93885E-6 3.7037E-6 L 1.09367 -0.00324 " pathEditMode="relative" rAng="0" ptsTypes="AA">
                      <p:cBhvr>
                        <p:cTn dur="750" spd="-100000" fill="hold"/>
                        <p:tgtEl>
                          <p:spTgt spid="6"/>
                        </p:tgtEl>
                        <p:attrNameLst>
                          <p:attrName>ppt_x</p:attrName>
                          <p:attrName>ppt_y</p:attrName>
                        </p:attrNameLst>
                      </p:cBhvr>
                      <p:rCtr x="54684" y="-162"/>
                    </p:animMotion>
                  </p:childTnLst>
                </p:cTn>
              </p:par>
            </p:tnLst>
          </p:tmpl>
        </p:tmplLst>
      </p:bldP>
      <p:bldP spid="7" grpId="0" build="p">
        <p:tmplLst>
          <p:tmpl lvl="1">
            <p:tnLst>
              <p:par>
                <p:cTn presetID="42" presetClass="path" presetSubtype="0" decel="100000" fill="hold" nodeType="withEffect">
                  <p:stCondLst>
                    <p:cond delay="500"/>
                  </p:stCondLst>
                  <p:childTnLst>
                    <p:animMotion origin="layout" path="M -3.26828E-6 7.40741E-7 L -0.72365 0.00393 " pathEditMode="relative" rAng="0" ptsTypes="AA">
                      <p:cBhvr>
                        <p:cTn dur="750" fill="hold"/>
                        <p:tgtEl>
                          <p:spTgt spid="7"/>
                        </p:tgtEl>
                        <p:attrNameLst>
                          <p:attrName>ppt_x</p:attrName>
                          <p:attrName>ppt_y</p:attrName>
                        </p:attrNameLst>
                      </p:cBhvr>
                      <p:rCtr x="-36183" y="185"/>
                    </p:animMotion>
                  </p:childTnLst>
                </p:cTn>
              </p:par>
            </p:tnLst>
          </p:tmpl>
        </p:tmplLst>
      </p:bldP>
      <p:bldP spid="7" grpId="1" build="p">
        <p:tmplLst>
          <p:tmpl lvl="1">
            <p:tnLst>
              <p:par>
                <p:cTn presetID="1" presetClass="entr" presetSubtype="0" fill="hold" nodeType="withEffect">
                  <p:stCondLst>
                    <p:cond delay="75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7" grpId="2" build="p">
        <p:tmplLst>
          <p:tmpl lvl="1">
            <p:tnLst>
              <p:par>
                <p:cTn presetID="42" presetClass="path" presetSubtype="0" decel="100000" fill="hold" nodeType="withEffect">
                  <p:stCondLst>
                    <p:cond delay="750"/>
                  </p:stCondLst>
                  <p:childTnLst>
                    <p:animMotion origin="layout" path="M 1.66797E-6 7.40741E-7 L 1.14754 7.40741E-7 " pathEditMode="relative" rAng="0" ptsTypes="AA">
                      <p:cBhvr>
                        <p:cTn dur="750" spd="-100000" fill="hold"/>
                        <p:tgtEl>
                          <p:spTgt spid="7"/>
                        </p:tgtEl>
                        <p:attrNameLst>
                          <p:attrName>ppt_x</p:attrName>
                          <p:attrName>ppt_y</p:attrName>
                        </p:attrNameLst>
                      </p:cBhvr>
                      <p:rCtr x="57377" y="0"/>
                    </p:animMotion>
                  </p:childTnLst>
                </p:cTn>
              </p:par>
            </p:tnLst>
          </p:tmpl>
        </p:tmplLst>
      </p:bldP>
      <p:bldP spid="8" grpId="0" build="p">
        <p:tmplLst>
          <p:tmpl lvl="1">
            <p:tnLst>
              <p:par>
                <p:cTn presetID="42" presetClass="path" presetSubtype="0" decel="100000" fill="hold" nodeType="withEffect">
                  <p:stCondLst>
                    <p:cond delay="750"/>
                  </p:stCondLst>
                  <p:childTnLst>
                    <p:animMotion origin="layout" path="M -3.26828E-6 7.40741E-7 L -0.72365 0.00393 " pathEditMode="relative" rAng="0" ptsTypes="AA">
                      <p:cBhvr>
                        <p:cTn dur="750" fill="hold"/>
                        <p:tgtEl>
                          <p:spTgt spid="8"/>
                        </p:tgtEl>
                        <p:attrNameLst>
                          <p:attrName>ppt_x</p:attrName>
                          <p:attrName>ppt_y</p:attrName>
                        </p:attrNameLst>
                      </p:cBhvr>
                      <p:rCtr x="-36183" y="185"/>
                    </p:animMotion>
                  </p:childTnLst>
                </p:cTn>
              </p:par>
            </p:tnLst>
          </p:tmpl>
        </p:tmplLst>
      </p:bldP>
      <p:bldP spid="8" grpId="1" build="p">
        <p:tmplLst>
          <p:tmpl lvl="1">
            <p:tnLst>
              <p:par>
                <p:cTn presetID="1" presetClass="entr" presetSubtype="0" fill="hold" nodeType="withEffect">
                  <p:stCondLst>
                    <p:cond delay="1000"/>
                  </p:stCondLst>
                  <p:childTnLst>
                    <p:set>
                      <p:cBhvr>
                        <p:cTn dur="1" fill="hold">
                          <p:stCondLst>
                            <p:cond delay="0"/>
                          </p:stCondLst>
                        </p:cTn>
                        <p:tgtEl>
                          <p:spTgt spid="8"/>
                        </p:tgtEl>
                        <p:attrNameLst>
                          <p:attrName>style.visibility</p:attrName>
                        </p:attrNameLst>
                      </p:cBhvr>
                      <p:to>
                        <p:strVal val="visible"/>
                      </p:to>
                    </p:set>
                  </p:childTnLst>
                </p:cTn>
              </p:par>
            </p:tnLst>
          </p:tmpl>
        </p:tmplLst>
      </p:bldP>
      <p:bldP spid="8" grpId="2" build="p">
        <p:tmplLst>
          <p:tmpl lvl="1">
            <p:tnLst>
              <p:par>
                <p:cTn presetID="42" presetClass="path" presetSubtype="0" decel="100000" fill="hold" nodeType="withEffect">
                  <p:stCondLst>
                    <p:cond delay="1000"/>
                  </p:stCondLst>
                  <p:childTnLst>
                    <p:animMotion origin="layout" path="M 1.66797E-6 7.40741E-7 L 1.14754 7.40741E-7 " pathEditMode="relative" rAng="0" ptsTypes="AA">
                      <p:cBhvr>
                        <p:cTn dur="750" spd="-100000" fill="hold"/>
                        <p:tgtEl>
                          <p:spTgt spid="8"/>
                        </p:tgtEl>
                        <p:attrNameLst>
                          <p:attrName>ppt_x</p:attrName>
                          <p:attrName>ppt_y</p:attrName>
                        </p:attrNameLst>
                      </p:cBhvr>
                      <p:rCtr x="57377" y="0"/>
                    </p:animMotion>
                  </p:childTnLst>
                </p:cTn>
              </p:par>
            </p:tnLst>
          </p:tmpl>
        </p:tmplLst>
      </p:bldP>
      <p:bldP spid="9" grpId="0"/>
      <p:bldP spid="9" grpId="1"/>
      <p:bldP spid="9" grpId="2"/>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30735F23-0646-4660-AA59-45EFC9961B0C}" type="datetimeFigureOut">
              <a:rPr lang="en-US" smtClean="0"/>
              <a:t>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FCCF4-62F9-425B-B4A4-6D3CDF2E5CC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6" name="Subtitle 2"/>
          <p:cNvSpPr>
            <a:spLocks noGrp="1"/>
          </p:cNvSpPr>
          <p:nvPr>
            <p:ph type="subTitle" idx="1"/>
          </p:nvPr>
        </p:nvSpPr>
        <p:spPr>
          <a:xfrm>
            <a:off x="550841" y="5426824"/>
            <a:ext cx="5598586" cy="280461"/>
          </a:xfrm>
        </p:spPr>
        <p:txBody>
          <a:bodyPr vert="horz" wrap="square" lIns="0" tIns="0" rIns="0" bIns="0" rtlCol="0" anchor="t">
            <a:spAutoFit/>
          </a:bodyPr>
          <a:lstStyle>
            <a:lvl1pPr marL="0" indent="0">
              <a:spcBef>
                <a:spcPts val="0"/>
              </a:spcBef>
              <a:buFontTx/>
              <a:buNone/>
              <a:defRPr lang="en-US" sz="2025" b="1" kern="1200" spc="-113" dirty="0">
                <a:solidFill>
                  <a:schemeClr val="tx1"/>
                </a:solidFill>
                <a:latin typeface="Segoe Light" pitchFamily="34" charset="0"/>
                <a:ea typeface="+mn-ea"/>
                <a:cs typeface="+mn-cs"/>
              </a:defRPr>
            </a:lvl1pPr>
          </a:lstStyle>
          <a:p>
            <a:pPr marL="0" lvl="0" indent="0" algn="l" defTabSz="514471" rtl="0" eaLnBrk="1" latinLnBrk="0" hangingPunct="1">
              <a:lnSpc>
                <a:spcPct val="90000"/>
              </a:lnSpc>
              <a:spcBef>
                <a:spcPts val="0"/>
              </a:spcBef>
              <a:buClr>
                <a:schemeClr val="tx2"/>
              </a:buClr>
              <a:buSzPct val="90000"/>
              <a:buFontTx/>
              <a:buNone/>
            </a:pPr>
            <a:r>
              <a:rPr lang="en-US"/>
              <a:t>Click to edit Master subtitle style</a:t>
            </a:r>
            <a:endParaRPr lang="en-US" dirty="0"/>
          </a:p>
        </p:txBody>
      </p:sp>
      <p:sp>
        <p:nvSpPr>
          <p:cNvPr id="7" name="Text Placeholder 8"/>
          <p:cNvSpPr>
            <a:spLocks noGrp="1"/>
          </p:cNvSpPr>
          <p:nvPr>
            <p:ph type="body" sz="quarter" idx="10" hasCustomPrompt="1"/>
          </p:nvPr>
        </p:nvSpPr>
        <p:spPr>
          <a:xfrm>
            <a:off x="550864" y="5823667"/>
            <a:ext cx="5679569" cy="218137"/>
          </a:xfrm>
        </p:spPr>
        <p:txBody>
          <a:bodyPr/>
          <a:lstStyle>
            <a:lvl1pPr marL="0" indent="0">
              <a:spcBef>
                <a:spcPts val="0"/>
              </a:spcBef>
              <a:buFontTx/>
              <a:buNone/>
              <a:defRPr sz="1575">
                <a:solidFill>
                  <a:schemeClr val="tx1">
                    <a:lumMod val="50000"/>
                    <a:lumOff val="50000"/>
                  </a:schemeClr>
                </a:solidFill>
                <a:latin typeface="Segoe Light" pitchFamily="34" charset="0"/>
              </a:defRPr>
            </a:lvl1pPr>
          </a:lstStyle>
          <a:p>
            <a:r>
              <a:rPr lang="en-US" dirty="0"/>
              <a:t>Click to edit Master subtitle style</a:t>
            </a:r>
          </a:p>
        </p:txBody>
      </p:sp>
      <p:sp>
        <p:nvSpPr>
          <p:cNvPr id="8" name="Text Placeholder 8"/>
          <p:cNvSpPr>
            <a:spLocks noGrp="1"/>
          </p:cNvSpPr>
          <p:nvPr>
            <p:ph type="body" sz="quarter" idx="11" hasCustomPrompt="1"/>
          </p:nvPr>
        </p:nvSpPr>
        <p:spPr>
          <a:xfrm>
            <a:off x="550864" y="6109682"/>
            <a:ext cx="5679569" cy="218137"/>
          </a:xfrm>
        </p:spPr>
        <p:txBody>
          <a:bodyPr/>
          <a:lstStyle>
            <a:lvl1pPr marL="0" indent="0">
              <a:spcBef>
                <a:spcPts val="0"/>
              </a:spcBef>
              <a:buFontTx/>
              <a:buNone/>
              <a:defRPr sz="1575">
                <a:solidFill>
                  <a:schemeClr val="tx1">
                    <a:lumMod val="50000"/>
                    <a:lumOff val="50000"/>
                  </a:schemeClr>
                </a:solidFill>
                <a:latin typeface="Segoe Light" pitchFamily="34" charset="0"/>
              </a:defRPr>
            </a:lvl1pPr>
          </a:lstStyle>
          <a:p>
            <a:r>
              <a:rPr lang="en-US" dirty="0"/>
              <a:t>Click to edit Master subtitle style</a:t>
            </a:r>
          </a:p>
        </p:txBody>
      </p:sp>
      <p:sp>
        <p:nvSpPr>
          <p:cNvPr id="9" name="Title 1"/>
          <p:cNvSpPr>
            <a:spLocks noGrp="1"/>
          </p:cNvSpPr>
          <p:nvPr>
            <p:ph type="ctrTitle"/>
          </p:nvPr>
        </p:nvSpPr>
        <p:spPr>
          <a:xfrm>
            <a:off x="555738" y="2976018"/>
            <a:ext cx="8046720" cy="1098296"/>
          </a:xfrm>
        </p:spPr>
        <p:txBody>
          <a:bodyPr anchor="ctr" anchorCtr="0">
            <a:noAutofit/>
          </a:bodyPr>
          <a:lstStyle>
            <a:lvl1pPr>
              <a:lnSpc>
                <a:spcPct val="90000"/>
              </a:lnSpc>
              <a:tabLst>
                <a:tab pos="1128271" algn="l"/>
              </a:tabLst>
              <a:defRPr lang="en-US" sz="4050" b="0" kern="1200" cap="none" spc="-113" baseline="0" dirty="0">
                <a:ln w="3175">
                  <a:noFill/>
                </a:ln>
                <a:solidFill>
                  <a:schemeClr val="tx1">
                    <a:lumMod val="50000"/>
                    <a:lumOff val="50000"/>
                  </a:schemeClr>
                </a:solidFill>
                <a:effectLst/>
                <a:latin typeface="Segoe Light" pitchFamily="34" charset="0"/>
                <a:ea typeface="+mn-ea"/>
                <a:cs typeface="+mn-cs"/>
              </a:defRPr>
            </a:lvl1pPr>
          </a:lstStyle>
          <a:p>
            <a:pPr lvl="0" algn="l" defTabSz="514471" rtl="0" eaLnBrk="1" latinLnBrk="0" hangingPunct="1">
              <a:lnSpc>
                <a:spcPct val="90000"/>
              </a:lnSpc>
              <a:spcBef>
                <a:spcPct val="0"/>
              </a:spcBef>
              <a:buNone/>
            </a:pPr>
            <a:r>
              <a:rPr lang="en-US"/>
              <a:t>Click to edit Master title style</a:t>
            </a:r>
            <a:endParaRPr lang="en-US" dirty="0"/>
          </a:p>
        </p:txBody>
      </p:sp>
    </p:spTree>
    <p:extLst>
      <p:ext uri="{BB962C8B-B14F-4D97-AF65-F5344CB8AC3E}">
        <p14:creationId xmlns:p14="http://schemas.microsoft.com/office/powerpoint/2010/main" val="15171158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300"/>
                                  </p:stCondLst>
                                  <p:childTnLst>
                                    <p:set>
                                      <p:cBhvr>
                                        <p:cTn id="6" dur="1" fill="hold">
                                          <p:stCondLst>
                                            <p:cond delay="0"/>
                                          </p:stCondLst>
                                        </p:cTn>
                                        <p:tgtEl>
                                          <p:spTgt spid="9"/>
                                        </p:tgtEl>
                                        <p:attrNameLst>
                                          <p:attrName>style.visibility</p:attrName>
                                        </p:attrNameLst>
                                      </p:cBhvr>
                                      <p:to>
                                        <p:strVal val="visible"/>
                                      </p:to>
                                    </p:set>
                                  </p:childTnLst>
                                </p:cTn>
                              </p:par>
                              <p:par>
                                <p:cTn id="7" presetID="42" presetClass="path" presetSubtype="0" decel="100000" fill="hold" grpId="2" nodeType="withEffect">
                                  <p:stCondLst>
                                    <p:cond delay="250"/>
                                  </p:stCondLst>
                                  <p:childTnLst>
                                    <p:animMotion origin="layout" path="M 2.20661E-6 -4.07407E-6 L 1.02966 -0.00115 " pathEditMode="relative" rAng="0" ptsTypes="AA">
                                      <p:cBhvr>
                                        <p:cTn id="8" dur="750" spd="-100000" fill="hold"/>
                                        <p:tgtEl>
                                          <p:spTgt spid="9"/>
                                        </p:tgtEl>
                                        <p:attrNameLst>
                                          <p:attrName>ppt_x</p:attrName>
                                          <p:attrName>ppt_y</p:attrName>
                                        </p:attrNameLst>
                                      </p:cBhvr>
                                      <p:rCtr x="51483" y="-69"/>
                                    </p:animMotion>
                                  </p:childTnLst>
                                </p:cTn>
                              </p:par>
                              <p:par>
                                <p:cTn id="9" presetID="1" presetClass="entr" presetSubtype="0" fill="hold" grpId="1" nodeType="withEffect">
                                  <p:stCondLst>
                                    <p:cond delay="50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42" presetClass="path" presetSubtype="0" decel="100000" fill="hold" grpId="2" nodeType="withEffect">
                                  <p:stCondLst>
                                    <p:cond delay="500"/>
                                  </p:stCondLst>
                                  <p:childTnLst>
                                    <p:animMotion origin="layout" path="M 4.93885E-6 3.7037E-6 L 1.09367 -0.00324 " pathEditMode="relative" rAng="0" ptsTypes="AA">
                                      <p:cBhvr>
                                        <p:cTn id="12" dur="750" spd="-100000" fill="hold"/>
                                        <p:tgtEl>
                                          <p:spTgt spid="6">
                                            <p:txEl>
                                              <p:pRg st="0" end="0"/>
                                            </p:txEl>
                                          </p:spTgt>
                                        </p:tgtEl>
                                        <p:attrNameLst>
                                          <p:attrName>ppt_x</p:attrName>
                                          <p:attrName>ppt_y</p:attrName>
                                        </p:attrNameLst>
                                      </p:cBhvr>
                                      <p:rCtr x="54684" y="-162"/>
                                    </p:animMotion>
                                  </p:childTnLst>
                                </p:cTn>
                              </p:par>
                              <p:par>
                                <p:cTn id="13" presetID="1" presetClass="entr" presetSubtype="0" fill="hold" grpId="1" nodeType="withEffect">
                                  <p:stCondLst>
                                    <p:cond delay="75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42" presetClass="path" presetSubtype="0" decel="100000" fill="hold" grpId="2" nodeType="withEffect">
                                  <p:stCondLst>
                                    <p:cond delay="750"/>
                                  </p:stCondLst>
                                  <p:childTnLst>
                                    <p:animMotion origin="layout" path="M 1.66797E-6 7.40741E-7 L 1.14754 7.40741E-7 " pathEditMode="relative" rAng="0" ptsTypes="AA">
                                      <p:cBhvr>
                                        <p:cTn id="16" dur="750" spd="-100000" fill="hold"/>
                                        <p:tgtEl>
                                          <p:spTgt spid="7">
                                            <p:txEl>
                                              <p:pRg st="0" end="0"/>
                                            </p:txEl>
                                          </p:spTgt>
                                        </p:tgtEl>
                                        <p:attrNameLst>
                                          <p:attrName>ppt_x</p:attrName>
                                          <p:attrName>ppt_y</p:attrName>
                                        </p:attrNameLst>
                                      </p:cBhvr>
                                      <p:rCtr x="57377" y="0"/>
                                    </p:animMotion>
                                  </p:childTnLst>
                                </p:cTn>
                              </p:par>
                              <p:par>
                                <p:cTn id="17" presetID="1" presetClass="entr" presetSubtype="0" fill="hold" grpId="1" nodeType="withEffect">
                                  <p:stCondLst>
                                    <p:cond delay="100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42" presetClass="path" presetSubtype="0" decel="100000" fill="hold" grpId="2" nodeType="withEffect">
                                  <p:stCondLst>
                                    <p:cond delay="1000"/>
                                  </p:stCondLst>
                                  <p:childTnLst>
                                    <p:animMotion origin="layout" path="M 1.66797E-6 7.40741E-7 L 1.14754 7.40741E-7 " pathEditMode="relative" rAng="0" ptsTypes="AA">
                                      <p:cBhvr>
                                        <p:cTn id="20" dur="750" spd="-100000" fill="hold"/>
                                        <p:tgtEl>
                                          <p:spTgt spid="8">
                                            <p:txEl>
                                              <p:pRg st="0" end="0"/>
                                            </p:txEl>
                                          </p:spTgt>
                                        </p:tgtEl>
                                        <p:attrNameLst>
                                          <p:attrName>ppt_x</p:attrName>
                                          <p:attrName>ppt_y</p:attrName>
                                        </p:attrNameLst>
                                      </p:cBhvr>
                                      <p:rCtr x="57377" y="0"/>
                                    </p:animMotion>
                                  </p:childTnLst>
                                </p:cTn>
                              </p:par>
                              <p:par>
                                <p:cTn id="21" presetID="42" presetClass="path" presetSubtype="0" decel="100000" fill="hold" grpId="0" nodeType="withEffect">
                                  <p:stCondLst>
                                    <p:cond delay="0"/>
                                  </p:stCondLst>
                                  <p:childTnLst>
                                    <p:animMotion origin="layout" path="M -1.04167E-6 -4.07407E-6 L -0.64453 -0.00115 " pathEditMode="relative" rAng="0" ptsTypes="AA">
                                      <p:cBhvr>
                                        <p:cTn id="22" dur="750" fill="hold"/>
                                        <p:tgtEl>
                                          <p:spTgt spid="9"/>
                                        </p:tgtEl>
                                        <p:attrNameLst>
                                          <p:attrName>ppt_x</p:attrName>
                                          <p:attrName>ppt_y</p:attrName>
                                        </p:attrNameLst>
                                      </p:cBhvr>
                                      <p:rCtr x="-32227" y="-69"/>
                                    </p:animMotion>
                                  </p:childTnLst>
                                </p:cTn>
                              </p:par>
                              <p:par>
                                <p:cTn id="23" presetID="42" presetClass="path" presetSubtype="0" decel="100000" fill="hold" grpId="0" nodeType="withEffect">
                                  <p:stCondLst>
                                    <p:cond delay="250"/>
                                  </p:stCondLst>
                                  <p:childTnLst>
                                    <p:animMotion origin="layout" path="M 2.29167E-6 3.7037E-6 L -0.78985 0.00324 " pathEditMode="relative" rAng="0" ptsTypes="AA">
                                      <p:cBhvr>
                                        <p:cTn id="24" dur="750" fill="hold"/>
                                        <p:tgtEl>
                                          <p:spTgt spid="6">
                                            <p:txEl>
                                              <p:pRg st="0" end="0"/>
                                            </p:txEl>
                                          </p:spTgt>
                                        </p:tgtEl>
                                        <p:attrNameLst>
                                          <p:attrName>ppt_x</p:attrName>
                                          <p:attrName>ppt_y</p:attrName>
                                        </p:attrNameLst>
                                      </p:cBhvr>
                                      <p:rCtr x="-39492" y="162"/>
                                    </p:animMotion>
                                  </p:childTnLst>
                                </p:cTn>
                              </p:par>
                              <p:par>
                                <p:cTn id="25" presetID="42" presetClass="path" presetSubtype="0" decel="100000" fill="hold" grpId="0" nodeType="withEffect">
                                  <p:stCondLst>
                                    <p:cond delay="500"/>
                                  </p:stCondLst>
                                  <p:childTnLst>
                                    <p:animMotion origin="layout" path="M -3.26828E-6 7.40741E-7 L -0.72365 0.00393 " pathEditMode="relative" rAng="0" ptsTypes="AA">
                                      <p:cBhvr>
                                        <p:cTn id="26" dur="750" fill="hold"/>
                                        <p:tgtEl>
                                          <p:spTgt spid="7">
                                            <p:txEl>
                                              <p:pRg st="0" end="0"/>
                                            </p:txEl>
                                          </p:spTgt>
                                        </p:tgtEl>
                                        <p:attrNameLst>
                                          <p:attrName>ppt_x</p:attrName>
                                          <p:attrName>ppt_y</p:attrName>
                                        </p:attrNameLst>
                                      </p:cBhvr>
                                      <p:rCtr x="-36183" y="185"/>
                                    </p:animMotion>
                                  </p:childTnLst>
                                </p:cTn>
                              </p:par>
                              <p:par>
                                <p:cTn id="27" presetID="42" presetClass="path" presetSubtype="0" decel="100000" fill="hold" grpId="0" nodeType="withEffect">
                                  <p:stCondLst>
                                    <p:cond delay="750"/>
                                  </p:stCondLst>
                                  <p:childTnLst>
                                    <p:animMotion origin="layout" path="M -3.26828E-6 7.40741E-7 L -0.72365 0.00393 " pathEditMode="relative" rAng="0" ptsTypes="AA">
                                      <p:cBhvr>
                                        <p:cTn id="28" dur="750" fill="hold"/>
                                        <p:tgtEl>
                                          <p:spTgt spid="8">
                                            <p:txEl>
                                              <p:pRg st="0" end="0"/>
                                            </p:txEl>
                                          </p:spTgt>
                                        </p:tgtEl>
                                        <p:attrNameLst>
                                          <p:attrName>ppt_x</p:attrName>
                                          <p:attrName>ppt_y</p:attrName>
                                        </p:attrNameLst>
                                      </p:cBhvr>
                                      <p:rCtr x="-36183"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path" presetSubtype="0" decel="100000" fill="hold" nodeType="withEffect">
                  <p:stCondLst>
                    <p:cond delay="250"/>
                  </p:stCondLst>
                  <p:childTnLst>
                    <p:animMotion origin="layout" path="M 2.29167E-6 3.7037E-6 L -0.78985 0.00324 " pathEditMode="relative" rAng="0" ptsTypes="AA">
                      <p:cBhvr>
                        <p:cTn dur="750" fill="hold"/>
                        <p:tgtEl>
                          <p:spTgt spid="6"/>
                        </p:tgtEl>
                        <p:attrNameLst>
                          <p:attrName>ppt_x</p:attrName>
                          <p:attrName>ppt_y</p:attrName>
                        </p:attrNameLst>
                      </p:cBhvr>
                      <p:rCtr x="-39492" y="162"/>
                    </p:animMotion>
                  </p:childTnLst>
                </p:cTn>
              </p:par>
            </p:tnLst>
          </p:tmpl>
        </p:tmplLst>
      </p:bldP>
      <p:bldP spid="6" grpId="1" build="p">
        <p:tmplLst>
          <p:tmpl lvl="1">
            <p:tnLst>
              <p:par>
                <p:cTn presetID="1" presetClass="entr" presetSubtype="0" fill="hold" nodeType="withEffect">
                  <p:stCondLst>
                    <p:cond delay="500"/>
                  </p:stCondLst>
                  <p:childTnLst>
                    <p:set>
                      <p:cBhvr>
                        <p:cTn dur="1" fill="hold">
                          <p:stCondLst>
                            <p:cond delay="0"/>
                          </p:stCondLst>
                        </p:cTn>
                        <p:tgtEl>
                          <p:spTgt spid="6"/>
                        </p:tgtEl>
                        <p:attrNameLst>
                          <p:attrName>style.visibility</p:attrName>
                        </p:attrNameLst>
                      </p:cBhvr>
                      <p:to>
                        <p:strVal val="visible"/>
                      </p:to>
                    </p:set>
                  </p:childTnLst>
                </p:cTn>
              </p:par>
            </p:tnLst>
          </p:tmpl>
        </p:tmplLst>
      </p:bldP>
      <p:bldP spid="6" grpId="2" build="p">
        <p:tmplLst>
          <p:tmpl lvl="1">
            <p:tnLst>
              <p:par>
                <p:cTn presetID="42" presetClass="path" presetSubtype="0" decel="100000" fill="hold" nodeType="withEffect">
                  <p:stCondLst>
                    <p:cond delay="500"/>
                  </p:stCondLst>
                  <p:childTnLst>
                    <p:animMotion origin="layout" path="M 4.93885E-6 3.7037E-6 L 1.09367 -0.00324 " pathEditMode="relative" rAng="0" ptsTypes="AA">
                      <p:cBhvr>
                        <p:cTn dur="750" spd="-100000" fill="hold"/>
                        <p:tgtEl>
                          <p:spTgt spid="6"/>
                        </p:tgtEl>
                        <p:attrNameLst>
                          <p:attrName>ppt_x</p:attrName>
                          <p:attrName>ppt_y</p:attrName>
                        </p:attrNameLst>
                      </p:cBhvr>
                      <p:rCtr x="54684" y="-162"/>
                    </p:animMotion>
                  </p:childTnLst>
                </p:cTn>
              </p:par>
            </p:tnLst>
          </p:tmpl>
        </p:tmplLst>
      </p:bldP>
      <p:bldP spid="7" grpId="0" build="p">
        <p:tmplLst>
          <p:tmpl lvl="1">
            <p:tnLst>
              <p:par>
                <p:cTn presetID="42" presetClass="path" presetSubtype="0" decel="100000" fill="hold" nodeType="withEffect">
                  <p:stCondLst>
                    <p:cond delay="500"/>
                  </p:stCondLst>
                  <p:childTnLst>
                    <p:animMotion origin="layout" path="M -3.26828E-6 7.40741E-7 L -0.72365 0.00393 " pathEditMode="relative" rAng="0" ptsTypes="AA">
                      <p:cBhvr>
                        <p:cTn dur="750" fill="hold"/>
                        <p:tgtEl>
                          <p:spTgt spid="7"/>
                        </p:tgtEl>
                        <p:attrNameLst>
                          <p:attrName>ppt_x</p:attrName>
                          <p:attrName>ppt_y</p:attrName>
                        </p:attrNameLst>
                      </p:cBhvr>
                      <p:rCtr x="-36183" y="185"/>
                    </p:animMotion>
                  </p:childTnLst>
                </p:cTn>
              </p:par>
            </p:tnLst>
          </p:tmpl>
        </p:tmplLst>
      </p:bldP>
      <p:bldP spid="7" grpId="1" build="p">
        <p:tmplLst>
          <p:tmpl lvl="1">
            <p:tnLst>
              <p:par>
                <p:cTn presetID="1" presetClass="entr" presetSubtype="0" fill="hold" nodeType="withEffect">
                  <p:stCondLst>
                    <p:cond delay="75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7" grpId="2" build="p">
        <p:tmplLst>
          <p:tmpl lvl="1">
            <p:tnLst>
              <p:par>
                <p:cTn presetID="42" presetClass="path" presetSubtype="0" decel="100000" fill="hold" nodeType="withEffect">
                  <p:stCondLst>
                    <p:cond delay="750"/>
                  </p:stCondLst>
                  <p:childTnLst>
                    <p:animMotion origin="layout" path="M 1.66797E-6 7.40741E-7 L 1.14754 7.40741E-7 " pathEditMode="relative" rAng="0" ptsTypes="AA">
                      <p:cBhvr>
                        <p:cTn dur="750" spd="-100000" fill="hold"/>
                        <p:tgtEl>
                          <p:spTgt spid="7"/>
                        </p:tgtEl>
                        <p:attrNameLst>
                          <p:attrName>ppt_x</p:attrName>
                          <p:attrName>ppt_y</p:attrName>
                        </p:attrNameLst>
                      </p:cBhvr>
                      <p:rCtr x="57377" y="0"/>
                    </p:animMotion>
                  </p:childTnLst>
                </p:cTn>
              </p:par>
            </p:tnLst>
          </p:tmpl>
        </p:tmplLst>
      </p:bldP>
      <p:bldP spid="8" grpId="0" build="p">
        <p:tmplLst>
          <p:tmpl lvl="1">
            <p:tnLst>
              <p:par>
                <p:cTn presetID="42" presetClass="path" presetSubtype="0" decel="100000" fill="hold" nodeType="withEffect">
                  <p:stCondLst>
                    <p:cond delay="750"/>
                  </p:stCondLst>
                  <p:childTnLst>
                    <p:animMotion origin="layout" path="M -3.26828E-6 7.40741E-7 L -0.72365 0.00393 " pathEditMode="relative" rAng="0" ptsTypes="AA">
                      <p:cBhvr>
                        <p:cTn dur="750" fill="hold"/>
                        <p:tgtEl>
                          <p:spTgt spid="8"/>
                        </p:tgtEl>
                        <p:attrNameLst>
                          <p:attrName>ppt_x</p:attrName>
                          <p:attrName>ppt_y</p:attrName>
                        </p:attrNameLst>
                      </p:cBhvr>
                      <p:rCtr x="-36183" y="185"/>
                    </p:animMotion>
                  </p:childTnLst>
                </p:cTn>
              </p:par>
            </p:tnLst>
          </p:tmpl>
        </p:tmplLst>
      </p:bldP>
      <p:bldP spid="8" grpId="1" build="p">
        <p:tmplLst>
          <p:tmpl lvl="1">
            <p:tnLst>
              <p:par>
                <p:cTn presetID="1" presetClass="entr" presetSubtype="0" fill="hold" nodeType="withEffect">
                  <p:stCondLst>
                    <p:cond delay="1000"/>
                  </p:stCondLst>
                  <p:childTnLst>
                    <p:set>
                      <p:cBhvr>
                        <p:cTn dur="1" fill="hold">
                          <p:stCondLst>
                            <p:cond delay="0"/>
                          </p:stCondLst>
                        </p:cTn>
                        <p:tgtEl>
                          <p:spTgt spid="8"/>
                        </p:tgtEl>
                        <p:attrNameLst>
                          <p:attrName>style.visibility</p:attrName>
                        </p:attrNameLst>
                      </p:cBhvr>
                      <p:to>
                        <p:strVal val="visible"/>
                      </p:to>
                    </p:set>
                  </p:childTnLst>
                </p:cTn>
              </p:par>
            </p:tnLst>
          </p:tmpl>
        </p:tmplLst>
      </p:bldP>
      <p:bldP spid="8" grpId="2" build="p">
        <p:tmplLst>
          <p:tmpl lvl="1">
            <p:tnLst>
              <p:par>
                <p:cTn presetID="42" presetClass="path" presetSubtype="0" decel="100000" fill="hold" nodeType="withEffect">
                  <p:stCondLst>
                    <p:cond delay="1000"/>
                  </p:stCondLst>
                  <p:childTnLst>
                    <p:animMotion origin="layout" path="M 1.66797E-6 7.40741E-7 L 1.14754 7.40741E-7 " pathEditMode="relative" rAng="0" ptsTypes="AA">
                      <p:cBhvr>
                        <p:cTn dur="750" spd="-100000" fill="hold"/>
                        <p:tgtEl>
                          <p:spTgt spid="8"/>
                        </p:tgtEl>
                        <p:attrNameLst>
                          <p:attrName>ppt_x</p:attrName>
                          <p:attrName>ppt_y</p:attrName>
                        </p:attrNameLst>
                      </p:cBhvr>
                      <p:rCtr x="57377" y="0"/>
                    </p:animMotion>
                  </p:childTnLst>
                </p:cTn>
              </p:par>
            </p:tnLst>
          </p:tmpl>
        </p:tmplLst>
      </p:bldP>
      <p:bldP spid="9" grpId="0"/>
      <p:bldP spid="9" grpId="1"/>
      <p:bldP spid="9" grpId="2"/>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771" y="1905002"/>
            <a:ext cx="8363938" cy="1957459"/>
          </a:xfrm>
        </p:spPr>
        <p:txBody>
          <a:bodyPr/>
          <a:lstStyle>
            <a:lvl1pPr>
              <a:lnSpc>
                <a:spcPct val="90000"/>
              </a:lnSpc>
              <a:defRPr sz="2400"/>
            </a:lvl1pPr>
            <a:lvl2pPr>
              <a:lnSpc>
                <a:spcPct val="90000"/>
              </a:lnSpc>
              <a:defRPr sz="2400"/>
            </a:lvl2pPr>
            <a:lvl3pPr>
              <a:lnSpc>
                <a:spcPct val="90000"/>
              </a:lnSpc>
              <a:defRPr sz="2400"/>
            </a:lvl3pPr>
            <a:lvl4pPr>
              <a:lnSpc>
                <a:spcPct val="90000"/>
              </a:lnSpc>
              <a:defRPr sz="2400"/>
            </a:lvl4pPr>
            <a:lvl5pPr>
              <a:lnSpc>
                <a:spcPct val="90000"/>
              </a:lnSpc>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4773601" y="6505546"/>
            <a:ext cx="4063796" cy="173124"/>
          </a:xfrm>
          <a:prstGeom prst="rect">
            <a:avLst/>
          </a:prstGeom>
          <a:noFill/>
        </p:spPr>
        <p:txBody>
          <a:bodyPr wrap="square" rtlCol="0">
            <a:spAutoFit/>
          </a:bodyPr>
          <a:lstStyle/>
          <a:p>
            <a:pPr algn="r" defTabSz="685772">
              <a:defRPr/>
            </a:pPr>
            <a:fld id="{40B76143-9258-4AEE-9511-E300703853D1}" type="slidenum">
              <a:rPr lang="en-US" sz="525" smtClean="0">
                <a:solidFill>
                  <a:prstClr val="white">
                    <a:lumMod val="50000"/>
                  </a:prstClr>
                </a:solidFill>
                <a:latin typeface="Segoe UI" pitchFamily="34" charset="0"/>
                <a:ea typeface="Segoe UI" pitchFamily="34" charset="0"/>
                <a:cs typeface="Segoe UI" pitchFamily="34" charset="0"/>
              </a:rPr>
              <a:pPr algn="r" defTabSz="685772">
                <a:defRPr/>
              </a:pPr>
              <a:t>‹#›</a:t>
            </a:fld>
            <a:r>
              <a:rPr lang="en-US" sz="525" dirty="0">
                <a:solidFill>
                  <a:prstClr val="white">
                    <a:lumMod val="50000"/>
                  </a:prstClr>
                </a:solidFill>
                <a:latin typeface="Segoe UI" pitchFamily="34" charset="0"/>
                <a:ea typeface="Segoe UI" pitchFamily="34" charset="0"/>
                <a:cs typeface="Segoe UI" pitchFamily="34" charset="0"/>
              </a:rPr>
              <a:t>    |SharePoint Saturday Atlanta</a:t>
            </a:r>
          </a:p>
        </p:txBody>
      </p:sp>
      <p:sp>
        <p:nvSpPr>
          <p:cNvPr id="7" name="Title 1"/>
          <p:cNvSpPr>
            <a:spLocks noGrp="1"/>
          </p:cNvSpPr>
          <p:nvPr>
            <p:ph type="title" hasCustomPrompt="1"/>
          </p:nvPr>
        </p:nvSpPr>
        <p:spPr>
          <a:xfrm>
            <a:off x="381000" y="769205"/>
            <a:ext cx="8363938" cy="560923"/>
          </a:xfrm>
        </p:spPr>
        <p:txBody>
          <a:bodyPr/>
          <a:lstStyle/>
          <a:p>
            <a:r>
              <a:rPr lang="en-US" dirty="0"/>
              <a:t>Master title style</a:t>
            </a:r>
          </a:p>
        </p:txBody>
      </p:sp>
    </p:spTree>
    <p:extLst>
      <p:ext uri="{BB962C8B-B14F-4D97-AF65-F5344CB8AC3E}">
        <p14:creationId xmlns:p14="http://schemas.microsoft.com/office/powerpoint/2010/main" val="463711337"/>
      </p:ext>
    </p:extLst>
  </p:cSld>
  <p:clrMapOvr>
    <a:masterClrMapping/>
  </p:clrMapOvr>
  <p:transition spd="slow">
    <p:push/>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901954"/>
            <a:ext cx="4115872"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4194" y="1901955"/>
            <a:ext cx="4040745"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userDrawn="1"/>
        </p:nvSpPr>
        <p:spPr>
          <a:xfrm>
            <a:off x="4773601" y="6505546"/>
            <a:ext cx="4063796" cy="173124"/>
          </a:xfrm>
          <a:prstGeom prst="rect">
            <a:avLst/>
          </a:prstGeom>
          <a:noFill/>
        </p:spPr>
        <p:txBody>
          <a:bodyPr wrap="square" rtlCol="0">
            <a:spAutoFit/>
          </a:bodyPr>
          <a:lstStyle/>
          <a:p>
            <a:pPr algn="r" defTabSz="685772">
              <a:defRPr/>
            </a:pPr>
            <a:fld id="{40B76143-9258-4AEE-9511-E300703853D1}" type="slidenum">
              <a:rPr lang="en-US" sz="525" smtClean="0">
                <a:solidFill>
                  <a:prstClr val="white">
                    <a:lumMod val="50000"/>
                  </a:prstClr>
                </a:solidFill>
                <a:latin typeface="Segoe UI" pitchFamily="34" charset="0"/>
                <a:ea typeface="Segoe UI" pitchFamily="34" charset="0"/>
                <a:cs typeface="Segoe UI" pitchFamily="34" charset="0"/>
              </a:rPr>
              <a:pPr algn="r" defTabSz="685772">
                <a:defRPr/>
              </a:pPr>
              <a:t>‹#›</a:t>
            </a:fld>
            <a:r>
              <a:rPr lang="en-US" sz="525" dirty="0">
                <a:solidFill>
                  <a:prstClr val="white">
                    <a:lumMod val="50000"/>
                  </a:prstClr>
                </a:solidFill>
                <a:latin typeface="Segoe UI" pitchFamily="34" charset="0"/>
                <a:ea typeface="Segoe UI" pitchFamily="34" charset="0"/>
                <a:cs typeface="Segoe UI" pitchFamily="34" charset="0"/>
              </a:rPr>
              <a:t>    |SharePoint Saturday Atlanta</a:t>
            </a:r>
          </a:p>
        </p:txBody>
      </p:sp>
      <p:sp>
        <p:nvSpPr>
          <p:cNvPr id="8" name="Title 1"/>
          <p:cNvSpPr>
            <a:spLocks noGrp="1"/>
          </p:cNvSpPr>
          <p:nvPr>
            <p:ph type="title" hasCustomPrompt="1"/>
          </p:nvPr>
        </p:nvSpPr>
        <p:spPr>
          <a:xfrm>
            <a:off x="381000" y="769205"/>
            <a:ext cx="8363938" cy="560923"/>
          </a:xfrm>
        </p:spPr>
        <p:txBody>
          <a:bodyPr/>
          <a:lstStyle/>
          <a:p>
            <a:r>
              <a:rPr lang="en-US" dirty="0"/>
              <a:t>Master title style</a:t>
            </a:r>
          </a:p>
        </p:txBody>
      </p:sp>
    </p:spTree>
    <p:extLst>
      <p:ext uri="{BB962C8B-B14F-4D97-AF65-F5344CB8AC3E}">
        <p14:creationId xmlns:p14="http://schemas.microsoft.com/office/powerpoint/2010/main" val="1262140087"/>
      </p:ext>
    </p:extLst>
  </p:cSld>
  <p:clrMapOvr>
    <a:masterClrMapping/>
  </p:clrMapOvr>
  <p:transition spd="slow">
    <p:push/>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2165544"/>
            <a:ext cx="4115872"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5" name="Text Placeholder 4"/>
          <p:cNvSpPr>
            <a:spLocks noGrp="1"/>
          </p:cNvSpPr>
          <p:nvPr>
            <p:ph type="body" sz="quarter" idx="3"/>
          </p:nvPr>
        </p:nvSpPr>
        <p:spPr>
          <a:xfrm>
            <a:off x="4704193" y="2165544"/>
            <a:ext cx="404918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12" name="TextBox 11"/>
          <p:cNvSpPr txBox="1"/>
          <p:nvPr userDrawn="1"/>
        </p:nvSpPr>
        <p:spPr>
          <a:xfrm>
            <a:off x="4773601" y="6505546"/>
            <a:ext cx="4063796" cy="173124"/>
          </a:xfrm>
          <a:prstGeom prst="rect">
            <a:avLst/>
          </a:prstGeom>
          <a:noFill/>
        </p:spPr>
        <p:txBody>
          <a:bodyPr wrap="square" rtlCol="0">
            <a:spAutoFit/>
          </a:bodyPr>
          <a:lstStyle/>
          <a:p>
            <a:pPr algn="r" defTabSz="685772">
              <a:defRPr/>
            </a:pPr>
            <a:fld id="{40B76143-9258-4AEE-9511-E300703853D1}" type="slidenum">
              <a:rPr lang="en-US" sz="525" smtClean="0">
                <a:solidFill>
                  <a:prstClr val="white">
                    <a:lumMod val="50000"/>
                  </a:prstClr>
                </a:solidFill>
                <a:latin typeface="Segoe UI" pitchFamily="34" charset="0"/>
                <a:ea typeface="Segoe UI" pitchFamily="34" charset="0"/>
                <a:cs typeface="Segoe UI" pitchFamily="34" charset="0"/>
              </a:rPr>
              <a:pPr algn="r" defTabSz="685772">
                <a:defRPr/>
              </a:pPr>
              <a:t>‹#›</a:t>
            </a:fld>
            <a:r>
              <a:rPr lang="en-US" sz="525" dirty="0">
                <a:solidFill>
                  <a:prstClr val="white">
                    <a:lumMod val="50000"/>
                  </a:prstClr>
                </a:solidFill>
                <a:latin typeface="Segoe UI" pitchFamily="34" charset="0"/>
                <a:ea typeface="Segoe UI" pitchFamily="34" charset="0"/>
                <a:cs typeface="Segoe UI" pitchFamily="34" charset="0"/>
              </a:rPr>
              <a:t>    |SharePoint Saturday Atlanta</a:t>
            </a:r>
          </a:p>
        </p:txBody>
      </p:sp>
      <p:sp>
        <p:nvSpPr>
          <p:cNvPr id="10" name="Content Placeholder 2"/>
          <p:cNvSpPr>
            <a:spLocks noGrp="1"/>
          </p:cNvSpPr>
          <p:nvPr>
            <p:ph sz="half" idx="10"/>
          </p:nvPr>
        </p:nvSpPr>
        <p:spPr>
          <a:xfrm>
            <a:off x="381000" y="2557760"/>
            <a:ext cx="4115872"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2"/>
          </p:nvPr>
        </p:nvSpPr>
        <p:spPr>
          <a:xfrm>
            <a:off x="4704194" y="2557761"/>
            <a:ext cx="4040745"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1"/>
          <p:cNvSpPr>
            <a:spLocks noGrp="1"/>
          </p:cNvSpPr>
          <p:nvPr>
            <p:ph type="title" hasCustomPrompt="1"/>
          </p:nvPr>
        </p:nvSpPr>
        <p:spPr>
          <a:xfrm>
            <a:off x="381000" y="769205"/>
            <a:ext cx="8363938" cy="560923"/>
          </a:xfrm>
        </p:spPr>
        <p:txBody>
          <a:bodyPr/>
          <a:lstStyle/>
          <a:p>
            <a:r>
              <a:rPr lang="en-US" dirty="0"/>
              <a:t>Master title style</a:t>
            </a:r>
          </a:p>
        </p:txBody>
      </p:sp>
    </p:spTree>
    <p:extLst>
      <p:ext uri="{BB962C8B-B14F-4D97-AF65-F5344CB8AC3E}">
        <p14:creationId xmlns:p14="http://schemas.microsoft.com/office/powerpoint/2010/main" val="1447808754"/>
      </p:ext>
    </p:extLst>
  </p:cSld>
  <p:clrMapOvr>
    <a:masterClrMapping/>
  </p:clrMapOvr>
  <p:transition spd="slow">
    <p:push/>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773601" y="6505546"/>
            <a:ext cx="4063796" cy="173124"/>
          </a:xfrm>
          <a:prstGeom prst="rect">
            <a:avLst/>
          </a:prstGeom>
          <a:noFill/>
        </p:spPr>
        <p:txBody>
          <a:bodyPr wrap="square" rtlCol="0">
            <a:spAutoFit/>
          </a:bodyPr>
          <a:lstStyle/>
          <a:p>
            <a:pPr algn="r" defTabSz="685772">
              <a:defRPr/>
            </a:pPr>
            <a:fld id="{40B76143-9258-4AEE-9511-E300703853D1}" type="slidenum">
              <a:rPr lang="en-US" sz="525" smtClean="0">
                <a:solidFill>
                  <a:prstClr val="white">
                    <a:lumMod val="50000"/>
                  </a:prstClr>
                </a:solidFill>
                <a:latin typeface="Segoe UI" pitchFamily="34" charset="0"/>
                <a:ea typeface="Segoe UI" pitchFamily="34" charset="0"/>
                <a:cs typeface="Segoe UI" pitchFamily="34" charset="0"/>
              </a:rPr>
              <a:pPr algn="r" defTabSz="685772">
                <a:defRPr/>
              </a:pPr>
              <a:t>‹#›</a:t>
            </a:fld>
            <a:r>
              <a:rPr lang="en-US" sz="525" dirty="0">
                <a:solidFill>
                  <a:prstClr val="white">
                    <a:lumMod val="50000"/>
                  </a:prstClr>
                </a:solidFill>
                <a:latin typeface="Segoe UI" pitchFamily="34" charset="0"/>
                <a:ea typeface="Segoe UI" pitchFamily="34" charset="0"/>
                <a:cs typeface="Segoe UI" pitchFamily="34" charset="0"/>
              </a:rPr>
              <a:t>    |SharePoint Saturday Atlanta</a:t>
            </a:r>
          </a:p>
        </p:txBody>
      </p:sp>
      <p:sp>
        <p:nvSpPr>
          <p:cNvPr id="7" name="Title 1"/>
          <p:cNvSpPr>
            <a:spLocks noGrp="1"/>
          </p:cNvSpPr>
          <p:nvPr>
            <p:ph type="title" hasCustomPrompt="1"/>
          </p:nvPr>
        </p:nvSpPr>
        <p:spPr>
          <a:xfrm>
            <a:off x="381000" y="769205"/>
            <a:ext cx="8363938" cy="560923"/>
          </a:xfrm>
        </p:spPr>
        <p:txBody>
          <a:bodyPr/>
          <a:lstStyle/>
          <a:p>
            <a:r>
              <a:rPr lang="en-US" dirty="0"/>
              <a:t>Master title style</a:t>
            </a:r>
          </a:p>
        </p:txBody>
      </p:sp>
    </p:spTree>
    <p:extLst>
      <p:ext uri="{BB962C8B-B14F-4D97-AF65-F5344CB8AC3E}">
        <p14:creationId xmlns:p14="http://schemas.microsoft.com/office/powerpoint/2010/main" val="866815867"/>
      </p:ext>
    </p:extLst>
  </p:cSld>
  <p:clrMapOvr>
    <a:masterClrMapping/>
  </p:clrMapOvr>
  <p:transition spd="slow">
    <p:push/>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422033"/>
      </p:ext>
    </p:extLst>
  </p:cSld>
  <p:clrMapOvr>
    <a:masterClrMapping/>
  </p:clrMapOvr>
  <p:transition spd="slow">
    <p:push/>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a:gradFill flip="none" rotWithShape="1">
                  <a:gsLst>
                    <a:gs pos="833">
                      <a:srgbClr val="FFFFFF"/>
                    </a:gs>
                    <a:gs pos="100000">
                      <a:srgbClr val="FFFFFF"/>
                    </a:gs>
                  </a:gsLst>
                  <a:lin ang="5400000" scaled="0"/>
                  <a:tileRect/>
                </a:gradFill>
              </a:defRPr>
            </a:lvl1pPr>
          </a:lstStyle>
          <a:p>
            <a:r>
              <a:rPr lang="en-US" dirty="0"/>
              <a:t>Master title style</a:t>
            </a:r>
          </a:p>
        </p:txBody>
      </p:sp>
      <p:sp>
        <p:nvSpPr>
          <p:cNvPr id="6" name="Text Placeholder 5"/>
          <p:cNvSpPr>
            <a:spLocks noGrp="1"/>
          </p:cNvSpPr>
          <p:nvPr>
            <p:ph type="body" sz="quarter" idx="10"/>
          </p:nvPr>
        </p:nvSpPr>
        <p:spPr bwMode="white">
          <a:xfrm>
            <a:off x="389436" y="259080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8535504"/>
      </p:ext>
    </p:extLst>
  </p:cSld>
  <p:clrMapOvr>
    <a:masterClrMapping/>
  </p:clrMapOvr>
  <p:transition spd="slow">
    <p:push/>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ck Title and Content With Emphasi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381000" y="1157105"/>
            <a:ext cx="8363938" cy="560923"/>
          </a:xfrm>
        </p:spPr>
        <p:txBody>
          <a:bodyPr/>
          <a:lstStyle>
            <a:lvl1pPr>
              <a:defRPr>
                <a:gradFill>
                  <a:gsLst>
                    <a:gs pos="0">
                      <a:srgbClr val="FFFFFF"/>
                    </a:gs>
                    <a:gs pos="100000">
                      <a:srgbClr val="FFFFFF"/>
                    </a:gs>
                  </a:gsLst>
                  <a:lin ang="5400000" scaled="0"/>
                </a:gradFill>
              </a:defRPr>
            </a:lvl1pPr>
          </a:lstStyle>
          <a:p>
            <a:r>
              <a:rPr lang="en-US" dirty="0"/>
              <a:t>Master title style</a:t>
            </a:r>
          </a:p>
        </p:txBody>
      </p:sp>
      <p:sp>
        <p:nvSpPr>
          <p:cNvPr id="6" name="Text Placeholder 5"/>
          <p:cNvSpPr>
            <a:spLocks noGrp="1"/>
          </p:cNvSpPr>
          <p:nvPr>
            <p:ph type="body" sz="quarter" idx="10"/>
          </p:nvPr>
        </p:nvSpPr>
        <p:spPr bwMode="white">
          <a:xfrm>
            <a:off x="381000" y="2587752"/>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9"/>
            <a:ext cx="9144001" cy="619125"/>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494461988"/>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3"/>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0735F23-0646-4660-AA59-45EFC9961B0C}" type="datetimeFigureOut">
              <a:rPr lang="en-US" smtClean="0"/>
              <a:t>6/11/2016</a:t>
            </a:fld>
            <a:endParaRPr lang="en-US"/>
          </a:p>
        </p:txBody>
      </p:sp>
      <p:sp>
        <p:nvSpPr>
          <p:cNvPr id="6" name="Footer Placeholder 5"/>
          <p:cNvSpPr>
            <a:spLocks noGrp="1"/>
          </p:cNvSpPr>
          <p:nvPr>
            <p:ph type="ftr" sz="quarter" idx="11"/>
          </p:nvPr>
        </p:nvSpPr>
        <p:spPr>
          <a:xfrm>
            <a:off x="4380077" y="6407951"/>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EDFCCF4-62F9-425B-B4A4-6D3CDF2E5CC6}" type="slidenum">
              <a:rPr lang="en-US" smtClean="0"/>
              <a:t>‹#›</a:t>
            </a:fld>
            <a:endParaRPr lang="en-US"/>
          </a:p>
        </p:txBody>
      </p:sp>
      <p:sp>
        <p:nvSpPr>
          <p:cNvPr id="2" name="Title 1"/>
          <p:cNvSpPr>
            <a:spLocks noGrp="1"/>
          </p:cNvSpPr>
          <p:nvPr>
            <p:ph type="title"/>
          </p:nvPr>
        </p:nvSpPr>
        <p:spPr>
          <a:xfrm>
            <a:off x="228601" y="4865123"/>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7"/>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3" y="5791254"/>
            <a:ext cx="3402315"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45"/>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image" Target="../media/image2.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image" Target="../media/image3.png"/><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theme" Target="../theme/theme4.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image" Target="../media/image3.png"/><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theme" Target="../theme/theme5.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7"/>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3" y="5791254"/>
            <a:ext cx="3402315"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45"/>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35"/>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0735F23-0646-4660-AA59-45EFC9961B0C}" type="datetimeFigureOut">
              <a:rPr lang="en-US" smtClean="0"/>
              <a:t>6/11/2016</a:t>
            </a:fld>
            <a:endParaRPr lang="en-US"/>
          </a:p>
        </p:txBody>
      </p:sp>
      <p:sp>
        <p:nvSpPr>
          <p:cNvPr id="22" name="Footer Placeholder 21"/>
          <p:cNvSpPr>
            <a:spLocks noGrp="1"/>
          </p:cNvSpPr>
          <p:nvPr>
            <p:ph type="ftr" sz="quarter" idx="3"/>
          </p:nvPr>
        </p:nvSpPr>
        <p:spPr>
          <a:xfrm>
            <a:off x="4380077" y="6407951"/>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51"/>
            <a:ext cx="365760" cy="365125"/>
          </a:xfrm>
          <a:prstGeom prst="rect">
            <a:avLst/>
          </a:prstGeom>
        </p:spPr>
        <p:txBody>
          <a:bodyPr vert="horz" anchor="b"/>
          <a:lstStyle>
            <a:lvl1pPr algn="r" eaLnBrk="1" latinLnBrk="0" hangingPunct="1">
              <a:defRPr kumimoji="0" sz="1000" b="0">
                <a:solidFill>
                  <a:schemeClr val="tx1"/>
                </a:solidFill>
              </a:defRPr>
            </a:lvl1pPr>
            <a:extLst/>
          </a:lstStyle>
          <a:p>
            <a:fld id="{2EDFCCF4-62F9-425B-B4A4-6D3CDF2E5C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7586346" y="94598"/>
            <a:ext cx="1400175" cy="1028700"/>
          </a:xfrm>
          <a:prstGeom prst="rect">
            <a:avLst/>
          </a:prstGeom>
        </p:spPr>
      </p:pic>
      <p:sp>
        <p:nvSpPr>
          <p:cNvPr id="2" name="Title Placeholder 1"/>
          <p:cNvSpPr>
            <a:spLocks noGrp="1"/>
          </p:cNvSpPr>
          <p:nvPr>
            <p:ph type="title"/>
          </p:nvPr>
        </p:nvSpPr>
        <p:spPr>
          <a:xfrm>
            <a:off x="201929" y="289519"/>
            <a:ext cx="874188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5" y="1189178"/>
            <a:ext cx="8740141" cy="2055306"/>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93635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7586346" y="94598"/>
            <a:ext cx="1400175" cy="1028700"/>
          </a:xfrm>
          <a:prstGeom prst="rect">
            <a:avLst/>
          </a:prstGeom>
        </p:spPr>
      </p:pic>
      <p:sp>
        <p:nvSpPr>
          <p:cNvPr id="2" name="Title Placeholder 1"/>
          <p:cNvSpPr>
            <a:spLocks noGrp="1"/>
          </p:cNvSpPr>
          <p:nvPr>
            <p:ph type="title"/>
          </p:nvPr>
        </p:nvSpPr>
        <p:spPr>
          <a:xfrm>
            <a:off x="201929" y="289513"/>
            <a:ext cx="874188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2" y="1189178"/>
            <a:ext cx="8740141" cy="2055306"/>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671998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8" r:id="rId24"/>
    <p:sldLayoutId id="2147483749" r:id="rId25"/>
    <p:sldLayoutId id="2147483750" r:id="rId26"/>
    <p:sldLayoutId id="2147483751" r:id="rId2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157105"/>
            <a:ext cx="8363938" cy="560923"/>
          </a:xfrm>
          <a:prstGeom prst="rect">
            <a:avLst/>
          </a:prstGeom>
        </p:spPr>
        <p:txBody>
          <a:bodyPr vert="horz" wrap="square" lIns="0" tIns="0" rIns="0" bIns="0" rtlCol="0" anchor="t">
            <a:spAutoFit/>
          </a:bodyPr>
          <a:lstStyle/>
          <a:p>
            <a:r>
              <a:rPr lang="en-US" dirty="0"/>
              <a:t>Master title style</a:t>
            </a:r>
          </a:p>
        </p:txBody>
      </p:sp>
      <p:sp>
        <p:nvSpPr>
          <p:cNvPr id="3" name="Text Placeholder 2"/>
          <p:cNvSpPr>
            <a:spLocks noGrp="1"/>
          </p:cNvSpPr>
          <p:nvPr>
            <p:ph type="body" idx="1"/>
          </p:nvPr>
        </p:nvSpPr>
        <p:spPr>
          <a:xfrm>
            <a:off x="381001" y="2800052"/>
            <a:ext cx="8363937" cy="150041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13222" y="0"/>
            <a:ext cx="9157222" cy="965864"/>
            <a:chOff x="-13222" y="0"/>
            <a:chExt cx="9157222" cy="704886"/>
          </a:xfrm>
        </p:grpSpPr>
        <p:pic>
          <p:nvPicPr>
            <p:cNvPr id="5" name="Picture 4"/>
            <p:cNvPicPr>
              <a:picLocks noChangeAspect="1"/>
            </p:cNvPicPr>
            <p:nvPr userDrawn="1"/>
          </p:nvPicPr>
          <p:blipFill>
            <a:blip r:embed="rId13"/>
            <a:stretch>
              <a:fillRect/>
            </a:stretch>
          </p:blipFill>
          <p:spPr>
            <a:xfrm>
              <a:off x="-13222" y="0"/>
              <a:ext cx="9157222" cy="704886"/>
            </a:xfrm>
            <a:prstGeom prst="rect">
              <a:avLst/>
            </a:prstGeom>
          </p:spPr>
        </p:pic>
        <p:pic>
          <p:nvPicPr>
            <p:cNvPr id="6" name="Picture 2" descr="Atlanta 2014"/>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8058" y="66692"/>
              <a:ext cx="1866900" cy="57150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7" name="TextBox 6"/>
          <p:cNvSpPr txBox="1"/>
          <p:nvPr userDrawn="1"/>
        </p:nvSpPr>
        <p:spPr>
          <a:xfrm>
            <a:off x="4773601" y="6505546"/>
            <a:ext cx="4063796" cy="173124"/>
          </a:xfrm>
          <a:prstGeom prst="rect">
            <a:avLst/>
          </a:prstGeom>
          <a:noFill/>
        </p:spPr>
        <p:txBody>
          <a:bodyPr wrap="square" rtlCol="0">
            <a:spAutoFit/>
          </a:bodyPr>
          <a:lstStyle/>
          <a:p>
            <a:pPr algn="r" defTabSz="685772">
              <a:defRPr/>
            </a:pPr>
            <a:fld id="{40B76143-9258-4AEE-9511-E300703853D1}" type="slidenum">
              <a:rPr lang="en-US" sz="525" smtClean="0">
                <a:solidFill>
                  <a:prstClr val="white">
                    <a:lumMod val="50000"/>
                  </a:prstClr>
                </a:solidFill>
                <a:latin typeface="Segoe UI" pitchFamily="34" charset="0"/>
                <a:ea typeface="Segoe UI" pitchFamily="34" charset="0"/>
                <a:cs typeface="Segoe UI" pitchFamily="34" charset="0"/>
              </a:rPr>
              <a:pPr algn="r" defTabSz="685772">
                <a:defRPr/>
              </a:pPr>
              <a:t>‹#›</a:t>
            </a:fld>
            <a:r>
              <a:rPr lang="en-US" sz="525" dirty="0">
                <a:solidFill>
                  <a:prstClr val="white">
                    <a:lumMod val="50000"/>
                  </a:prstClr>
                </a:solidFill>
                <a:latin typeface="Segoe UI" pitchFamily="34" charset="0"/>
                <a:ea typeface="Segoe UI" pitchFamily="34" charset="0"/>
                <a:cs typeface="Segoe UI" pitchFamily="34" charset="0"/>
              </a:rPr>
              <a:t>    SharePoint Saturday Atlanta</a:t>
            </a:r>
          </a:p>
        </p:txBody>
      </p:sp>
    </p:spTree>
    <p:extLst>
      <p:ext uri="{BB962C8B-B14F-4D97-AF65-F5344CB8AC3E}">
        <p14:creationId xmlns:p14="http://schemas.microsoft.com/office/powerpoint/2010/main" val="30626995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ransition spd="slow">
    <p:push/>
  </p:transition>
  <p:hf hdr="0" ftr="0" dt="0"/>
  <p:txStyles>
    <p:titleStyle>
      <a:lvl1pPr algn="l" defTabSz="685772" rtl="0" eaLnBrk="1" latinLnBrk="0" hangingPunct="1">
        <a:lnSpc>
          <a:spcPct val="90000"/>
        </a:lnSpc>
        <a:spcBef>
          <a:spcPct val="0"/>
        </a:spcBef>
        <a:buNone/>
        <a:defRPr lang="en-US" sz="4050" b="0" kern="1200" cap="none" spc="-113" baseline="0" dirty="0" smtClean="0">
          <a:ln w="3175">
            <a:noFill/>
          </a:ln>
          <a:gradFill flip="none" rotWithShape="1">
            <a:gsLst>
              <a:gs pos="0">
                <a:schemeClr val="tx2"/>
              </a:gs>
              <a:gs pos="86000">
                <a:schemeClr val="tx2"/>
              </a:gs>
            </a:gsLst>
            <a:lin ang="5400000" scaled="0"/>
            <a:tileRect/>
          </a:gradFill>
          <a:effectLst/>
          <a:latin typeface="Segoe Light" pitchFamily="34" charset="0"/>
          <a:ea typeface="+mn-ea"/>
          <a:cs typeface="Arial" charset="0"/>
        </a:defRPr>
      </a:lvl1pPr>
    </p:titleStyle>
    <p:bodyStyle>
      <a:lvl1pPr marL="260747" indent="-260747" algn="l" defTabSz="685772" rtl="0" eaLnBrk="1" latinLnBrk="0" hangingPunct="1">
        <a:lnSpc>
          <a:spcPct val="90000"/>
        </a:lnSpc>
        <a:spcBef>
          <a:spcPct val="20000"/>
        </a:spcBef>
        <a:buClr>
          <a:schemeClr val="accent1"/>
        </a:buClr>
        <a:buSzPct val="100000"/>
        <a:buFont typeface="Wingdings" pitchFamily="2" charset="2"/>
        <a:buChar char="§"/>
        <a:defRPr sz="2400" kern="1200" spc="-113">
          <a:gradFill>
            <a:gsLst>
              <a:gs pos="0">
                <a:srgbClr val="737373"/>
              </a:gs>
              <a:gs pos="86000">
                <a:srgbClr val="737373"/>
              </a:gs>
            </a:gsLst>
            <a:lin ang="5400000" scaled="0"/>
          </a:gradFill>
          <a:latin typeface="Segoe Light" pitchFamily="34" charset="0"/>
          <a:ea typeface="+mn-ea"/>
          <a:cs typeface="+mn-cs"/>
        </a:defRPr>
      </a:lvl1pPr>
      <a:lvl2pPr marL="558404" indent="-213122" algn="l" defTabSz="685772" rtl="0" eaLnBrk="1" latinLnBrk="0" hangingPunct="1">
        <a:lnSpc>
          <a:spcPct val="90000"/>
        </a:lnSpc>
        <a:spcBef>
          <a:spcPct val="20000"/>
        </a:spcBef>
        <a:buClr>
          <a:schemeClr val="tx2"/>
        </a:buClr>
        <a:buSzPct val="100000"/>
        <a:buFont typeface="Wingdings" pitchFamily="2" charset="2"/>
        <a:buChar char="§"/>
        <a:defRPr sz="2100" kern="1200" spc="-113">
          <a:gradFill>
            <a:gsLst>
              <a:gs pos="0">
                <a:srgbClr val="737373"/>
              </a:gs>
              <a:gs pos="86000">
                <a:srgbClr val="737373"/>
              </a:gs>
            </a:gsLst>
            <a:lin ang="5400000" scaled="0"/>
          </a:gradFill>
          <a:latin typeface="Segoe Light" pitchFamily="34" charset="0"/>
          <a:ea typeface="+mn-ea"/>
          <a:cs typeface="+mn-cs"/>
        </a:defRPr>
      </a:lvl2pPr>
      <a:lvl3pPr marL="857250" indent="-215504" algn="l" defTabSz="685772" rtl="0" eaLnBrk="1" latinLnBrk="0" hangingPunct="1">
        <a:lnSpc>
          <a:spcPct val="90000"/>
        </a:lnSpc>
        <a:spcBef>
          <a:spcPct val="20000"/>
        </a:spcBef>
        <a:buClr>
          <a:schemeClr val="tx2"/>
        </a:buClr>
        <a:buSzPct val="100000"/>
        <a:buFont typeface="Wingdings" pitchFamily="2" charset="2"/>
        <a:buChar char="§"/>
        <a:defRPr sz="1800" kern="1200" spc="-113">
          <a:gradFill>
            <a:gsLst>
              <a:gs pos="0">
                <a:srgbClr val="737373"/>
              </a:gs>
              <a:gs pos="86000">
                <a:srgbClr val="737373"/>
              </a:gs>
            </a:gsLst>
            <a:lin ang="5400000" scaled="0"/>
          </a:gradFill>
          <a:latin typeface="Segoe Light" pitchFamily="34" charset="0"/>
          <a:ea typeface="+mn-ea"/>
          <a:cs typeface="+mn-cs"/>
        </a:defRPr>
      </a:lvl3pPr>
      <a:lvl4pPr marL="1117997" indent="-173831" algn="l" defTabSz="685772" rtl="0" eaLnBrk="1" latinLnBrk="0" hangingPunct="1">
        <a:lnSpc>
          <a:spcPct val="90000"/>
        </a:lnSpc>
        <a:spcBef>
          <a:spcPct val="20000"/>
        </a:spcBef>
        <a:buClr>
          <a:schemeClr val="tx2"/>
        </a:buClr>
        <a:buSzPct val="100000"/>
        <a:buFont typeface="Wingdings" pitchFamily="2" charset="2"/>
        <a:buChar char="§"/>
        <a:defRPr sz="1500" kern="1200" spc="-113">
          <a:gradFill>
            <a:gsLst>
              <a:gs pos="0">
                <a:srgbClr val="737373"/>
              </a:gs>
              <a:gs pos="86000">
                <a:srgbClr val="737373"/>
              </a:gs>
            </a:gsLst>
            <a:lin ang="5400000" scaled="0"/>
          </a:gradFill>
          <a:latin typeface="Segoe Light" pitchFamily="34" charset="0"/>
          <a:ea typeface="+mn-ea"/>
          <a:cs typeface="+mn-cs"/>
        </a:defRPr>
      </a:lvl4pPr>
      <a:lvl5pPr marL="1371600" indent="-167879" algn="l" defTabSz="685772" rtl="0" eaLnBrk="1" latinLnBrk="0" hangingPunct="1">
        <a:lnSpc>
          <a:spcPct val="90000"/>
        </a:lnSpc>
        <a:spcBef>
          <a:spcPct val="20000"/>
        </a:spcBef>
        <a:buClr>
          <a:schemeClr val="tx2"/>
        </a:buClr>
        <a:buSzPct val="100000"/>
        <a:buFont typeface="Wingdings" pitchFamily="2" charset="2"/>
        <a:buChar char="§"/>
        <a:defRPr sz="1500" kern="1200" spc="-113">
          <a:gradFill>
            <a:gsLst>
              <a:gs pos="0">
                <a:srgbClr val="737373"/>
              </a:gs>
              <a:gs pos="86000">
                <a:srgbClr val="737373"/>
              </a:gs>
            </a:gsLst>
            <a:lin ang="5400000" scaled="0"/>
          </a:gradFill>
          <a:latin typeface="Segoe Light" pitchFamily="34" charset="0"/>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157105"/>
            <a:ext cx="8363938" cy="560923"/>
          </a:xfrm>
          <a:prstGeom prst="rect">
            <a:avLst/>
          </a:prstGeom>
        </p:spPr>
        <p:txBody>
          <a:bodyPr vert="horz" wrap="square" lIns="0" tIns="0" rIns="0" bIns="0" rtlCol="0" anchor="t">
            <a:spAutoFit/>
          </a:bodyPr>
          <a:lstStyle/>
          <a:p>
            <a:r>
              <a:rPr lang="en-US" dirty="0"/>
              <a:t>Master title style</a:t>
            </a:r>
          </a:p>
        </p:txBody>
      </p:sp>
      <p:sp>
        <p:nvSpPr>
          <p:cNvPr id="3" name="Text Placeholder 2"/>
          <p:cNvSpPr>
            <a:spLocks noGrp="1"/>
          </p:cNvSpPr>
          <p:nvPr>
            <p:ph type="body" idx="1"/>
          </p:nvPr>
        </p:nvSpPr>
        <p:spPr>
          <a:xfrm>
            <a:off x="381001" y="2800052"/>
            <a:ext cx="8363937" cy="150041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13222" y="0"/>
            <a:ext cx="9157222" cy="965864"/>
            <a:chOff x="-13222" y="0"/>
            <a:chExt cx="9157222" cy="704886"/>
          </a:xfrm>
        </p:grpSpPr>
        <p:pic>
          <p:nvPicPr>
            <p:cNvPr id="5" name="Picture 4"/>
            <p:cNvPicPr>
              <a:picLocks noChangeAspect="1"/>
            </p:cNvPicPr>
            <p:nvPr userDrawn="1"/>
          </p:nvPicPr>
          <p:blipFill>
            <a:blip r:embed="rId13"/>
            <a:stretch>
              <a:fillRect/>
            </a:stretch>
          </p:blipFill>
          <p:spPr>
            <a:xfrm>
              <a:off x="-13222" y="0"/>
              <a:ext cx="9157222" cy="704886"/>
            </a:xfrm>
            <a:prstGeom prst="rect">
              <a:avLst/>
            </a:prstGeom>
          </p:spPr>
        </p:pic>
        <p:pic>
          <p:nvPicPr>
            <p:cNvPr id="6" name="Picture 2" descr="Atlanta 2014"/>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8058" y="66692"/>
              <a:ext cx="1866900" cy="57150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7" name="TextBox 6"/>
          <p:cNvSpPr txBox="1"/>
          <p:nvPr userDrawn="1"/>
        </p:nvSpPr>
        <p:spPr>
          <a:xfrm>
            <a:off x="4773601" y="6505546"/>
            <a:ext cx="4063796" cy="173124"/>
          </a:xfrm>
          <a:prstGeom prst="rect">
            <a:avLst/>
          </a:prstGeom>
          <a:noFill/>
        </p:spPr>
        <p:txBody>
          <a:bodyPr wrap="square" rtlCol="0">
            <a:spAutoFit/>
          </a:bodyPr>
          <a:lstStyle/>
          <a:p>
            <a:pPr algn="r" defTabSz="685772">
              <a:defRPr/>
            </a:pPr>
            <a:fld id="{40B76143-9258-4AEE-9511-E300703853D1}" type="slidenum">
              <a:rPr lang="en-US" sz="525" smtClean="0">
                <a:solidFill>
                  <a:prstClr val="white">
                    <a:lumMod val="50000"/>
                  </a:prstClr>
                </a:solidFill>
                <a:latin typeface="Segoe UI" pitchFamily="34" charset="0"/>
                <a:ea typeface="Segoe UI" pitchFamily="34" charset="0"/>
                <a:cs typeface="Segoe UI" pitchFamily="34" charset="0"/>
              </a:rPr>
              <a:pPr algn="r" defTabSz="685772">
                <a:defRPr/>
              </a:pPr>
              <a:t>‹#›</a:t>
            </a:fld>
            <a:r>
              <a:rPr lang="en-US" sz="525" dirty="0">
                <a:solidFill>
                  <a:prstClr val="white">
                    <a:lumMod val="50000"/>
                  </a:prstClr>
                </a:solidFill>
                <a:latin typeface="Segoe UI" pitchFamily="34" charset="0"/>
                <a:ea typeface="Segoe UI" pitchFamily="34" charset="0"/>
                <a:cs typeface="Segoe UI" pitchFamily="34" charset="0"/>
              </a:rPr>
              <a:t>    SharePoint Saturday Atlanta</a:t>
            </a:r>
          </a:p>
        </p:txBody>
      </p:sp>
    </p:spTree>
    <p:extLst>
      <p:ext uri="{BB962C8B-B14F-4D97-AF65-F5344CB8AC3E}">
        <p14:creationId xmlns:p14="http://schemas.microsoft.com/office/powerpoint/2010/main" val="75653353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ransition spd="slow">
    <p:push/>
  </p:transition>
  <p:hf hdr="0" ftr="0" dt="0"/>
  <p:txStyles>
    <p:titleStyle>
      <a:lvl1pPr algn="l" defTabSz="685772" rtl="0" eaLnBrk="1" latinLnBrk="0" hangingPunct="1">
        <a:lnSpc>
          <a:spcPct val="90000"/>
        </a:lnSpc>
        <a:spcBef>
          <a:spcPct val="0"/>
        </a:spcBef>
        <a:buNone/>
        <a:defRPr lang="en-US" sz="4050" b="0" kern="1200" cap="none" spc="-113" baseline="0" dirty="0" smtClean="0">
          <a:ln w="3175">
            <a:noFill/>
          </a:ln>
          <a:gradFill flip="none" rotWithShape="1">
            <a:gsLst>
              <a:gs pos="0">
                <a:schemeClr val="tx2"/>
              </a:gs>
              <a:gs pos="86000">
                <a:schemeClr val="tx2"/>
              </a:gs>
            </a:gsLst>
            <a:lin ang="5400000" scaled="0"/>
            <a:tileRect/>
          </a:gradFill>
          <a:effectLst/>
          <a:latin typeface="Segoe Light" pitchFamily="34" charset="0"/>
          <a:ea typeface="+mn-ea"/>
          <a:cs typeface="Arial" charset="0"/>
        </a:defRPr>
      </a:lvl1pPr>
    </p:titleStyle>
    <p:bodyStyle>
      <a:lvl1pPr marL="260747" indent="-260747" algn="l" defTabSz="685772" rtl="0" eaLnBrk="1" latinLnBrk="0" hangingPunct="1">
        <a:lnSpc>
          <a:spcPct val="90000"/>
        </a:lnSpc>
        <a:spcBef>
          <a:spcPct val="20000"/>
        </a:spcBef>
        <a:buClr>
          <a:schemeClr val="accent1"/>
        </a:buClr>
        <a:buSzPct val="100000"/>
        <a:buFont typeface="Wingdings" pitchFamily="2" charset="2"/>
        <a:buChar char="§"/>
        <a:defRPr sz="2400" kern="1200" spc="-113">
          <a:gradFill>
            <a:gsLst>
              <a:gs pos="0">
                <a:srgbClr val="737373"/>
              </a:gs>
              <a:gs pos="86000">
                <a:srgbClr val="737373"/>
              </a:gs>
            </a:gsLst>
            <a:lin ang="5400000" scaled="0"/>
          </a:gradFill>
          <a:latin typeface="Segoe Light" pitchFamily="34" charset="0"/>
          <a:ea typeface="+mn-ea"/>
          <a:cs typeface="+mn-cs"/>
        </a:defRPr>
      </a:lvl1pPr>
      <a:lvl2pPr marL="558404" indent="-213122" algn="l" defTabSz="685772" rtl="0" eaLnBrk="1" latinLnBrk="0" hangingPunct="1">
        <a:lnSpc>
          <a:spcPct val="90000"/>
        </a:lnSpc>
        <a:spcBef>
          <a:spcPct val="20000"/>
        </a:spcBef>
        <a:buClr>
          <a:schemeClr val="tx2"/>
        </a:buClr>
        <a:buSzPct val="100000"/>
        <a:buFont typeface="Wingdings" pitchFamily="2" charset="2"/>
        <a:buChar char="§"/>
        <a:defRPr sz="2100" kern="1200" spc="-113">
          <a:gradFill>
            <a:gsLst>
              <a:gs pos="0">
                <a:srgbClr val="737373"/>
              </a:gs>
              <a:gs pos="86000">
                <a:srgbClr val="737373"/>
              </a:gs>
            </a:gsLst>
            <a:lin ang="5400000" scaled="0"/>
          </a:gradFill>
          <a:latin typeface="Segoe Light" pitchFamily="34" charset="0"/>
          <a:ea typeface="+mn-ea"/>
          <a:cs typeface="+mn-cs"/>
        </a:defRPr>
      </a:lvl2pPr>
      <a:lvl3pPr marL="857250" indent="-215504" algn="l" defTabSz="685772" rtl="0" eaLnBrk="1" latinLnBrk="0" hangingPunct="1">
        <a:lnSpc>
          <a:spcPct val="90000"/>
        </a:lnSpc>
        <a:spcBef>
          <a:spcPct val="20000"/>
        </a:spcBef>
        <a:buClr>
          <a:schemeClr val="tx2"/>
        </a:buClr>
        <a:buSzPct val="100000"/>
        <a:buFont typeface="Wingdings" pitchFamily="2" charset="2"/>
        <a:buChar char="§"/>
        <a:defRPr sz="1800" kern="1200" spc="-113">
          <a:gradFill>
            <a:gsLst>
              <a:gs pos="0">
                <a:srgbClr val="737373"/>
              </a:gs>
              <a:gs pos="86000">
                <a:srgbClr val="737373"/>
              </a:gs>
            </a:gsLst>
            <a:lin ang="5400000" scaled="0"/>
          </a:gradFill>
          <a:latin typeface="Segoe Light" pitchFamily="34" charset="0"/>
          <a:ea typeface="+mn-ea"/>
          <a:cs typeface="+mn-cs"/>
        </a:defRPr>
      </a:lvl3pPr>
      <a:lvl4pPr marL="1117997" indent="-173831" algn="l" defTabSz="685772" rtl="0" eaLnBrk="1" latinLnBrk="0" hangingPunct="1">
        <a:lnSpc>
          <a:spcPct val="90000"/>
        </a:lnSpc>
        <a:spcBef>
          <a:spcPct val="20000"/>
        </a:spcBef>
        <a:buClr>
          <a:schemeClr val="tx2"/>
        </a:buClr>
        <a:buSzPct val="100000"/>
        <a:buFont typeface="Wingdings" pitchFamily="2" charset="2"/>
        <a:buChar char="§"/>
        <a:defRPr sz="1500" kern="1200" spc="-113">
          <a:gradFill>
            <a:gsLst>
              <a:gs pos="0">
                <a:srgbClr val="737373"/>
              </a:gs>
              <a:gs pos="86000">
                <a:srgbClr val="737373"/>
              </a:gs>
            </a:gsLst>
            <a:lin ang="5400000" scaled="0"/>
          </a:gradFill>
          <a:latin typeface="Segoe Light" pitchFamily="34" charset="0"/>
          <a:ea typeface="+mn-ea"/>
          <a:cs typeface="+mn-cs"/>
        </a:defRPr>
      </a:lvl4pPr>
      <a:lvl5pPr marL="1371600" indent="-167879" algn="l" defTabSz="685772" rtl="0" eaLnBrk="1" latinLnBrk="0" hangingPunct="1">
        <a:lnSpc>
          <a:spcPct val="90000"/>
        </a:lnSpc>
        <a:spcBef>
          <a:spcPct val="20000"/>
        </a:spcBef>
        <a:buClr>
          <a:schemeClr val="tx2"/>
        </a:buClr>
        <a:buSzPct val="100000"/>
        <a:buFont typeface="Wingdings" pitchFamily="2" charset="2"/>
        <a:buChar char="§"/>
        <a:defRPr sz="1500" kern="1200" spc="-113">
          <a:gradFill>
            <a:gsLst>
              <a:gs pos="0">
                <a:srgbClr val="737373"/>
              </a:gs>
              <a:gs pos="86000">
                <a:srgbClr val="737373"/>
              </a:gs>
            </a:gsLst>
            <a:lin ang="5400000" scaled="0"/>
          </a:gradFill>
          <a:latin typeface="Segoe Light" pitchFamily="34" charset="0"/>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microsoft.com/en-us/download/details.aspx?id=40855"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www.microsoft.com/en-us/download/details.aspx?id=35585"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bhakthil/SP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3.xml"/><Relationship Id="rId6" Type="http://schemas.openxmlformats.org/officeDocument/2006/relationships/image" Target="../media/image8.png"/><Relationship Id="rId11" Type="http://schemas.openxmlformats.org/officeDocument/2006/relationships/image" Target="../media/image13.png"/><Relationship Id="rId5" Type="http://schemas.microsoft.com/office/2007/relationships/hdphoto" Target="../media/hdphoto1.wdp"/><Relationship Id="rId10" Type="http://schemas.openxmlformats.org/officeDocument/2006/relationships/image" Target="../media/image12.jpg"/><Relationship Id="rId4" Type="http://schemas.openxmlformats.org/officeDocument/2006/relationships/image" Target="../media/image7.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73.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3.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8" Type="http://schemas.openxmlformats.org/officeDocument/2006/relationships/image" Target="../media/image23.jpe"/><Relationship Id="rId3" Type="http://schemas.openxmlformats.org/officeDocument/2006/relationships/hyperlink" Target="mailto:bhakthil@gmail.com" TargetMode="External"/><Relationship Id="rId7" Type="http://schemas.openxmlformats.org/officeDocument/2006/relationships/image" Target="../media/image2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https://github.com/bhakthil" TargetMode="External"/><Relationship Id="rId4" Type="http://schemas.openxmlformats.org/officeDocument/2006/relationships/hyperlink" Target="https://www.linkedin.com/pub/bhakthi-liyanage/14/15/912" TargetMode="External"/><Relationship Id="rId9" Type="http://schemas.openxmlformats.org/officeDocument/2006/relationships/image" Target="../media/image24.jpe"/></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echnet.microsoft.com/en-us/library/ff678226.asp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technet.microsoft.com/en-us/library/fp161364(v=office.15).aspx"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1447800"/>
            <a:ext cx="8839200" cy="1143000"/>
          </a:xfrm>
        </p:spPr>
        <p:txBody>
          <a:bodyPr>
            <a:noAutofit/>
          </a:bodyPr>
          <a:lstStyle/>
          <a:p>
            <a:r>
              <a:rPr lang="en-US" sz="3200" dirty="0" smtClean="0"/>
              <a:t/>
            </a:r>
            <a:br>
              <a:rPr lang="en-US" sz="3200" dirty="0" smtClean="0"/>
            </a:br>
            <a:r>
              <a:rPr lang="en-US" sz="3200" dirty="0"/>
              <a:t>SharePoint Online Administration and Automation with CSOM and PowerShell</a:t>
            </a:r>
            <a:r>
              <a:rPr lang="en-US" sz="3200" b="0" dirty="0">
                <a:effectLst/>
              </a:rPr>
              <a:t/>
            </a:r>
            <a:br>
              <a:rPr lang="en-US" sz="3200" b="0" dirty="0">
                <a:effectLst/>
              </a:rPr>
            </a:br>
            <a:r>
              <a:rPr lang="en-US" sz="3200" b="0" dirty="0">
                <a:effectLst/>
              </a:rPr>
              <a:t/>
            </a:r>
            <a:br>
              <a:rPr lang="en-US" sz="3200" b="0" dirty="0">
                <a:effectLst/>
              </a:rPr>
            </a:br>
            <a:endParaRPr lang="en-US" sz="3200" dirty="0"/>
          </a:p>
        </p:txBody>
      </p:sp>
      <p:sp>
        <p:nvSpPr>
          <p:cNvPr id="4" name="Title 2"/>
          <p:cNvSpPr txBox="1">
            <a:spLocks/>
          </p:cNvSpPr>
          <p:nvPr/>
        </p:nvSpPr>
        <p:spPr>
          <a:xfrm>
            <a:off x="4495800" y="5334000"/>
            <a:ext cx="4419600" cy="1143000"/>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2000" dirty="0"/>
              <a:t>Bhakthi Liyanage</a:t>
            </a:r>
          </a:p>
          <a:p>
            <a:r>
              <a:rPr lang="en-US" sz="2000" dirty="0"/>
              <a:t>SPS Atlanta </a:t>
            </a:r>
            <a:r>
              <a:rPr lang="en-US" sz="2000" dirty="0" smtClean="0"/>
              <a:t>2016</a:t>
            </a:r>
            <a:endParaRPr lang="en-US" sz="2000" dirty="0"/>
          </a:p>
          <a:p>
            <a:r>
              <a:rPr lang="en-US" sz="2000" dirty="0"/>
              <a:t>11 June 2016</a:t>
            </a:r>
          </a:p>
          <a:p>
            <a:endParaRPr lang="en-US" sz="2000" dirty="0"/>
          </a:p>
        </p:txBody>
      </p:sp>
    </p:spTree>
    <p:extLst>
      <p:ext uri="{BB962C8B-B14F-4D97-AF65-F5344CB8AC3E}">
        <p14:creationId xmlns:p14="http://schemas.microsoft.com/office/powerpoint/2010/main" val="2442582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
          <p:cNvSpPr>
            <a:spLocks noGrp="1"/>
          </p:cNvSpPr>
          <p:nvPr>
            <p:ph idx="1"/>
          </p:nvPr>
        </p:nvSpPr>
        <p:spPr>
          <a:xfrm>
            <a:off x="457200" y="1219200"/>
            <a:ext cx="8229600" cy="4711894"/>
          </a:xfrm>
        </p:spPr>
        <p:txBody>
          <a:bodyPr>
            <a:normAutofit/>
          </a:bodyPr>
          <a:lstStyle/>
          <a:p>
            <a:r>
              <a:rPr lang="en-US" sz="2400" dirty="0" smtClean="0"/>
              <a:t>Why CSOM with PowerShell?</a:t>
            </a:r>
          </a:p>
          <a:p>
            <a:pPr marL="889254" lvl="2" indent="-285750">
              <a:buFont typeface="Wingdings" panose="05000000000000000000" pitchFamily="2" charset="2"/>
              <a:buChar char="§"/>
            </a:pPr>
            <a:r>
              <a:rPr lang="en-US" sz="1600" dirty="0" smtClean="0"/>
              <a:t>Scalable – functionality can be added as separate PS files</a:t>
            </a:r>
            <a:endParaRPr lang="en-US" sz="1600" dirty="0"/>
          </a:p>
          <a:p>
            <a:pPr marL="109728" indent="0">
              <a:buNone/>
            </a:pPr>
            <a:endParaRPr lang="en-US" sz="1500" dirty="0"/>
          </a:p>
          <a:p>
            <a:pPr marL="889254" lvl="2" indent="-285750">
              <a:buFont typeface="Wingdings" panose="05000000000000000000" pitchFamily="2" charset="2"/>
              <a:buChar char="§"/>
            </a:pPr>
            <a:r>
              <a:rPr lang="en-US" sz="1600" dirty="0" smtClean="0"/>
              <a:t>Faster – faster execution, faster development, faster deployment</a:t>
            </a:r>
          </a:p>
          <a:p>
            <a:pPr marL="889254" lvl="2" indent="-285750">
              <a:buFont typeface="Wingdings" panose="05000000000000000000" pitchFamily="2" charset="2"/>
              <a:buChar char="§"/>
            </a:pPr>
            <a:endParaRPr lang="en-US" sz="1600" dirty="0" smtClean="0"/>
          </a:p>
          <a:p>
            <a:pPr marL="889254" lvl="2" indent="-285750">
              <a:buFont typeface="Wingdings" panose="05000000000000000000" pitchFamily="2" charset="2"/>
              <a:buChar char="§"/>
            </a:pPr>
            <a:r>
              <a:rPr lang="en-US" sz="1600" dirty="0" smtClean="0"/>
              <a:t>Portable</a:t>
            </a:r>
          </a:p>
          <a:p>
            <a:pPr marL="889254" lvl="2" indent="-285750">
              <a:buFont typeface="Wingdings" panose="05000000000000000000" pitchFamily="2" charset="2"/>
              <a:buChar char="§"/>
            </a:pPr>
            <a:endParaRPr lang="en-US" sz="1600" dirty="0" smtClean="0"/>
          </a:p>
          <a:p>
            <a:pPr marL="889254" lvl="2" indent="-285750">
              <a:buFont typeface="Wingdings" panose="05000000000000000000" pitchFamily="2" charset="2"/>
              <a:buChar char="§"/>
            </a:pPr>
            <a:r>
              <a:rPr lang="en-US" sz="1600" dirty="0" smtClean="0"/>
              <a:t>Low resource consumption – less memory</a:t>
            </a:r>
          </a:p>
          <a:p>
            <a:pPr marL="889254" lvl="2" indent="-285750">
              <a:buFont typeface="Wingdings" panose="05000000000000000000" pitchFamily="2" charset="2"/>
              <a:buChar char="§"/>
            </a:pPr>
            <a:endParaRPr lang="en-US" sz="1600" dirty="0" smtClean="0"/>
          </a:p>
          <a:p>
            <a:pPr marL="889254" lvl="2" indent="-285750">
              <a:buFont typeface="Wingdings" panose="05000000000000000000" pitchFamily="2" charset="2"/>
              <a:buChar char="§"/>
            </a:pPr>
            <a:r>
              <a:rPr lang="en-US" sz="1600" dirty="0" smtClean="0"/>
              <a:t>Simple</a:t>
            </a:r>
            <a:endParaRPr lang="en-US" sz="1600" dirty="0"/>
          </a:p>
          <a:p>
            <a:pPr marL="109728" indent="0">
              <a:buNone/>
            </a:pPr>
            <a:endParaRPr lang="en-US" sz="1600" dirty="0"/>
          </a:p>
          <a:p>
            <a:r>
              <a:rPr lang="en-US" sz="2400" dirty="0" smtClean="0"/>
              <a:t>What is the down side?</a:t>
            </a:r>
          </a:p>
          <a:p>
            <a:pPr marL="889254" lvl="2" indent="-285750">
              <a:buFont typeface="Wingdings" panose="05000000000000000000" pitchFamily="2" charset="2"/>
              <a:buChar char="§"/>
            </a:pPr>
            <a:r>
              <a:rPr lang="en-US" sz="1600" dirty="0"/>
              <a:t>	Learning curve of CSOM</a:t>
            </a:r>
          </a:p>
        </p:txBody>
      </p:sp>
      <p:sp>
        <p:nvSpPr>
          <p:cNvPr id="6" name="Title 2"/>
          <p:cNvSpPr>
            <a:spLocks noGrp="1"/>
          </p:cNvSpPr>
          <p:nvPr>
            <p:ph type="title"/>
          </p:nvPr>
        </p:nvSpPr>
        <p:spPr>
          <a:xfrm>
            <a:off x="457200" y="304800"/>
            <a:ext cx="8229600" cy="792162"/>
          </a:xfrm>
        </p:spPr>
        <p:txBody>
          <a:bodyPr>
            <a:normAutofit/>
          </a:bodyPr>
          <a:lstStyle/>
          <a:p>
            <a:r>
              <a:rPr lang="en-US" sz="2800" dirty="0" smtClean="0"/>
              <a:t>Introduction - Managed CSOM</a:t>
            </a:r>
            <a:endParaRPr lang="en-US" sz="2800" dirty="0"/>
          </a:p>
        </p:txBody>
      </p:sp>
    </p:spTree>
    <p:extLst>
      <p:ext uri="{BB962C8B-B14F-4D97-AF65-F5344CB8AC3E}">
        <p14:creationId xmlns:p14="http://schemas.microsoft.com/office/powerpoint/2010/main" val="2474019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
          <p:cNvSpPr>
            <a:spLocks noGrp="1"/>
          </p:cNvSpPr>
          <p:nvPr>
            <p:ph idx="1"/>
          </p:nvPr>
        </p:nvSpPr>
        <p:spPr>
          <a:xfrm>
            <a:off x="381000" y="990600"/>
            <a:ext cx="8534400" cy="5486400"/>
          </a:xfrm>
        </p:spPr>
        <p:txBody>
          <a:bodyPr>
            <a:normAutofit/>
          </a:bodyPr>
          <a:lstStyle/>
          <a:p>
            <a:r>
              <a:rPr lang="en-US" sz="1900" dirty="0" smtClean="0"/>
              <a:t>Confirm Windows Management Framework version</a:t>
            </a:r>
          </a:p>
          <a:p>
            <a:pPr marL="109728" indent="0">
              <a:buNone/>
            </a:pPr>
            <a:endParaRPr lang="en-US" sz="1900" dirty="0" smtClean="0"/>
          </a:p>
          <a:p>
            <a:endParaRPr lang="en-US" sz="1900" dirty="0" smtClean="0"/>
          </a:p>
          <a:p>
            <a:pPr marL="109728" indent="0">
              <a:buNone/>
            </a:pPr>
            <a:endParaRPr lang="en-US" sz="1900" dirty="0"/>
          </a:p>
          <a:p>
            <a:endParaRPr lang="en-US" sz="1900" dirty="0" smtClean="0"/>
          </a:p>
          <a:p>
            <a:endParaRPr lang="en-US" sz="1900" dirty="0"/>
          </a:p>
          <a:p>
            <a:r>
              <a:rPr lang="en-US" sz="1900" dirty="0" smtClean="0"/>
              <a:t>Download and Install the latest WMF</a:t>
            </a:r>
          </a:p>
          <a:p>
            <a:pPr marL="109728" indent="0">
              <a:buNone/>
            </a:pPr>
            <a:r>
              <a:rPr lang="en-US" sz="1900" dirty="0" smtClean="0"/>
              <a:t>(</a:t>
            </a:r>
            <a:r>
              <a:rPr lang="en-US" sz="1900" dirty="0">
                <a:hlinkClick r:id="rId3"/>
              </a:rPr>
              <a:t>http://</a:t>
            </a:r>
            <a:r>
              <a:rPr lang="en-US" sz="1900" dirty="0" smtClean="0">
                <a:hlinkClick r:id="rId3"/>
              </a:rPr>
              <a:t>www.microsoft.com/en-us/download/details.aspx?id=40855</a:t>
            </a:r>
            <a:r>
              <a:rPr lang="en-US" sz="1900" dirty="0" smtClean="0"/>
              <a:t>)</a:t>
            </a:r>
          </a:p>
          <a:p>
            <a:endParaRPr lang="en-US" sz="1900" dirty="0" smtClean="0"/>
          </a:p>
          <a:p>
            <a:r>
              <a:rPr lang="en-US" sz="1900" dirty="0" smtClean="0"/>
              <a:t>Enable scripting</a:t>
            </a:r>
          </a:p>
          <a:p>
            <a:pPr marL="109728" indent="0">
              <a:buNone/>
            </a:pPr>
            <a:r>
              <a:rPr lang="en-US" sz="1900" dirty="0"/>
              <a:t>	</a:t>
            </a:r>
            <a:r>
              <a:rPr lang="en-US" sz="1900" dirty="0" smtClean="0"/>
              <a:t>Get-</a:t>
            </a:r>
            <a:r>
              <a:rPr lang="en-US" sz="1900" dirty="0" err="1" smtClean="0"/>
              <a:t>ExecutionPolicy</a:t>
            </a:r>
            <a:r>
              <a:rPr lang="en-US" sz="1900" dirty="0" smtClean="0"/>
              <a:t> – retrieves the current policy</a:t>
            </a:r>
          </a:p>
          <a:p>
            <a:pPr marL="109728" indent="0">
              <a:buNone/>
            </a:pPr>
            <a:r>
              <a:rPr lang="en-US" sz="1900" dirty="0" smtClean="0"/>
              <a:t>	Set-</a:t>
            </a:r>
            <a:r>
              <a:rPr lang="en-US" sz="1900" dirty="0" err="1" smtClean="0"/>
              <a:t>ExecutionPolicy</a:t>
            </a:r>
            <a:r>
              <a:rPr lang="en-US" sz="1900" dirty="0"/>
              <a:t> Unrestricted</a:t>
            </a:r>
            <a:endParaRPr lang="en-US" sz="1900" dirty="0" smtClean="0"/>
          </a:p>
          <a:p>
            <a:endParaRPr lang="en-US" sz="1900" dirty="0" smtClean="0"/>
          </a:p>
          <a:p>
            <a:r>
              <a:rPr lang="en-US" sz="1900" dirty="0" smtClean="0"/>
              <a:t>Install SharePoint client SDK (</a:t>
            </a:r>
            <a:r>
              <a:rPr lang="en-US" sz="1900" dirty="0" smtClean="0">
                <a:hlinkClick r:id="rId4"/>
              </a:rPr>
              <a:t>http://www.microsoft.com/en-us/download/details.aspx?id=35585</a:t>
            </a:r>
            <a:r>
              <a:rPr lang="en-US" sz="1900" dirty="0" smtClean="0"/>
              <a:t>)</a:t>
            </a:r>
          </a:p>
          <a:p>
            <a:endParaRPr lang="en-US" sz="2400" dirty="0" smtClean="0"/>
          </a:p>
          <a:p>
            <a:endParaRPr lang="en-US" sz="2400" dirty="0" smtClean="0"/>
          </a:p>
          <a:p>
            <a:pPr marL="109728" indent="0">
              <a:buNone/>
            </a:pPr>
            <a:endParaRPr lang="en-US" sz="2400" dirty="0" smtClean="0"/>
          </a:p>
          <a:p>
            <a:pPr marL="109728" indent="0">
              <a:buNone/>
            </a:pPr>
            <a:endParaRPr lang="en-US" sz="2400" dirty="0"/>
          </a:p>
          <a:p>
            <a:pPr marL="109728" indent="0">
              <a:buNone/>
            </a:pPr>
            <a:endParaRPr lang="en-US" sz="2400" dirty="0" smtClean="0"/>
          </a:p>
          <a:p>
            <a:pPr marL="109728" indent="0">
              <a:buNone/>
            </a:pPr>
            <a:endParaRPr lang="en-US" sz="2400" dirty="0"/>
          </a:p>
          <a:p>
            <a:pPr marL="109728" indent="0">
              <a:buNone/>
            </a:pPr>
            <a:endParaRPr lang="en-US" sz="2400" dirty="0" smtClean="0"/>
          </a:p>
        </p:txBody>
      </p:sp>
      <p:sp>
        <p:nvSpPr>
          <p:cNvPr id="5" name="Title 2"/>
          <p:cNvSpPr>
            <a:spLocks noGrp="1"/>
          </p:cNvSpPr>
          <p:nvPr>
            <p:ph type="title"/>
          </p:nvPr>
        </p:nvSpPr>
        <p:spPr>
          <a:xfrm>
            <a:off x="381000" y="350838"/>
            <a:ext cx="8229600" cy="639762"/>
          </a:xfrm>
        </p:spPr>
        <p:txBody>
          <a:bodyPr>
            <a:normAutofit/>
          </a:bodyPr>
          <a:lstStyle/>
          <a:p>
            <a:r>
              <a:rPr lang="en-US" sz="2800" dirty="0" smtClean="0"/>
              <a:t>Getting started</a:t>
            </a:r>
            <a:endParaRPr lang="en-US" sz="2800" dirty="0"/>
          </a:p>
        </p:txBody>
      </p:sp>
      <p:pic>
        <p:nvPicPr>
          <p:cNvPr id="2" name="Picture 1"/>
          <p:cNvPicPr>
            <a:picLocks noChangeAspect="1"/>
          </p:cNvPicPr>
          <p:nvPr/>
        </p:nvPicPr>
        <p:blipFill>
          <a:blip r:embed="rId5"/>
          <a:stretch>
            <a:fillRect/>
          </a:stretch>
        </p:blipFill>
        <p:spPr>
          <a:xfrm>
            <a:off x="685800" y="1371600"/>
            <a:ext cx="4138613" cy="1539949"/>
          </a:xfrm>
          <a:prstGeom prst="rect">
            <a:avLst/>
          </a:prstGeom>
        </p:spPr>
      </p:pic>
      <p:cxnSp>
        <p:nvCxnSpPr>
          <p:cNvPr id="4" name="Straight Arrow Connector 3"/>
          <p:cNvCxnSpPr/>
          <p:nvPr/>
        </p:nvCxnSpPr>
        <p:spPr>
          <a:xfrm flipH="1">
            <a:off x="3517392" y="1754647"/>
            <a:ext cx="1700213" cy="1754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45420" y="1605660"/>
            <a:ext cx="1879279" cy="276999"/>
          </a:xfrm>
          <a:prstGeom prst="rect">
            <a:avLst/>
          </a:prstGeom>
          <a:noFill/>
        </p:spPr>
        <p:txBody>
          <a:bodyPr wrap="square" rtlCol="0">
            <a:spAutoFit/>
          </a:bodyPr>
          <a:lstStyle/>
          <a:p>
            <a:r>
              <a:rPr lang="en-US" sz="1200" dirty="0" smtClean="0"/>
              <a:t>Should be at least 3.0</a:t>
            </a:r>
            <a:endParaRPr lang="en-US" sz="1200" dirty="0"/>
          </a:p>
        </p:txBody>
      </p:sp>
      <p:sp>
        <p:nvSpPr>
          <p:cNvPr id="10" name="Oval 9"/>
          <p:cNvSpPr/>
          <p:nvPr/>
        </p:nvSpPr>
        <p:spPr>
          <a:xfrm>
            <a:off x="2971800" y="1805781"/>
            <a:ext cx="533400" cy="251619"/>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886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p:cNvSpPr txBox="1"/>
          <p:nvPr/>
        </p:nvSpPr>
        <p:spPr>
          <a:xfrm>
            <a:off x="3505200" y="2758533"/>
            <a:ext cx="20574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dirty="0" smtClean="0"/>
              <a:t>Demo</a:t>
            </a:r>
            <a:endParaRPr lang="en-US" sz="2000" dirty="0"/>
          </a:p>
        </p:txBody>
      </p:sp>
    </p:spTree>
    <p:extLst>
      <p:ext uri="{BB962C8B-B14F-4D97-AF65-F5344CB8AC3E}">
        <p14:creationId xmlns:p14="http://schemas.microsoft.com/office/powerpoint/2010/main" val="11826738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a:lstStyle/>
          <a:p>
            <a:r>
              <a:rPr lang="en-US" dirty="0" smtClean="0"/>
              <a:t>The code sample can be found at </a:t>
            </a:r>
          </a:p>
          <a:p>
            <a:pPr marL="109728" indent="0">
              <a:buNone/>
            </a:pPr>
            <a:r>
              <a:rPr lang="en-US" sz="2800" dirty="0">
                <a:hlinkClick r:id="rId3"/>
              </a:rPr>
              <a:t>https://</a:t>
            </a:r>
            <a:r>
              <a:rPr lang="en-US" sz="2800" dirty="0" smtClean="0">
                <a:hlinkClick r:id="rId3"/>
              </a:rPr>
              <a:t>github.com/bhakthil/SPS</a:t>
            </a:r>
            <a:endParaRPr lang="en-US" sz="2800" dirty="0" smtClean="0"/>
          </a:p>
          <a:p>
            <a:pPr marL="109728" indent="0">
              <a:buNone/>
            </a:pPr>
            <a:endParaRPr lang="en-US" sz="1400" dirty="0"/>
          </a:p>
        </p:txBody>
      </p:sp>
      <p:sp>
        <p:nvSpPr>
          <p:cNvPr id="3" name="Title 2"/>
          <p:cNvSpPr>
            <a:spLocks noGrp="1"/>
          </p:cNvSpPr>
          <p:nvPr>
            <p:ph type="title"/>
          </p:nvPr>
        </p:nvSpPr>
        <p:spPr/>
        <p:txBody>
          <a:bodyPr/>
          <a:lstStyle/>
          <a:p>
            <a:r>
              <a:rPr lang="en-US" dirty="0"/>
              <a:t>Session Info</a:t>
            </a:r>
          </a:p>
        </p:txBody>
      </p:sp>
    </p:spTree>
    <p:extLst>
      <p:ext uri="{BB962C8B-B14F-4D97-AF65-F5344CB8AC3E}">
        <p14:creationId xmlns:p14="http://schemas.microsoft.com/office/powerpoint/2010/main" val="315000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85750" y="2536361"/>
            <a:ext cx="4114800" cy="2950038"/>
          </a:xfrm>
        </p:spPr>
        <p:txBody>
          <a:bodyPr/>
          <a:lstStyle/>
          <a:p>
            <a:r>
              <a:rPr lang="en-US" sz="2700" dirty="0">
                <a:solidFill>
                  <a:schemeClr val="accent1"/>
                </a:solidFill>
              </a:rPr>
              <a:t>5 Seasons Brewery (North)</a:t>
            </a:r>
          </a:p>
          <a:p>
            <a:r>
              <a:rPr lang="en-US" sz="2700" dirty="0"/>
              <a:t>Right after the event ends</a:t>
            </a:r>
          </a:p>
          <a:p>
            <a:r>
              <a:rPr lang="en-US" sz="2700" dirty="0"/>
              <a:t>The parking is located </a:t>
            </a:r>
            <a:r>
              <a:rPr lang="en-US" sz="2700" dirty="0">
                <a:solidFill>
                  <a:schemeClr val="accent1"/>
                </a:solidFill>
              </a:rPr>
              <a:t>directly in front of brewery</a:t>
            </a:r>
          </a:p>
          <a:p>
            <a:r>
              <a:rPr lang="en-US" sz="2700" dirty="0">
                <a:solidFill>
                  <a:schemeClr val="accent1"/>
                </a:solidFill>
              </a:rPr>
              <a:t>See the SPSATL Website for more info and directions</a:t>
            </a:r>
          </a:p>
          <a:p>
            <a:endParaRPr lang="en-US" sz="2700" dirty="0"/>
          </a:p>
        </p:txBody>
      </p:sp>
      <p:sp>
        <p:nvSpPr>
          <p:cNvPr id="3" name="Title 2"/>
          <p:cNvSpPr>
            <a:spLocks noGrp="1"/>
          </p:cNvSpPr>
          <p:nvPr>
            <p:ph type="title"/>
          </p:nvPr>
        </p:nvSpPr>
        <p:spPr>
          <a:xfrm>
            <a:off x="57150" y="1648189"/>
            <a:ext cx="8686800" cy="560923"/>
          </a:xfrm>
        </p:spPr>
        <p:txBody>
          <a:bodyPr/>
          <a:lstStyle/>
          <a:p>
            <a:pPr algn="ctr"/>
            <a:r>
              <a:rPr lang="en-US" dirty="0">
                <a:solidFill>
                  <a:schemeClr val="tx1"/>
                </a:solidFill>
              </a:rPr>
              <a:t>Join us for SharePint</a:t>
            </a:r>
          </a:p>
        </p:txBody>
      </p:sp>
      <p:pic>
        <p:nvPicPr>
          <p:cNvPr id="5" name="Picture 4"/>
          <p:cNvPicPr>
            <a:picLocks noChangeAspect="1"/>
          </p:cNvPicPr>
          <p:nvPr/>
        </p:nvPicPr>
        <p:blipFill>
          <a:blip r:embed="rId2"/>
          <a:stretch>
            <a:fillRect/>
          </a:stretch>
        </p:blipFill>
        <p:spPr>
          <a:xfrm>
            <a:off x="4686301" y="2343150"/>
            <a:ext cx="4343105" cy="3517304"/>
          </a:xfrm>
          <a:prstGeom prst="rect">
            <a:avLst/>
          </a:prstGeom>
        </p:spPr>
      </p:pic>
    </p:spTree>
    <p:extLst>
      <p:ext uri="{BB962C8B-B14F-4D97-AF65-F5344CB8AC3E}">
        <p14:creationId xmlns:p14="http://schemas.microsoft.com/office/powerpoint/2010/main" val="70359539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0" y="2704733"/>
            <a:ext cx="2228850" cy="2228850"/>
          </a:xfrm>
          <a:prstGeom prst="rect">
            <a:avLst/>
          </a:prstGeom>
        </p:spPr>
      </p:pic>
      <p:sp>
        <p:nvSpPr>
          <p:cNvPr id="12" name="Title 11"/>
          <p:cNvSpPr>
            <a:spLocks noGrp="1"/>
          </p:cNvSpPr>
          <p:nvPr>
            <p:ph type="title"/>
          </p:nvPr>
        </p:nvSpPr>
        <p:spPr>
          <a:xfrm>
            <a:off x="1428750" y="1561737"/>
            <a:ext cx="6272954" cy="560923"/>
          </a:xfrm>
        </p:spPr>
        <p:txBody>
          <a:bodyPr/>
          <a:lstStyle/>
          <a:p>
            <a:r>
              <a:rPr lang="en-US" dirty="0"/>
              <a:t>Please thank our sponsors!</a:t>
            </a:r>
          </a:p>
        </p:txBody>
      </p:sp>
      <p:sp>
        <p:nvSpPr>
          <p:cNvPr id="13" name="Rectangle 12"/>
          <p:cNvSpPr/>
          <p:nvPr/>
        </p:nvSpPr>
        <p:spPr bwMode="auto">
          <a:xfrm>
            <a:off x="1828800" y="2420843"/>
            <a:ext cx="5486400" cy="457200"/>
          </a:xfrm>
          <a:prstGeom prst="rect">
            <a:avLst/>
          </a:prstGeom>
          <a:solidFill>
            <a:srgbClr val="50505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2100" spc="-113" dirty="0">
                <a:gradFill>
                  <a:gsLst>
                    <a:gs pos="0">
                      <a:srgbClr val="FFFFFF"/>
                    </a:gs>
                    <a:gs pos="100000">
                      <a:srgbClr val="FFFFFF"/>
                    </a:gs>
                  </a:gsLst>
                  <a:lin ang="5400000" scaled="0"/>
                </a:gradFill>
                <a:latin typeface="Segoe Light" pitchFamily="34" charset="0"/>
              </a:rPr>
              <a:t>Platinum Sponsors</a:t>
            </a:r>
          </a:p>
        </p:txBody>
      </p:sp>
      <p:pic>
        <p:nvPicPr>
          <p:cNvPr id="14" name="Picture 13"/>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226" y1="12000" x2="95392" y2="12000"/>
                        <a14:foregroundMark x1="2304" y1="86000" x2="97235" y2="87200"/>
                        <a14:backgroundMark x1="5069" y1="4800" x2="98618" y2="6400"/>
                      </a14:backgroundRemoval>
                    </a14:imgEffect>
                  </a14:imgLayer>
                </a14:imgProps>
              </a:ext>
              <a:ext uri="{28A0092B-C50C-407E-A947-70E740481C1C}">
                <a14:useLocalDpi xmlns:a14="http://schemas.microsoft.com/office/drawing/2010/main" val="0"/>
              </a:ext>
            </a:extLst>
          </a:blip>
          <a:stretch>
            <a:fillRect/>
          </a:stretch>
        </p:blipFill>
        <p:spPr>
          <a:xfrm>
            <a:off x="1428750" y="2020792"/>
            <a:ext cx="1172718" cy="1351058"/>
          </a:xfrm>
          <a:prstGeom prst="rect">
            <a:avLst/>
          </a:prstGeom>
        </p:spPr>
      </p:pic>
      <p:pic>
        <p:nvPicPr>
          <p:cNvPr id="19" name="Picture 18"/>
          <p:cNvPicPr>
            <a:picLocks noChangeAspect="1"/>
          </p:cNvPicPr>
          <p:nvPr/>
        </p:nvPicPr>
        <p:blipFill>
          <a:blip r:embed="rId6"/>
          <a:stretch>
            <a:fillRect/>
          </a:stretch>
        </p:blipFill>
        <p:spPr>
          <a:xfrm>
            <a:off x="2438128" y="3123276"/>
            <a:ext cx="1391765" cy="1391765"/>
          </a:xfrm>
          <a:prstGeom prst="rect">
            <a:avLst/>
          </a:prstGeom>
        </p:spPr>
      </p:pic>
      <p:pic>
        <p:nvPicPr>
          <p:cNvPr id="20" name="Picture 19"/>
          <p:cNvPicPr>
            <a:picLocks noChangeAspect="1"/>
          </p:cNvPicPr>
          <p:nvPr/>
        </p:nvPicPr>
        <p:blipFill>
          <a:blip r:embed="rId7"/>
          <a:stretch>
            <a:fillRect/>
          </a:stretch>
        </p:blipFill>
        <p:spPr>
          <a:xfrm>
            <a:off x="4039171" y="3223919"/>
            <a:ext cx="2380952" cy="1190477"/>
          </a:xfrm>
          <a:prstGeom prst="rect">
            <a:avLst/>
          </a:prstGeom>
        </p:spPr>
      </p:pic>
      <p:pic>
        <p:nvPicPr>
          <p:cNvPr id="21" name="Picture 20"/>
          <p:cNvPicPr>
            <a:picLocks noChangeAspect="1"/>
          </p:cNvPicPr>
          <p:nvPr/>
        </p:nvPicPr>
        <p:blipFill>
          <a:blip r:embed="rId8"/>
          <a:stretch>
            <a:fillRect/>
          </a:stretch>
        </p:blipFill>
        <p:spPr>
          <a:xfrm>
            <a:off x="6629400" y="3483355"/>
            <a:ext cx="1786187" cy="671606"/>
          </a:xfrm>
          <a:prstGeom prst="rect">
            <a:avLst/>
          </a:prstGeom>
        </p:spPr>
      </p:pic>
      <p:pic>
        <p:nvPicPr>
          <p:cNvPr id="25" name="Picture 24"/>
          <p:cNvPicPr>
            <a:picLocks noChangeAspect="1"/>
          </p:cNvPicPr>
          <p:nvPr/>
        </p:nvPicPr>
        <p:blipFill>
          <a:blip r:embed="rId9"/>
          <a:stretch>
            <a:fillRect/>
          </a:stretch>
        </p:blipFill>
        <p:spPr>
          <a:xfrm>
            <a:off x="6400800" y="4437303"/>
            <a:ext cx="1488332" cy="1488332"/>
          </a:xfrm>
          <a:prstGeom prst="rect">
            <a:avLst/>
          </a:prstGeom>
        </p:spPr>
      </p:pic>
      <p:pic>
        <p:nvPicPr>
          <p:cNvPr id="26" name="Picture 25"/>
          <p:cNvPicPr>
            <a:picLocks noChangeAspect="1"/>
          </p:cNvPicPr>
          <p:nvPr/>
        </p:nvPicPr>
        <p:blipFill>
          <a:blip r:embed="rId10"/>
          <a:stretch>
            <a:fillRect/>
          </a:stretch>
        </p:blipFill>
        <p:spPr>
          <a:xfrm>
            <a:off x="857250" y="4658341"/>
            <a:ext cx="1046256" cy="1046256"/>
          </a:xfrm>
          <a:prstGeom prst="rect">
            <a:avLst/>
          </a:prstGeom>
        </p:spPr>
      </p:pic>
      <p:pic>
        <p:nvPicPr>
          <p:cNvPr id="28" name="Picture 27"/>
          <p:cNvPicPr>
            <a:picLocks noChangeAspect="1"/>
          </p:cNvPicPr>
          <p:nvPr/>
        </p:nvPicPr>
        <p:blipFill>
          <a:blip r:embed="rId11"/>
          <a:stretch>
            <a:fillRect/>
          </a:stretch>
        </p:blipFill>
        <p:spPr>
          <a:xfrm>
            <a:off x="3147102" y="4176418"/>
            <a:ext cx="2010102" cy="2010102"/>
          </a:xfrm>
          <a:prstGeom prst="rect">
            <a:avLst/>
          </a:prstGeom>
        </p:spPr>
      </p:pic>
    </p:spTree>
    <p:extLst>
      <p:ext uri="{BB962C8B-B14F-4D97-AF65-F5344CB8AC3E}">
        <p14:creationId xmlns:p14="http://schemas.microsoft.com/office/powerpoint/2010/main" val="3883925121"/>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428750" y="1715354"/>
            <a:ext cx="6272954" cy="560923"/>
          </a:xfrm>
        </p:spPr>
        <p:txBody>
          <a:bodyPr/>
          <a:lstStyle/>
          <a:p>
            <a:r>
              <a:rPr lang="en-US" dirty="0"/>
              <a:t>Please thank our sponsors!</a:t>
            </a:r>
          </a:p>
        </p:txBody>
      </p:sp>
      <p:sp>
        <p:nvSpPr>
          <p:cNvPr id="5" name="Rectangle 4"/>
          <p:cNvSpPr/>
          <p:nvPr/>
        </p:nvSpPr>
        <p:spPr bwMode="auto">
          <a:xfrm>
            <a:off x="1828800" y="2447726"/>
            <a:ext cx="5486400" cy="457200"/>
          </a:xfrm>
          <a:prstGeom prst="rect">
            <a:avLst/>
          </a:prstGeom>
          <a:solidFill>
            <a:srgbClr val="50505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2100" spc="-113" dirty="0">
                <a:gradFill>
                  <a:gsLst>
                    <a:gs pos="0">
                      <a:srgbClr val="FFFFFF"/>
                    </a:gs>
                    <a:gs pos="100000">
                      <a:srgbClr val="FFFFFF"/>
                    </a:gs>
                  </a:gsLst>
                  <a:lin ang="5400000" scaled="0"/>
                </a:gradFill>
                <a:latin typeface="Segoe Light" pitchFamily="34" charset="0"/>
              </a:rPr>
              <a:t>Gold Sponsors</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2219127"/>
            <a:ext cx="1171575" cy="1135856"/>
          </a:xfrm>
          <a:prstGeom prst="rect">
            <a:avLst/>
          </a:prstGeom>
        </p:spPr>
      </p:pic>
      <p:pic>
        <p:nvPicPr>
          <p:cNvPr id="2" name="Picture 1"/>
          <p:cNvPicPr>
            <a:picLocks noChangeAspect="1"/>
          </p:cNvPicPr>
          <p:nvPr/>
        </p:nvPicPr>
        <p:blipFill>
          <a:blip r:embed="rId3"/>
          <a:stretch>
            <a:fillRect/>
          </a:stretch>
        </p:blipFill>
        <p:spPr>
          <a:xfrm>
            <a:off x="5738100" y="4440675"/>
            <a:ext cx="1462800" cy="1462800"/>
          </a:xfrm>
          <a:prstGeom prst="rect">
            <a:avLst/>
          </a:prstGeom>
        </p:spPr>
      </p:pic>
      <p:pic>
        <p:nvPicPr>
          <p:cNvPr id="15" name="Picture 14"/>
          <p:cNvPicPr>
            <a:picLocks noChangeAspect="1"/>
          </p:cNvPicPr>
          <p:nvPr/>
        </p:nvPicPr>
        <p:blipFill>
          <a:blip r:embed="rId4"/>
          <a:stretch>
            <a:fillRect/>
          </a:stretch>
        </p:blipFill>
        <p:spPr>
          <a:xfrm>
            <a:off x="1451850" y="3056861"/>
            <a:ext cx="2849956" cy="1424978"/>
          </a:xfrm>
          <a:prstGeom prst="rect">
            <a:avLst/>
          </a:prstGeom>
        </p:spPr>
      </p:pic>
      <p:pic>
        <p:nvPicPr>
          <p:cNvPr id="16" name="Picture 15"/>
          <p:cNvPicPr>
            <a:picLocks noChangeAspect="1"/>
          </p:cNvPicPr>
          <p:nvPr/>
        </p:nvPicPr>
        <p:blipFill>
          <a:blip r:embed="rId5"/>
          <a:stretch>
            <a:fillRect/>
          </a:stretch>
        </p:blipFill>
        <p:spPr>
          <a:xfrm>
            <a:off x="5812275" y="3086100"/>
            <a:ext cx="1314450" cy="1314450"/>
          </a:xfrm>
          <a:prstGeom prst="rect">
            <a:avLst/>
          </a:prstGeom>
        </p:spPr>
      </p:pic>
      <p:pic>
        <p:nvPicPr>
          <p:cNvPr id="17" name="Picture 16"/>
          <p:cNvPicPr>
            <a:picLocks noChangeAspect="1"/>
          </p:cNvPicPr>
          <p:nvPr/>
        </p:nvPicPr>
        <p:blipFill>
          <a:blip r:embed="rId6"/>
          <a:stretch>
            <a:fillRect/>
          </a:stretch>
        </p:blipFill>
        <p:spPr>
          <a:xfrm>
            <a:off x="2105303" y="4400550"/>
            <a:ext cx="1543050" cy="1543050"/>
          </a:xfrm>
          <a:prstGeom prst="rect">
            <a:avLst/>
          </a:prstGeom>
        </p:spPr>
      </p:pic>
    </p:spTree>
    <p:extLst>
      <p:ext uri="{BB962C8B-B14F-4D97-AF65-F5344CB8AC3E}">
        <p14:creationId xmlns:p14="http://schemas.microsoft.com/office/powerpoint/2010/main" val="2205783178"/>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0"/>
            <a:ext cx="8172450" cy="560923"/>
          </a:xfrm>
        </p:spPr>
        <p:txBody>
          <a:bodyPr/>
          <a:lstStyle/>
          <a:p>
            <a:pPr algn="ctr"/>
            <a:r>
              <a:rPr lang="en-US" dirty="0"/>
              <a:t>Attendee Shirts &amp; Speaker Shirts</a:t>
            </a:r>
          </a:p>
        </p:txBody>
      </p:sp>
      <p:pic>
        <p:nvPicPr>
          <p:cNvPr id="8" name="Picture 7"/>
          <p:cNvPicPr>
            <a:picLocks noChangeAspect="1"/>
          </p:cNvPicPr>
          <p:nvPr/>
        </p:nvPicPr>
        <p:blipFill>
          <a:blip r:embed="rId2"/>
          <a:stretch>
            <a:fillRect/>
          </a:stretch>
        </p:blipFill>
        <p:spPr>
          <a:xfrm>
            <a:off x="4546083" y="3095099"/>
            <a:ext cx="3314694" cy="1657350"/>
          </a:xfrm>
          <a:prstGeom prst="rect">
            <a:avLst/>
          </a:prstGeom>
        </p:spPr>
      </p:pic>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7056" b="93444" l="10000" r="90000"/>
                    </a14:imgEffect>
                  </a14:imgLayer>
                </a14:imgProps>
              </a:ext>
            </a:extLst>
          </a:blip>
          <a:stretch>
            <a:fillRect/>
          </a:stretch>
        </p:blipFill>
        <p:spPr>
          <a:xfrm>
            <a:off x="57814" y="2228850"/>
            <a:ext cx="4914236" cy="3685677"/>
          </a:xfrm>
          <a:prstGeom prst="rect">
            <a:avLst/>
          </a:prstGeom>
        </p:spPr>
      </p:pic>
    </p:spTree>
    <p:extLst>
      <p:ext uri="{BB962C8B-B14F-4D97-AF65-F5344CB8AC3E}">
        <p14:creationId xmlns:p14="http://schemas.microsoft.com/office/powerpoint/2010/main" val="111346656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28577" y="3086100"/>
            <a:ext cx="6272954" cy="1957459"/>
          </a:xfrm>
        </p:spPr>
        <p:txBody>
          <a:bodyPr/>
          <a:lstStyle/>
          <a:p>
            <a:r>
              <a:rPr lang="en-US" dirty="0"/>
              <a:t>Thank a volunteer!!  </a:t>
            </a:r>
          </a:p>
          <a:p>
            <a:r>
              <a:rPr lang="en-US" dirty="0"/>
              <a:t>Join  us at </a:t>
            </a:r>
            <a:r>
              <a:rPr lang="en-US" dirty="0">
                <a:solidFill>
                  <a:srgbClr val="0570C5"/>
                </a:solidFill>
              </a:rPr>
              <a:t>www.atlspug.com </a:t>
            </a:r>
            <a:endParaRPr lang="en-US" dirty="0"/>
          </a:p>
          <a:p>
            <a:r>
              <a:rPr lang="en-US" dirty="0"/>
              <a:t>@atlspug and  #atlspug</a:t>
            </a:r>
          </a:p>
          <a:p>
            <a:r>
              <a:rPr lang="en-US" dirty="0"/>
              <a:t>Meet at Microsoft MTC in Alpharetta</a:t>
            </a:r>
          </a:p>
          <a:p>
            <a:r>
              <a:rPr lang="en-US" dirty="0"/>
              <a:t>3</a:t>
            </a:r>
            <a:r>
              <a:rPr lang="en-US" baseline="30000" dirty="0"/>
              <a:t>rd</a:t>
            </a:r>
            <a:r>
              <a:rPr lang="en-US" dirty="0"/>
              <a:t> Monday of Every Month </a:t>
            </a:r>
          </a:p>
        </p:txBody>
      </p:sp>
      <p:sp>
        <p:nvSpPr>
          <p:cNvPr id="3" name="Title 2"/>
          <p:cNvSpPr>
            <a:spLocks noGrp="1"/>
          </p:cNvSpPr>
          <p:nvPr>
            <p:ph type="title"/>
          </p:nvPr>
        </p:nvSpPr>
        <p:spPr>
          <a:xfrm>
            <a:off x="228600" y="1743593"/>
            <a:ext cx="8743950" cy="1121846"/>
          </a:xfrm>
        </p:spPr>
        <p:txBody>
          <a:bodyPr/>
          <a:lstStyle/>
          <a:p>
            <a:pPr algn="ctr"/>
            <a:r>
              <a:rPr lang="en-US" dirty="0">
                <a:solidFill>
                  <a:schemeClr val="tx1"/>
                </a:solidFill>
              </a:rPr>
              <a:t>Atlanta SharePoint + Office 365 </a:t>
            </a:r>
            <a:br>
              <a:rPr lang="en-US" dirty="0">
                <a:solidFill>
                  <a:schemeClr val="tx1"/>
                </a:solidFill>
              </a:rPr>
            </a:br>
            <a:r>
              <a:rPr lang="en-US" dirty="0">
                <a:solidFill>
                  <a:schemeClr val="tx1"/>
                </a:solidFill>
              </a:rPr>
              <a:t>User Group</a:t>
            </a:r>
          </a:p>
        </p:txBody>
      </p:sp>
    </p:spTree>
    <p:extLst>
      <p:ext uri="{BB962C8B-B14F-4D97-AF65-F5344CB8AC3E}">
        <p14:creationId xmlns:p14="http://schemas.microsoft.com/office/powerpoint/2010/main" val="51458794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3"/>
            <a:ext cx="8229600" cy="4864291"/>
          </a:xfrm>
        </p:spPr>
        <p:txBody>
          <a:bodyPr vert="horz" anchor="t">
            <a:normAutofit/>
          </a:bodyPr>
          <a:lstStyle/>
          <a:p>
            <a:pPr lvl="2"/>
            <a:endParaRPr lang="en-US" sz="1600" dirty="0"/>
          </a:p>
          <a:p>
            <a:r>
              <a:rPr lang="en-US" sz="2400" dirty="0" smtClean="0"/>
              <a:t>Who am I?</a:t>
            </a:r>
            <a:endParaRPr lang="en-US" sz="2400" dirty="0"/>
          </a:p>
          <a:p>
            <a:pPr marL="630936" lvl="2" indent="0">
              <a:buNone/>
            </a:pPr>
            <a:r>
              <a:rPr lang="en-US" sz="1600" dirty="0" smtClean="0"/>
              <a:t>Sr. SharePoint Architect</a:t>
            </a:r>
          </a:p>
          <a:p>
            <a:pPr marL="630936" lvl="2" indent="0">
              <a:buNone/>
            </a:pPr>
            <a:r>
              <a:rPr lang="en-US" sz="1600" dirty="0" smtClean="0"/>
              <a:t>15+ years in the IT industry</a:t>
            </a:r>
          </a:p>
          <a:p>
            <a:pPr marL="630936" lvl="2" indent="0">
              <a:buNone/>
            </a:pPr>
            <a:r>
              <a:rPr lang="en-US" sz="1600" dirty="0" smtClean="0"/>
              <a:t>10+ years in SharePoint</a:t>
            </a:r>
          </a:p>
          <a:p>
            <a:pPr marL="630936" lvl="2" indent="0">
              <a:buNone/>
            </a:pPr>
            <a:endParaRPr lang="en-US" sz="1600" dirty="0"/>
          </a:p>
          <a:p>
            <a:pPr marL="630936" lvl="2" indent="0">
              <a:buNone/>
            </a:pPr>
            <a:r>
              <a:rPr lang="en-US" sz="1600" dirty="0" smtClean="0">
                <a:hlinkClick r:id="rId3"/>
              </a:rPr>
              <a:t>bhakthil@gmail.com</a:t>
            </a:r>
            <a:endParaRPr lang="en-US" sz="1600" dirty="0" smtClean="0"/>
          </a:p>
          <a:p>
            <a:pPr marL="630936" lvl="2" indent="0">
              <a:buNone/>
            </a:pPr>
            <a:endParaRPr lang="en-US" sz="1600" dirty="0"/>
          </a:p>
          <a:p>
            <a:pPr marL="630936" lvl="2" indent="0">
              <a:buNone/>
            </a:pPr>
            <a:r>
              <a:rPr lang="en-US" sz="1600" dirty="0" smtClean="0"/>
              <a:t>@</a:t>
            </a:r>
            <a:r>
              <a:rPr lang="en-US" sz="1600" dirty="0" err="1" smtClean="0"/>
              <a:t>bhakthil</a:t>
            </a:r>
            <a:endParaRPr lang="en-US" sz="1600" dirty="0" smtClean="0"/>
          </a:p>
          <a:p>
            <a:pPr marL="630936" lvl="2" indent="0">
              <a:buNone/>
            </a:pPr>
            <a:endParaRPr lang="en-US" sz="1600" dirty="0"/>
          </a:p>
          <a:p>
            <a:pPr marL="630936" lvl="2" indent="0">
              <a:buNone/>
            </a:pPr>
            <a:r>
              <a:rPr lang="en-US" sz="1600" dirty="0">
                <a:hlinkClick r:id="rId4"/>
              </a:rPr>
              <a:t>https://</a:t>
            </a:r>
            <a:r>
              <a:rPr lang="en-US" sz="1600" dirty="0" smtClean="0">
                <a:hlinkClick r:id="rId4"/>
              </a:rPr>
              <a:t>www.linkedin.com/pub/bhakthi-liyanage/14/15/912</a:t>
            </a:r>
            <a:endParaRPr lang="en-US" sz="1600" dirty="0" smtClean="0"/>
          </a:p>
          <a:p>
            <a:pPr marL="630936" lvl="2" indent="0">
              <a:buNone/>
            </a:pPr>
            <a:endParaRPr lang="en-US" sz="1600" dirty="0"/>
          </a:p>
          <a:p>
            <a:pPr marL="630936" lvl="2" indent="0">
              <a:buNone/>
            </a:pPr>
            <a:r>
              <a:rPr lang="en-US" sz="1600" dirty="0">
                <a:hlinkClick r:id="rId5"/>
              </a:rPr>
              <a:t>https://</a:t>
            </a:r>
            <a:r>
              <a:rPr lang="en-US" sz="1600" dirty="0" smtClean="0">
                <a:hlinkClick r:id="rId5"/>
              </a:rPr>
              <a:t>github.com/bhakthil</a:t>
            </a:r>
            <a:endParaRPr lang="en-US" sz="1600" dirty="0" smtClean="0"/>
          </a:p>
          <a:p>
            <a:pPr marL="630936" lvl="2" indent="0">
              <a:buNone/>
            </a:pPr>
            <a:endParaRPr lang="en-US" sz="1600" dirty="0" smtClean="0"/>
          </a:p>
          <a:p>
            <a:pPr marL="630936" lvl="2" indent="0">
              <a:buNone/>
            </a:pPr>
            <a:endParaRPr lang="en-US" sz="1600" dirty="0" smtClean="0"/>
          </a:p>
          <a:p>
            <a:pPr marL="630936" lvl="2" indent="0">
              <a:buNone/>
            </a:pPr>
            <a:endParaRPr lang="en-US" sz="1600" dirty="0"/>
          </a:p>
          <a:p>
            <a:pPr lvl="2"/>
            <a:endParaRPr lang="en-US" sz="1600" dirty="0"/>
          </a:p>
          <a:p>
            <a:pPr marL="109728" lvl="2" indent="0">
              <a:spcBef>
                <a:spcPts val="400"/>
              </a:spcBef>
              <a:buClr>
                <a:schemeClr val="accent1"/>
              </a:buClr>
              <a:buSzPct val="68000"/>
              <a:buNone/>
            </a:pPr>
            <a:endParaRPr lang="en-US" sz="2400" dirty="0"/>
          </a:p>
        </p:txBody>
      </p:sp>
      <p:sp>
        <p:nvSpPr>
          <p:cNvPr id="3" name="AutoShape 2" descr="Image result for mail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9600" y="2819400"/>
            <a:ext cx="495300" cy="49530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025" y="3429000"/>
            <a:ext cx="552450" cy="557213"/>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7687" y="4118071"/>
            <a:ext cx="585788" cy="585788"/>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4652" y="4703859"/>
            <a:ext cx="670248" cy="502039"/>
          </a:xfrm>
          <a:prstGeom prst="rect">
            <a:avLst/>
          </a:prstGeom>
        </p:spPr>
      </p:pic>
    </p:spTree>
    <p:extLst>
      <p:ext uri="{BB962C8B-B14F-4D97-AF65-F5344CB8AC3E}">
        <p14:creationId xmlns:p14="http://schemas.microsoft.com/office/powerpoint/2010/main" val="4260778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3"/>
            <a:ext cx="8229600" cy="4864291"/>
          </a:xfrm>
        </p:spPr>
        <p:txBody>
          <a:bodyPr vert="horz" anchor="t">
            <a:normAutofit/>
          </a:bodyPr>
          <a:lstStyle/>
          <a:p>
            <a:r>
              <a:rPr lang="en-US" sz="2400" dirty="0" smtClean="0"/>
              <a:t>What is Windows PowerShell?</a:t>
            </a:r>
          </a:p>
          <a:p>
            <a:pPr marL="365760" lvl="1" indent="0">
              <a:buNone/>
            </a:pPr>
            <a:r>
              <a:rPr lang="en-US" sz="1600" dirty="0"/>
              <a:t>Windows PowerShell is </a:t>
            </a:r>
            <a:r>
              <a:rPr lang="en-US" sz="1600"/>
              <a:t>an </a:t>
            </a:r>
            <a:r>
              <a:rPr lang="en-US" sz="1600" smtClean="0"/>
              <a:t>interactive, </a:t>
            </a:r>
            <a:r>
              <a:rPr lang="en-US" sz="1600" dirty="0"/>
              <a:t>object-oriented </a:t>
            </a:r>
            <a:r>
              <a:rPr lang="en-US" sz="1600" dirty="0" smtClean="0"/>
              <a:t>command-line scripting environment that utilizes </a:t>
            </a:r>
            <a:r>
              <a:rPr lang="en-US" sz="1600" dirty="0"/>
              <a:t>small programs called </a:t>
            </a:r>
            <a:r>
              <a:rPr lang="en-US" sz="1600" dirty="0" smtClean="0"/>
              <a:t>cmdlets.</a:t>
            </a:r>
          </a:p>
          <a:p>
            <a:pPr marL="365760" lvl="1" indent="0">
              <a:buNone/>
            </a:pPr>
            <a:endParaRPr lang="en-US" sz="1600" dirty="0" smtClean="0"/>
          </a:p>
          <a:p>
            <a:pPr marL="365760" lvl="1" indent="0">
              <a:buNone/>
            </a:pPr>
            <a:r>
              <a:rPr lang="en-US" sz="1600" dirty="0" smtClean="0"/>
              <a:t>Advantages:</a:t>
            </a:r>
          </a:p>
          <a:p>
            <a:pPr marL="889254" lvl="2" indent="-285750">
              <a:buFont typeface="Wingdings" panose="05000000000000000000" pitchFamily="2" charset="2"/>
              <a:buChar char="§"/>
            </a:pPr>
            <a:r>
              <a:rPr lang="en-US" sz="1500" dirty="0" smtClean="0"/>
              <a:t>Interactive – type a simple command and retrieve lot of information</a:t>
            </a:r>
          </a:p>
          <a:p>
            <a:pPr marL="889254" lvl="2" indent="-285750">
              <a:buFont typeface="Wingdings" panose="05000000000000000000" pitchFamily="2" charset="2"/>
              <a:buChar char="§"/>
            </a:pPr>
            <a:r>
              <a:rPr lang="en-US" sz="1500" dirty="0" smtClean="0"/>
              <a:t>Simple and logical operations – </a:t>
            </a:r>
          </a:p>
          <a:p>
            <a:pPr marL="603504" lvl="2" indent="0">
              <a:buNone/>
            </a:pPr>
            <a:r>
              <a:rPr lang="en-US" sz="1500" dirty="0"/>
              <a:t>	</a:t>
            </a:r>
            <a:r>
              <a:rPr lang="en-US" sz="1500" dirty="0" smtClean="0"/>
              <a:t>	</a:t>
            </a:r>
            <a:r>
              <a:rPr lang="en-US" sz="1500" dirty="0" err="1" smtClean="0"/>
              <a:t>eg</a:t>
            </a:r>
            <a:r>
              <a:rPr lang="en-US" sz="1500" dirty="0" smtClean="0"/>
              <a:t>. Get-Process retrieves all the process running</a:t>
            </a:r>
          </a:p>
          <a:p>
            <a:pPr marL="889254" lvl="2" indent="-285750">
              <a:buFont typeface="Wingdings" panose="05000000000000000000" pitchFamily="2" charset="2"/>
              <a:buChar char="§"/>
            </a:pPr>
            <a:r>
              <a:rPr lang="en-US" sz="1500" dirty="0" smtClean="0"/>
              <a:t>Scripting capability – collection of PowerShell commands in a file</a:t>
            </a:r>
          </a:p>
          <a:p>
            <a:pPr marL="603504" lvl="2" indent="0">
              <a:buNone/>
            </a:pPr>
            <a:r>
              <a:rPr lang="en-US" sz="1500" dirty="0"/>
              <a:t>	</a:t>
            </a:r>
            <a:r>
              <a:rPr lang="en-US" sz="1500" dirty="0" smtClean="0"/>
              <a:t>	portable and can be shared</a:t>
            </a:r>
          </a:p>
          <a:p>
            <a:pPr marL="603504" lvl="2" indent="0">
              <a:buNone/>
            </a:pPr>
            <a:r>
              <a:rPr lang="en-US" sz="1500" dirty="0"/>
              <a:t>	</a:t>
            </a:r>
            <a:r>
              <a:rPr lang="en-US" sz="1500" dirty="0" smtClean="0"/>
              <a:t>	scripting tasks can be scheduled</a:t>
            </a:r>
          </a:p>
          <a:p>
            <a:pPr marL="603504" lvl="2" indent="0">
              <a:buNone/>
            </a:pPr>
            <a:r>
              <a:rPr lang="en-US" sz="1500" dirty="0"/>
              <a:t>	</a:t>
            </a:r>
            <a:r>
              <a:rPr lang="en-US" sz="1500" dirty="0" smtClean="0"/>
              <a:t>	</a:t>
            </a:r>
            <a:endParaRPr lang="en-US" sz="1500" dirty="0"/>
          </a:p>
          <a:p>
            <a:pPr marL="889254" lvl="2" indent="-285750">
              <a:buFont typeface="Wingdings" panose="05000000000000000000" pitchFamily="2" charset="2"/>
              <a:buChar char="§"/>
            </a:pPr>
            <a:r>
              <a:rPr lang="en-US" sz="1500" dirty="0" err="1" smtClean="0"/>
              <a:t>.</a:t>
            </a:r>
            <a:r>
              <a:rPr lang="en-US" sz="1500" dirty="0" err="1"/>
              <a:t>Net</a:t>
            </a:r>
            <a:r>
              <a:rPr lang="en-US" sz="1500" dirty="0"/>
              <a:t> framework application – honors the </a:t>
            </a:r>
            <a:r>
              <a:rPr lang="en-US" sz="1500" dirty="0" smtClean="0"/>
              <a:t>current user privileges</a:t>
            </a:r>
            <a:endParaRPr lang="en-US" sz="1500" dirty="0"/>
          </a:p>
          <a:p>
            <a:pPr marL="365760" lvl="1" indent="0">
              <a:buNone/>
            </a:pPr>
            <a:endParaRPr lang="en-US" sz="1700" dirty="0" smtClean="0"/>
          </a:p>
          <a:p>
            <a:pPr marL="365760" lvl="1" indent="0">
              <a:buNone/>
            </a:pPr>
            <a:endParaRPr lang="en-US" sz="1700" dirty="0"/>
          </a:p>
          <a:p>
            <a:pPr marL="630936" lvl="2" indent="0">
              <a:buNone/>
            </a:pPr>
            <a:endParaRPr lang="en-US" sz="1600" dirty="0"/>
          </a:p>
          <a:p>
            <a:pPr lvl="2"/>
            <a:endParaRPr lang="en-US" sz="1600" dirty="0"/>
          </a:p>
          <a:p>
            <a:pPr marL="109728" lvl="2" indent="0">
              <a:spcBef>
                <a:spcPts val="400"/>
              </a:spcBef>
              <a:buClr>
                <a:schemeClr val="accent1"/>
              </a:buClr>
              <a:buSzPct val="68000"/>
              <a:buNone/>
            </a:pPr>
            <a:endParaRPr lang="en-US" sz="2400" dirty="0"/>
          </a:p>
        </p:txBody>
      </p:sp>
      <p:sp>
        <p:nvSpPr>
          <p:cNvPr id="3" name="Title 2"/>
          <p:cNvSpPr>
            <a:spLocks noGrp="1"/>
          </p:cNvSpPr>
          <p:nvPr>
            <p:ph type="title"/>
          </p:nvPr>
        </p:nvSpPr>
        <p:spPr>
          <a:xfrm>
            <a:off x="457200" y="274638"/>
            <a:ext cx="8229600" cy="792162"/>
          </a:xfrm>
        </p:spPr>
        <p:txBody>
          <a:bodyPr>
            <a:normAutofit/>
          </a:bodyPr>
          <a:lstStyle/>
          <a:p>
            <a:r>
              <a:rPr lang="en-US" sz="2800" dirty="0" smtClean="0"/>
              <a:t>Introduction – Windows PowerShell</a:t>
            </a:r>
            <a:endParaRPr lang="en-US" sz="2800" dirty="0"/>
          </a:p>
        </p:txBody>
      </p:sp>
    </p:spTree>
    <p:extLst>
      <p:ext uri="{BB962C8B-B14F-4D97-AF65-F5344CB8AC3E}">
        <p14:creationId xmlns:p14="http://schemas.microsoft.com/office/powerpoint/2010/main" val="3663934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
          <p:cNvSpPr>
            <a:spLocks noGrp="1"/>
          </p:cNvSpPr>
          <p:nvPr>
            <p:ph idx="1"/>
          </p:nvPr>
        </p:nvSpPr>
        <p:spPr>
          <a:xfrm>
            <a:off x="228600" y="381000"/>
            <a:ext cx="8229600" cy="5791200"/>
          </a:xfrm>
        </p:spPr>
        <p:txBody>
          <a:bodyPr>
            <a:normAutofit/>
          </a:bodyPr>
          <a:lstStyle/>
          <a:p>
            <a:r>
              <a:rPr lang="en-US" sz="2400" dirty="0"/>
              <a:t>Why PowerShell for SharePoint in the first place?</a:t>
            </a:r>
          </a:p>
          <a:p>
            <a:pPr lvl="2">
              <a:buFont typeface="Wingdings" panose="05000000000000000000" pitchFamily="2" charset="2"/>
              <a:buChar char="§"/>
            </a:pPr>
            <a:r>
              <a:rPr lang="en-US" sz="1600" dirty="0"/>
              <a:t>Complements STSADM </a:t>
            </a:r>
            <a:r>
              <a:rPr lang="en-US" sz="1600" dirty="0" smtClean="0"/>
              <a:t>commands</a:t>
            </a:r>
          </a:p>
          <a:p>
            <a:pPr lvl="2"/>
            <a:endParaRPr lang="en-US" sz="1600" dirty="0" smtClean="0"/>
          </a:p>
          <a:p>
            <a:pPr lvl="2">
              <a:buFont typeface="Wingdings" panose="05000000000000000000" pitchFamily="2" charset="2"/>
              <a:buChar char="§"/>
            </a:pPr>
            <a:r>
              <a:rPr lang="en-US" sz="1600" dirty="0" smtClean="0"/>
              <a:t>Provides more capabilities than UI</a:t>
            </a:r>
          </a:p>
          <a:p>
            <a:pPr marL="630936" lvl="2" indent="0">
              <a:buNone/>
            </a:pPr>
            <a:endParaRPr lang="en-US" sz="1600" dirty="0" smtClean="0"/>
          </a:p>
          <a:p>
            <a:pPr lvl="2">
              <a:buFont typeface="Wingdings" panose="05000000000000000000" pitchFamily="2" charset="2"/>
              <a:buChar char="§"/>
            </a:pPr>
            <a:r>
              <a:rPr lang="en-US" sz="1600" dirty="0" smtClean="0"/>
              <a:t>Automation of Farm/Site Collection/Site administration via scripting</a:t>
            </a:r>
          </a:p>
          <a:p>
            <a:pPr marL="630936" lvl="2" indent="0">
              <a:buNone/>
            </a:pPr>
            <a:r>
              <a:rPr lang="en-US" sz="1600" dirty="0" smtClean="0"/>
              <a:t>	</a:t>
            </a:r>
            <a:r>
              <a:rPr lang="en-US" sz="1600" dirty="0" err="1" smtClean="0"/>
              <a:t>Eg</a:t>
            </a:r>
            <a:r>
              <a:rPr lang="en-US" sz="1600" dirty="0" smtClean="0"/>
              <a:t>. Automating solution deployment, site provisioning and 		user provisioning. Etc.</a:t>
            </a:r>
            <a:endParaRPr lang="en-US" sz="1600" dirty="0"/>
          </a:p>
          <a:p>
            <a:endParaRPr lang="en-US" sz="2400" dirty="0" smtClean="0"/>
          </a:p>
          <a:p>
            <a:r>
              <a:rPr lang="en-US" sz="2400" dirty="0" smtClean="0"/>
              <a:t>2 main flavors of SharePoint PowerShell</a:t>
            </a:r>
          </a:p>
          <a:p>
            <a:pPr lvl="2">
              <a:buFont typeface="Wingdings" panose="05000000000000000000" pitchFamily="2" charset="2"/>
              <a:buChar char="§"/>
            </a:pPr>
            <a:r>
              <a:rPr lang="en-US" sz="1600" dirty="0"/>
              <a:t>SharePoint 2013 Management Shell – Used </a:t>
            </a:r>
            <a:r>
              <a:rPr lang="en-US" sz="1600" dirty="0" smtClean="0"/>
              <a:t>to manage on premise installations</a:t>
            </a:r>
          </a:p>
          <a:p>
            <a:pPr lvl="3"/>
            <a:r>
              <a:rPr lang="en-US" sz="1400" dirty="0" smtClean="0"/>
              <a:t>Very powerful (</a:t>
            </a:r>
            <a:r>
              <a:rPr lang="en-US" sz="1400" dirty="0" smtClean="0">
                <a:hlinkClick r:id="rId3"/>
              </a:rPr>
              <a:t>Index of Windows PowerShell cmdlets for SharePoint 2013</a:t>
            </a:r>
            <a:r>
              <a:rPr lang="en-US" sz="1400" dirty="0" smtClean="0"/>
              <a:t>)</a:t>
            </a:r>
          </a:p>
          <a:p>
            <a:pPr lvl="3"/>
            <a:r>
              <a:rPr lang="en-US" sz="1400" dirty="0" smtClean="0"/>
              <a:t>700+ cmdlets</a:t>
            </a:r>
          </a:p>
          <a:p>
            <a:pPr marL="630936" lvl="2" indent="0">
              <a:buNone/>
            </a:pPr>
            <a:endParaRPr lang="en-US" sz="1600" dirty="0" smtClean="0"/>
          </a:p>
          <a:p>
            <a:pPr lvl="2">
              <a:buFont typeface="Wingdings" panose="05000000000000000000" pitchFamily="2" charset="2"/>
              <a:buChar char="§"/>
            </a:pPr>
            <a:r>
              <a:rPr lang="en-US" sz="1600" dirty="0"/>
              <a:t>SharePoint Online Management </a:t>
            </a:r>
            <a:r>
              <a:rPr lang="en-US" sz="1600" dirty="0" smtClean="0"/>
              <a:t>Shell – Used to  manage SharePoint Online site administration</a:t>
            </a:r>
          </a:p>
          <a:p>
            <a:pPr lvl="3"/>
            <a:r>
              <a:rPr lang="en-US" sz="1400" dirty="0" smtClean="0"/>
              <a:t>Very limited capabilities</a:t>
            </a:r>
          </a:p>
          <a:p>
            <a:pPr lvl="3"/>
            <a:r>
              <a:rPr lang="en-US" sz="1400" dirty="0" smtClean="0"/>
              <a:t>30+ cmdlets (</a:t>
            </a:r>
            <a:r>
              <a:rPr lang="en-US" sz="1400" dirty="0" smtClean="0">
                <a:hlinkClick r:id="rId4"/>
              </a:rPr>
              <a:t>Index of Windows PowerShell for SharePoint Online cmdlets</a:t>
            </a:r>
            <a:endParaRPr lang="en-US" sz="1400" dirty="0"/>
          </a:p>
          <a:p>
            <a:pPr marL="109728" lvl="2" indent="0">
              <a:spcBef>
                <a:spcPts val="400"/>
              </a:spcBef>
              <a:buClr>
                <a:schemeClr val="accent1"/>
              </a:buClr>
              <a:buSzPct val="68000"/>
              <a:buNone/>
            </a:pPr>
            <a:endParaRPr lang="en-US" sz="1600" dirty="0"/>
          </a:p>
          <a:p>
            <a:pPr marL="109728" lvl="2" indent="0">
              <a:spcBef>
                <a:spcPts val="400"/>
              </a:spcBef>
              <a:buClr>
                <a:schemeClr val="accent1"/>
              </a:buClr>
              <a:buSzPct val="68000"/>
              <a:buNone/>
            </a:pPr>
            <a:endParaRPr lang="en-US" sz="1600" dirty="0" smtClean="0"/>
          </a:p>
          <a:p>
            <a:pPr marL="109728" lvl="2" indent="0">
              <a:spcBef>
                <a:spcPts val="400"/>
              </a:spcBef>
              <a:buClr>
                <a:schemeClr val="accent1"/>
              </a:buClr>
              <a:buSzPct val="68000"/>
              <a:buNone/>
            </a:pPr>
            <a:endParaRPr lang="en-US" sz="1600" dirty="0"/>
          </a:p>
          <a:p>
            <a:pPr marL="109728" lvl="2" indent="0">
              <a:spcBef>
                <a:spcPts val="400"/>
              </a:spcBef>
              <a:buClr>
                <a:schemeClr val="accent1"/>
              </a:buClr>
              <a:buSzPct val="68000"/>
              <a:buNone/>
            </a:pPr>
            <a:endParaRPr lang="en-US" sz="1600" dirty="0" smtClean="0"/>
          </a:p>
          <a:p>
            <a:pPr marL="630936" lvl="2" indent="0">
              <a:buNone/>
            </a:pPr>
            <a:endParaRPr lang="en-US" sz="1600" dirty="0" smtClean="0"/>
          </a:p>
          <a:p>
            <a:pPr marL="630936" lvl="2" indent="0">
              <a:buNone/>
            </a:pPr>
            <a:endParaRPr lang="en-US" sz="1600" dirty="0" smtClean="0"/>
          </a:p>
          <a:p>
            <a:pPr marL="109728" lvl="2" indent="0">
              <a:spcBef>
                <a:spcPts val="400"/>
              </a:spcBef>
              <a:buClr>
                <a:schemeClr val="accent1"/>
              </a:buClr>
              <a:buSzPct val="68000"/>
              <a:buNone/>
            </a:pPr>
            <a:endParaRPr lang="en-US" sz="1200" dirty="0" smtClean="0"/>
          </a:p>
        </p:txBody>
      </p:sp>
    </p:spTree>
    <p:extLst>
      <p:ext uri="{BB962C8B-B14F-4D97-AF65-F5344CB8AC3E}">
        <p14:creationId xmlns:p14="http://schemas.microsoft.com/office/powerpoint/2010/main" val="3616041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
          <p:cNvSpPr>
            <a:spLocks noGrp="1"/>
          </p:cNvSpPr>
          <p:nvPr>
            <p:ph idx="1"/>
          </p:nvPr>
        </p:nvSpPr>
        <p:spPr>
          <a:xfrm>
            <a:off x="457200" y="1219200"/>
            <a:ext cx="8229600" cy="4711894"/>
          </a:xfrm>
        </p:spPr>
        <p:txBody>
          <a:bodyPr>
            <a:normAutofit/>
          </a:bodyPr>
          <a:lstStyle/>
          <a:p>
            <a:r>
              <a:rPr lang="en-US" sz="2400" dirty="0" smtClean="0"/>
              <a:t>What is CSOM?</a:t>
            </a:r>
          </a:p>
          <a:p>
            <a:pPr marL="889254" lvl="2" indent="-285750">
              <a:buFont typeface="Wingdings" panose="05000000000000000000" pitchFamily="2" charset="2"/>
              <a:buChar char="§"/>
            </a:pPr>
            <a:r>
              <a:rPr lang="en-US" sz="1600" dirty="0"/>
              <a:t>Client Side Object Model (CSOM) provides the capability of leveraging SharePoint features out side of SharePoint farm server environment.</a:t>
            </a:r>
          </a:p>
          <a:p>
            <a:pPr marL="109728" indent="0">
              <a:buNone/>
            </a:pPr>
            <a:endParaRPr lang="en-US" sz="1500" dirty="0"/>
          </a:p>
          <a:p>
            <a:pPr marL="889254" lvl="2" indent="-285750">
              <a:buFont typeface="Wingdings" panose="05000000000000000000" pitchFamily="2" charset="2"/>
              <a:buChar char="§"/>
            </a:pPr>
            <a:r>
              <a:rPr lang="en-US" sz="1600" dirty="0"/>
              <a:t>SharePoint 2013 has three client object models for managed code: .NET, Silverlight, and mobile.</a:t>
            </a:r>
          </a:p>
          <a:p>
            <a:pPr marL="109728" indent="0">
              <a:buNone/>
            </a:pPr>
            <a:endParaRPr lang="en-US" sz="1600" dirty="0"/>
          </a:p>
          <a:p>
            <a:pPr marL="889254" lvl="2" indent="-285750">
              <a:buFont typeface="Wingdings" panose="05000000000000000000" pitchFamily="2" charset="2"/>
              <a:buChar char="§"/>
            </a:pPr>
            <a:r>
              <a:rPr lang="en-US" sz="1600" dirty="0"/>
              <a:t>The SharePoint 2013 object model for .NET Framework is used in .NET Framework applications that run on a non-phone Windows client. Any of the following counts as such a client:</a:t>
            </a:r>
          </a:p>
          <a:p>
            <a:pPr lvl="3">
              <a:buFont typeface="Arial" panose="020B0604020202020204" pitchFamily="34" charset="0"/>
              <a:buChar char="•"/>
            </a:pPr>
            <a:r>
              <a:rPr lang="en-US" sz="1600" dirty="0"/>
              <a:t>A user's computer</a:t>
            </a:r>
          </a:p>
          <a:p>
            <a:pPr lvl="3">
              <a:buFont typeface="Arial" panose="020B0604020202020204" pitchFamily="34" charset="0"/>
              <a:buChar char="•"/>
            </a:pPr>
            <a:r>
              <a:rPr lang="en-US" sz="1600" dirty="0"/>
              <a:t>A server that is external to the SharePoint 2013 farm</a:t>
            </a:r>
          </a:p>
          <a:p>
            <a:pPr lvl="3">
              <a:buFont typeface="Arial" panose="020B0604020202020204" pitchFamily="34" charset="0"/>
              <a:buChar char="•"/>
            </a:pPr>
            <a:r>
              <a:rPr lang="en-US" sz="1600" dirty="0"/>
              <a:t>A web role or worker role on Microsoft Azure</a:t>
            </a:r>
          </a:p>
          <a:p>
            <a:pPr marL="109728" indent="0">
              <a:buNone/>
            </a:pPr>
            <a:endParaRPr lang="en-US" sz="1600" dirty="0" smtClean="0"/>
          </a:p>
        </p:txBody>
      </p:sp>
      <p:sp>
        <p:nvSpPr>
          <p:cNvPr id="6" name="Title 2"/>
          <p:cNvSpPr>
            <a:spLocks noGrp="1"/>
          </p:cNvSpPr>
          <p:nvPr>
            <p:ph type="title"/>
          </p:nvPr>
        </p:nvSpPr>
        <p:spPr>
          <a:xfrm>
            <a:off x="457200" y="304800"/>
            <a:ext cx="8229600" cy="792162"/>
          </a:xfrm>
        </p:spPr>
        <p:txBody>
          <a:bodyPr>
            <a:normAutofit/>
          </a:bodyPr>
          <a:lstStyle/>
          <a:p>
            <a:r>
              <a:rPr lang="en-US" sz="2800" dirty="0" smtClean="0"/>
              <a:t>Introduction - Managed CSOM</a:t>
            </a:r>
            <a:endParaRPr lang="en-US" sz="2800" dirty="0"/>
          </a:p>
        </p:txBody>
      </p:sp>
    </p:spTree>
    <p:extLst>
      <p:ext uri="{BB962C8B-B14F-4D97-AF65-F5344CB8AC3E}">
        <p14:creationId xmlns:p14="http://schemas.microsoft.com/office/powerpoint/2010/main" val="11925503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DRAFT_Microsoft_Hosting_template_16-9">
  <a:themeElements>
    <a:clrScheme name="Custom 35">
      <a:dk1>
        <a:srgbClr val="505050"/>
      </a:dk1>
      <a:lt1>
        <a:srgbClr val="FFFFFF"/>
      </a:lt1>
      <a:dk2>
        <a:srgbClr val="505050"/>
      </a:dk2>
      <a:lt2>
        <a:srgbClr val="D2D2D2"/>
      </a:lt2>
      <a:accent1>
        <a:srgbClr val="0072C6"/>
      </a:accent1>
      <a:accent2>
        <a:srgbClr val="002050"/>
      </a:accent2>
      <a:accent3>
        <a:srgbClr val="00188F"/>
      </a:accent3>
      <a:accent4>
        <a:srgbClr val="4668C5"/>
      </a:accent4>
      <a:accent5>
        <a:srgbClr val="00BCF2"/>
      </a:accent5>
      <a:accent6>
        <a:srgbClr val="9B4F96"/>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DRAFT_Microsoft_Hosting_template_16-9">
  <a:themeElements>
    <a:clrScheme name="Custom 35">
      <a:dk1>
        <a:srgbClr val="505050"/>
      </a:dk1>
      <a:lt1>
        <a:srgbClr val="FFFFFF"/>
      </a:lt1>
      <a:dk2>
        <a:srgbClr val="505050"/>
      </a:dk2>
      <a:lt2>
        <a:srgbClr val="D2D2D2"/>
      </a:lt2>
      <a:accent1>
        <a:srgbClr val="0072C6"/>
      </a:accent1>
      <a:accent2>
        <a:srgbClr val="002050"/>
      </a:accent2>
      <a:accent3>
        <a:srgbClr val="00188F"/>
      </a:accent3>
      <a:accent4>
        <a:srgbClr val="4668C5"/>
      </a:accent4>
      <a:accent5>
        <a:srgbClr val="00BCF2"/>
      </a:accent5>
      <a:accent6>
        <a:srgbClr val="9B4F96"/>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SharePoint Saturday Atlanta">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spc="-150" dirty="0" smtClean="0">
            <a:gradFill>
              <a:gsLst>
                <a:gs pos="0">
                  <a:srgbClr val="FFFFFF"/>
                </a:gs>
                <a:gs pos="100000">
                  <a:srgbClr val="FFFFFF"/>
                </a:gs>
              </a:gsLst>
              <a:lin ang="5400000" scaled="0"/>
            </a:gradFill>
            <a:latin typeface="Segoe Light" pitchFamily="34" charset="0"/>
          </a:defRPr>
        </a:defPPr>
      </a:lstStyle>
      <a:style>
        <a:lnRef idx="2">
          <a:schemeClr val="accent3">
            <a:shade val="50000"/>
          </a:schemeClr>
        </a:lnRef>
        <a:fillRef idx="1">
          <a:schemeClr val="accent3"/>
        </a:fillRef>
        <a:effectRef idx="0">
          <a:schemeClr val="accent3"/>
        </a:effectRef>
        <a:fontRef idx="minor">
          <a:schemeClr val="lt1"/>
        </a:fontRef>
      </a:style>
    </a:spDef>
    <a:txDef>
      <a:spPr>
        <a:noFill/>
      </a:spPr>
      <a:bodyPr wrap="square" lIns="0" tIns="0" rIns="0" bIns="0" rtlCol="0">
        <a:spAutoFit/>
      </a:bodyPr>
      <a:lstStyle>
        <a:defPPr>
          <a:defRPr sz="2200" spc="-150" dirty="0" smtClean="0">
            <a:gradFill>
              <a:gsLst>
                <a:gs pos="0">
                  <a:schemeClr val="tx1"/>
                </a:gs>
                <a:gs pos="86000">
                  <a:schemeClr val="tx1"/>
                </a:gs>
              </a:gsLst>
              <a:lin ang="5400000" scaled="0"/>
            </a:gradFill>
            <a:latin typeface="Segoe Light" pitchFamily="34" charset="0"/>
          </a:defRPr>
        </a:defPPr>
      </a:lstStyle>
    </a:txDef>
  </a:objectDefaults>
  <a:extraClrSchemeLst/>
  <a:extLst>
    <a:ext uri="{05A4C25C-085E-4340-85A3-A5531E510DB2}">
      <thm15:themeFamily xmlns:thm15="http://schemas.microsoft.com/office/thememl/2012/main" name="SharePoint Saturday Atlanta 2014 - PowerPoint Template.potx" id="{51C3150A-759E-4781-A43F-EC7FA51906B0}" vid="{64650707-8B1F-4AA7-95F6-52AC7CD0345C}"/>
    </a:ext>
  </a:extLst>
</a:theme>
</file>

<file path=ppt/theme/theme5.xml><?xml version="1.0" encoding="utf-8"?>
<a:theme xmlns:a="http://schemas.openxmlformats.org/drawingml/2006/main" name="1_SharePoint Saturday Atlanta">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spc="-150" dirty="0" smtClean="0">
            <a:gradFill>
              <a:gsLst>
                <a:gs pos="0">
                  <a:srgbClr val="FFFFFF"/>
                </a:gs>
                <a:gs pos="100000">
                  <a:srgbClr val="FFFFFF"/>
                </a:gs>
              </a:gsLst>
              <a:lin ang="5400000" scaled="0"/>
            </a:gradFill>
            <a:latin typeface="Segoe Light" pitchFamily="34" charset="0"/>
          </a:defRPr>
        </a:defPPr>
      </a:lstStyle>
      <a:style>
        <a:lnRef idx="2">
          <a:schemeClr val="accent3">
            <a:shade val="50000"/>
          </a:schemeClr>
        </a:lnRef>
        <a:fillRef idx="1">
          <a:schemeClr val="accent3"/>
        </a:fillRef>
        <a:effectRef idx="0">
          <a:schemeClr val="accent3"/>
        </a:effectRef>
        <a:fontRef idx="minor">
          <a:schemeClr val="lt1"/>
        </a:fontRef>
      </a:style>
    </a:spDef>
    <a:txDef>
      <a:spPr>
        <a:noFill/>
      </a:spPr>
      <a:bodyPr wrap="square" lIns="0" tIns="0" rIns="0" bIns="0" rtlCol="0">
        <a:spAutoFit/>
      </a:bodyPr>
      <a:lstStyle>
        <a:defPPr>
          <a:defRPr sz="2200" spc="-150" dirty="0" smtClean="0">
            <a:gradFill>
              <a:gsLst>
                <a:gs pos="0">
                  <a:schemeClr val="tx1"/>
                </a:gs>
                <a:gs pos="86000">
                  <a:schemeClr val="tx1"/>
                </a:gs>
              </a:gsLst>
              <a:lin ang="5400000" scaled="0"/>
            </a:gradFill>
            <a:latin typeface="Segoe Light" pitchFamily="34" charset="0"/>
          </a:defRPr>
        </a:defPPr>
      </a:lstStyle>
    </a:txDef>
  </a:objectDefaults>
  <a:extraClrSchemeLst/>
  <a:extLst>
    <a:ext uri="{05A4C25C-085E-4340-85A3-A5531E510DB2}">
      <thm15:themeFamily xmlns:thm15="http://schemas.microsoft.com/office/thememl/2012/main" name="SharePoint Saturday Atlanta 2014 - PowerPoint Template.potx" id="{51C3150A-759E-4781-A43F-EC7FA51906B0}" vid="{64650707-8B1F-4AA7-95F6-52AC7CD0345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A66ED0B4627C4A9EE66D7B5D68BC55" ma:contentTypeVersion="2" ma:contentTypeDescription="Create a new document." ma:contentTypeScope="" ma:versionID="fd6816d21ea9c3a4765627d5d366f003">
  <xsd:schema xmlns:xsd="http://www.w3.org/2001/XMLSchema" xmlns:xs="http://www.w3.org/2001/XMLSchema" xmlns:p="http://schemas.microsoft.com/office/2006/metadata/properties" xmlns:ns2="f2b219b5-337a-4a0c-82cc-b19f4ff92f61" targetNamespace="http://schemas.microsoft.com/office/2006/metadata/properties" ma:root="true" ma:fieldsID="7b49bf040cb9d55c71baf840c70c436a" ns2:_="">
    <xsd:import namespace="f2b219b5-337a-4a0c-82cc-b19f4ff92f61"/>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b219b5-337a-4a0c-82cc-b19f4ff92f6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D8B8E4-772C-4FAD-9D85-AE4A151DEA0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2b219b5-337a-4a0c-82cc-b19f4ff92f61"/>
    <ds:schemaRef ds:uri="http://www.w3.org/XML/1998/namespace"/>
    <ds:schemaRef ds:uri="http://purl.org/dc/dcmitype/"/>
  </ds:schemaRefs>
</ds:datastoreItem>
</file>

<file path=customXml/itemProps2.xml><?xml version="1.0" encoding="utf-8"?>
<ds:datastoreItem xmlns:ds="http://schemas.openxmlformats.org/officeDocument/2006/customXml" ds:itemID="{F2FC4CE3-AEAA-456F-975B-6DC9CCAFC7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b219b5-337a-4a0c-82cc-b19f4ff92f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696602-F555-4734-A4E3-9B6DD78942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3986</TotalTime>
  <Words>499</Words>
  <Application>Microsoft Office PowerPoint</Application>
  <PresentationFormat>On-screen Show (4:3)</PresentationFormat>
  <Paragraphs>134</Paragraphs>
  <Slides>14</Slides>
  <Notes>9</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14</vt:i4>
      </vt:variant>
    </vt:vector>
  </HeadingPairs>
  <TitlesOfParts>
    <vt:vector size="30" baseType="lpstr">
      <vt:lpstr>Arial</vt:lpstr>
      <vt:lpstr>Calibri</vt:lpstr>
      <vt:lpstr>Lucida Sans Unicode</vt:lpstr>
      <vt:lpstr>Segoe</vt:lpstr>
      <vt:lpstr>Segoe Light</vt:lpstr>
      <vt:lpstr>Segoe UI</vt:lpstr>
      <vt:lpstr>Segoe UI Light</vt:lpstr>
      <vt:lpstr>Verdana</vt:lpstr>
      <vt:lpstr>Wingdings</vt:lpstr>
      <vt:lpstr>Wingdings 2</vt:lpstr>
      <vt:lpstr>Wingdings 3</vt:lpstr>
      <vt:lpstr>Concourse</vt:lpstr>
      <vt:lpstr>DRAFT_Microsoft_Hosting_template_16-9</vt:lpstr>
      <vt:lpstr>1_DRAFT_Microsoft_Hosting_template_16-9</vt:lpstr>
      <vt:lpstr>SharePoint Saturday Atlanta</vt:lpstr>
      <vt:lpstr>1_SharePoint Saturday Atlanta</vt:lpstr>
      <vt:lpstr> SharePoint Online Administration and Automation with CSOM and PowerShell  </vt:lpstr>
      <vt:lpstr>Please thank our sponsors!</vt:lpstr>
      <vt:lpstr>Please thank our sponsors!</vt:lpstr>
      <vt:lpstr>Attendee Shirts &amp; Speaker Shirts</vt:lpstr>
      <vt:lpstr>Atlanta SharePoint + Office 365  User Group</vt:lpstr>
      <vt:lpstr>PowerPoint Presentation</vt:lpstr>
      <vt:lpstr>Introduction – Windows PowerShell</vt:lpstr>
      <vt:lpstr>PowerPoint Presentation</vt:lpstr>
      <vt:lpstr>Introduction - Managed CSOM</vt:lpstr>
      <vt:lpstr>Introduction - Managed CSOM</vt:lpstr>
      <vt:lpstr>Getting started</vt:lpstr>
      <vt:lpstr>PowerPoint Presentation</vt:lpstr>
      <vt:lpstr>Session Info</vt:lpstr>
      <vt:lpstr>Join us for SharePint</vt:lpstr>
    </vt:vector>
  </TitlesOfParts>
  <Company>Bank of America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Bhakthi Liyanage</dc:creator>
  <cp:lastModifiedBy>Bhakthi Liyanage</cp:lastModifiedBy>
  <cp:revision>107</cp:revision>
  <dcterms:created xsi:type="dcterms:W3CDTF">2014-09-16T15:44:33Z</dcterms:created>
  <dcterms:modified xsi:type="dcterms:W3CDTF">2016-06-11T14:33:04Z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0x01010041A66ED0B4627C4A9EE66D7B5D68BC55</vt:lpwstr>
  </property>
</Properties>
</file>