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8" roundtripDataSignature="AMtx7mhfxZfi/ZhiZ6Jm+2zFa3PpE1m7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DA955-6F0C-2DFD-CC87-124528D9ED95}" v="748" dt="2021-05-31T14:45:44.226"/>
    <p1510:client id="{6CC0E827-6BC9-B722-E169-C3395E20104A}" v="13" dt="2021-06-01T11:40:20.779"/>
    <p1510:client id="{9485D17C-7599-4280-804C-8CCC21CB97C0}" v="251" dt="2021-10-04T11:29:34.457"/>
  </p1510:revLst>
</p1510:revInfo>
</file>

<file path=ppt/tableStyles.xml><?xml version="1.0" encoding="utf-8"?>
<a:tblStyleLst xmlns:a="http://schemas.openxmlformats.org/drawingml/2006/main" def="{2B7B8ADE-AF6C-48E5-8E8F-FFA3D99B91B3}">
  <a:tblStyle styleId="{2B7B8ADE-AF6C-48E5-8E8F-FFA3D99B91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198360" y="-76320"/>
            <a:ext cx="704016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9143640" cy="9903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2952000" y="6630840"/>
            <a:ext cx="619164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© 2018 BlazeClan Technologies Pvt. Ltd. All rights reserved.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198360" y="-76320"/>
            <a:ext cx="7040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166950" y="0"/>
            <a:ext cx="70944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I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Bhakti D. Thombare</a:t>
            </a:r>
            <a:br>
              <a:rPr lang="en-I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Engineer (Frontend Developer)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421280" y="1282680"/>
            <a:ext cx="157212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0" y="5249880"/>
            <a:ext cx="3888000" cy="65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327" y="5970279"/>
            <a:ext cx="4339998" cy="28620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195120" marR="0" lvl="0" indent="-194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8152" y="1529767"/>
            <a:ext cx="4298498" cy="2544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457200" indent="-304800">
              <a:buSzPts val="1200"/>
              <a:buFont typeface="Arial"/>
              <a:buChar char="●"/>
            </a:pPr>
            <a:r>
              <a:rPr lang="en-IN" sz="1150" dirty="0"/>
              <a:t>2</a:t>
            </a: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50" dirty="0"/>
              <a:t>Year</a:t>
            </a: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experience as frontend developer of web application.</a:t>
            </a:r>
            <a:endParaRPr lang="en-US" sz="11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304800">
              <a:buSzPts val="1200"/>
              <a:buFont typeface="Arial"/>
              <a:buChar char="●"/>
            </a:pP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Worked as support on Angular and Building applications with HTML, CSS,</a:t>
            </a:r>
            <a:r>
              <a:rPr lang="en-IN" sz="1150" dirty="0"/>
              <a:t> </a:t>
            </a: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and JavaScript.</a:t>
            </a:r>
            <a:endParaRPr lang="en-US" sz="11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304800">
              <a:buSzPts val="1200"/>
              <a:buFont typeface="Arial"/>
              <a:buChar char="●"/>
            </a:pP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basic knowledge of </a:t>
            </a:r>
            <a:r>
              <a:rPr lang="en-IN" sz="1150" dirty="0"/>
              <a:t>WordPress</a:t>
            </a: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150" dirty="0"/>
              <a:t> </a:t>
            </a: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demo websites in </a:t>
            </a:r>
            <a:r>
              <a:rPr lang="en-IN" sz="1150" dirty="0"/>
              <a:t>WordPress</a:t>
            </a: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quick learner and a good team player.</a:t>
            </a:r>
            <a:endParaRPr lang="en-US" sz="11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304800">
              <a:buSzPts val="1200"/>
              <a:buFont typeface="Arial"/>
              <a:buChar char="●"/>
            </a:pP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Focusing more on functional understanding of requirements and the code standards to ensure great user experience</a:t>
            </a:r>
            <a:r>
              <a:rPr lang="en-IN" sz="1150" dirty="0"/>
              <a:t> </a:t>
            </a:r>
            <a:endParaRPr lang="en-US" sz="11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304800">
              <a:buSzPts val="1200"/>
              <a:buFont typeface="Arial"/>
              <a:buChar char="●"/>
            </a:pPr>
            <a:r>
              <a:rPr lang="en-IN" sz="11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Participation in the development process through entire software life cycle under agile methodologies.</a:t>
            </a:r>
            <a:endParaRPr lang="en-IN" sz="11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304800">
              <a:buSzPts val="1200"/>
              <a:buFont typeface="Arial"/>
              <a:buChar char="●"/>
            </a:pPr>
            <a:r>
              <a:rPr lang="en-IN" sz="1150" dirty="0"/>
              <a:t>I am Beginner at React and  created Basic routing application in React.</a:t>
            </a:r>
            <a:endParaRPr lang="en-IN" sz="1150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304800">
              <a:buSzPts val="1200"/>
              <a:buChar char="●"/>
            </a:pPr>
            <a:endParaRPr lang="en-IN" sz="1150"/>
          </a:p>
          <a:p>
            <a:pPr marL="457200" indent="-304800">
              <a:buSzPts val="1200"/>
              <a:buChar char="●"/>
            </a:pPr>
            <a:endParaRPr lang="en-IN" sz="1150"/>
          </a:p>
          <a:p>
            <a:pPr>
              <a:buSzPts val="1200"/>
            </a:pPr>
            <a:endParaRPr lang="en-US" sz="1150"/>
          </a:p>
        </p:txBody>
      </p:sp>
      <p:sp>
        <p:nvSpPr>
          <p:cNvPr id="66" name="Google Shape;66;p1"/>
          <p:cNvSpPr/>
          <p:nvPr/>
        </p:nvSpPr>
        <p:spPr>
          <a:xfrm>
            <a:off x="12240" y="1080000"/>
            <a:ext cx="4343760" cy="36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195120" marR="0" lvl="0" indent="-194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7;p1"/>
          <p:cNvGraphicFramePr/>
          <p:nvPr>
            <p:extLst>
              <p:ext uri="{D42A27DB-BD31-4B8C-83A1-F6EECF244321}">
                <p14:modId xmlns:p14="http://schemas.microsoft.com/office/powerpoint/2010/main" val="180027760"/>
              </p:ext>
            </p:extLst>
          </p:nvPr>
        </p:nvGraphicFramePr>
        <p:xfrm>
          <a:off x="42596" y="4359018"/>
          <a:ext cx="4312075" cy="1576062"/>
        </p:xfrm>
        <a:graphic>
          <a:graphicData uri="http://schemas.openxmlformats.org/drawingml/2006/table">
            <a:tbl>
              <a:tblPr>
                <a:noFill/>
                <a:tableStyleId>{2B7B8ADE-AF6C-48E5-8E8F-FFA3D99B91B3}</a:tableStyleId>
              </a:tblPr>
              <a:tblGrid>
                <a:gridCol w="43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6062"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IN" sz="1200" u="none" strike="noStrike" cap="none" dirty="0"/>
                        <a:t>HTML</a:t>
                      </a:r>
                      <a:endParaRPr sz="1400" u="none" strike="noStrike" cap="none" dirty="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IN" sz="1200" u="none" strike="noStrike" cap="none" dirty="0"/>
                        <a:t>CSS</a:t>
                      </a:r>
                      <a:endParaRPr sz="1400" u="none" strike="noStrike" cap="none" dirty="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IN" sz="1200" u="none" strike="noStrike" cap="none" dirty="0"/>
                        <a:t>Bootstrap 4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IN" sz="1200" u="none" strike="noStrike" cap="none" dirty="0"/>
                        <a:t>Angular 8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IN" sz="1200" u="none" strike="noStrike" cap="none" dirty="0"/>
                        <a:t>ES6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IN" sz="1200" u="none" strike="noStrike" cap="none" dirty="0"/>
                        <a:t>JavaScript</a:t>
                      </a:r>
                    </a:p>
                    <a:p>
                      <a:pPr marL="457200" marR="0" lvl="0" indent="-3048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,Sans-Serif"/>
                        <a:buChar char="●"/>
                      </a:pPr>
                      <a:r>
                        <a:rPr lang="en-IN" sz="1200" b="0" i="0" u="none" strike="noStrike" cap="none" noProof="0" dirty="0">
                          <a:latin typeface="Arial"/>
                        </a:rPr>
                        <a:t>Working knowledge of React,</a:t>
                      </a:r>
                      <a:endParaRPr lang="en-US" sz="1200" b="0" i="0" u="none" strike="noStrike" cap="none" noProof="0" dirty="0">
                        <a:latin typeface="Arial"/>
                      </a:endParaRPr>
                    </a:p>
                    <a:p>
                      <a:pPr marL="457200" marR="0" lvl="0" indent="-3048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,Sans-Serif"/>
                        <a:buChar char="●"/>
                      </a:pPr>
                      <a:r>
                        <a:rPr lang="en-IN" sz="1200" b="0" i="0" u="none" strike="noStrike" cap="none" noProof="0">
                          <a:latin typeface="Arial"/>
                        </a:rPr>
                        <a:t>Experience with Git</a:t>
                      </a:r>
                      <a:endParaRPr lang="en-IN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68;p1"/>
          <p:cNvSpPr/>
          <p:nvPr/>
        </p:nvSpPr>
        <p:spPr>
          <a:xfrm>
            <a:off x="1047" y="6268516"/>
            <a:ext cx="4376705" cy="5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Bachelor of Engineering(BE) in Information Technology with 7.66 CGPA from Savitribai Phule Pune University.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572000" y="1430375"/>
            <a:ext cx="4464000" cy="51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en-I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Project-AJP</a:t>
            </a:r>
            <a:endParaRPr lang="en-US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scope of the project is to develop an internal portal for Judicial officials of ASEAN countries to collaborate and share documents and information.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SzPts val="1200"/>
            </a:pPr>
            <a:r>
              <a:rPr lang="en-IN" sz="1200" b="1" i="0" u="none" strike="noStrike" cap="none" dirty="0">
                <a:solidFill>
                  <a:srgbClr val="000000"/>
                </a:solidFill>
              </a:rPr>
              <a:t>Version Info:</a:t>
            </a:r>
            <a:r>
              <a:rPr lang="en-IN" sz="1200" b="1" dirty="0"/>
              <a:t> </a:t>
            </a:r>
            <a:r>
              <a:rPr lang="en-I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 4</a:t>
            </a:r>
            <a:r>
              <a:rPr lang="en-IN" sz="1200" dirty="0"/>
              <a:t>.  </a:t>
            </a:r>
            <a:r>
              <a:rPr lang="en-I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I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Frontend Developer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en-I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Project- SSDP(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Selangor Delivery Platform</a:t>
            </a:r>
            <a:r>
              <a:rPr lang="en-I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initiative by SSDU, which aims to provide convenient access to various government applications through one single portal. There are two phases of this and Phase2B is for building Licensing Application.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SzPts val="1200"/>
            </a:pPr>
            <a:r>
              <a:rPr lang="en-IN" sz="1200" b="1" i="0" u="none" strike="noStrike" cap="none" dirty="0">
                <a:solidFill>
                  <a:srgbClr val="000000"/>
                </a:solidFill>
              </a:rPr>
              <a:t>Version Info:</a:t>
            </a:r>
            <a:r>
              <a:rPr lang="en-IN" sz="1200" dirty="0"/>
              <a:t> Angular4, Bootstrap4</a:t>
            </a:r>
          </a:p>
          <a:p>
            <a:pPr>
              <a:buSzPts val="1200"/>
            </a:pPr>
            <a:r>
              <a:rPr lang="en-IN" sz="1200" b="1" dirty="0"/>
              <a:t>Role</a:t>
            </a:r>
            <a:r>
              <a:rPr lang="en-I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Frontend Developer.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SzPts val="1200"/>
            </a:pPr>
            <a:endParaRPr lang="en-IN" sz="1200">
              <a:solidFill>
                <a:schemeClr val="dk1"/>
              </a:solidFill>
            </a:endParaRPr>
          </a:p>
          <a:p>
            <a:pPr marL="171450" indent="-171450">
              <a:buSzPts val="1100"/>
              <a:buFont typeface="Noto Sans Symbols"/>
              <a:buChar char="❑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Project-SNAP2 (Smarter Needs Allocation Program</a:t>
            </a:r>
            <a:r>
              <a:rPr lang="en-IN" sz="1200" b="1" dirty="0">
                <a:solidFill>
                  <a:schemeClr val="dk1"/>
                </a:solidFill>
              </a:rPr>
              <a:t> Feed Ontario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NGO that feeds the people by distributing food.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>
              <a:buSzPts val="1200"/>
            </a:pPr>
            <a:r>
              <a:rPr lang="en-I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two types of user:</a:t>
            </a:r>
            <a:r>
              <a:rPr lang="en-IN" sz="1200" dirty="0">
                <a:solidFill>
                  <a:schemeClr val="dk1"/>
                </a:solidFill>
              </a:rPr>
              <a:t> 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donor and a foodbank and Feed Ontario is the platform between the donor and 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FoodBank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>
              <a:buSzPts val="1200"/>
            </a:pPr>
            <a:r>
              <a:rPr lang="en-IN" sz="1200" b="1" i="0" u="none" strike="noStrike" cap="none" dirty="0">
                <a:solidFill>
                  <a:schemeClr val="dk1"/>
                </a:solidFill>
              </a:rPr>
              <a:t>Version Info:</a:t>
            </a:r>
            <a:r>
              <a:rPr lang="en-IN" sz="1200" dirty="0">
                <a:solidFill>
                  <a:schemeClr val="dk1"/>
                </a:solidFill>
              </a:rPr>
              <a:t>  Angular CLI:3.3.29,Angular8,npm:6.13.4</a:t>
            </a:r>
          </a:p>
          <a:p>
            <a:pPr>
              <a:buSzPts val="1200"/>
            </a:pPr>
            <a:r>
              <a:rPr lang="en-IN" sz="1200" b="1" dirty="0">
                <a:solidFill>
                  <a:schemeClr val="dk1"/>
                </a:solidFill>
              </a:rPr>
              <a:t>Role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Frontend Developer</a:t>
            </a:r>
            <a:endParaRPr lang="en-IN" dirty="0">
              <a:solidFill>
                <a:schemeClr val="dk1"/>
              </a:solidFill>
            </a:endParaRPr>
          </a:p>
          <a:p>
            <a:pPr>
              <a:buSzPts val="1200"/>
            </a:pPr>
            <a:endParaRPr lang="en-IN" sz="1200">
              <a:solidFill>
                <a:schemeClr val="dk1"/>
              </a:solidFill>
            </a:endParaRPr>
          </a:p>
          <a:p>
            <a:pPr marL="171450" indent="-171450">
              <a:buSzPts val="1200"/>
              <a:buFont typeface="Wingdings"/>
              <a:buChar char="q"/>
            </a:pPr>
            <a:r>
              <a:rPr lang="en-US" sz="1200" b="1" dirty="0"/>
              <a:t>Project- Ultratech Billing Module(Currently Working on)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SzPts val="1200"/>
            </a:pPr>
            <a:r>
              <a:rPr lang="en-US" sz="1200" dirty="0"/>
              <a:t>The project is to automate the invoice generation and billing process of the Ultratech. This contains the creating and digitally sign the bills and verify them by admin users.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en-IN" sz="1200" b="1" dirty="0">
                <a:solidFill>
                  <a:schemeClr val="dk1"/>
                </a:solidFill>
              </a:rPr>
              <a:t>Version Info:</a:t>
            </a:r>
            <a:r>
              <a:rPr lang="en-IN" sz="1200" dirty="0">
                <a:solidFill>
                  <a:schemeClr val="dk1"/>
                </a:solidFill>
              </a:rPr>
              <a:t>   Angular CLI:12.1.1,Angular12.1.1,npm:14.16.1</a:t>
            </a:r>
          </a:p>
          <a:p>
            <a:r>
              <a:rPr lang="en-IN" sz="1200" b="1" dirty="0">
                <a:solidFill>
                  <a:schemeClr val="dk1"/>
                </a:solidFill>
              </a:rPr>
              <a:t>Role</a:t>
            </a:r>
            <a:r>
              <a:rPr lang="en-IN" sz="1200" dirty="0">
                <a:solidFill>
                  <a:schemeClr val="dk1"/>
                </a:solidFill>
              </a:rPr>
              <a:t> – Frontend Developer</a:t>
            </a:r>
          </a:p>
          <a:p>
            <a:endParaRPr lang="en-IN" sz="1200" dirty="0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SzPts val="1100"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SzPts val="1800"/>
            </a:pPr>
            <a:endParaRPr lang="en-US" sz="1100"/>
          </a:p>
          <a:p>
            <a:pPr algn="just">
              <a:buSzPts val="1800"/>
            </a:pPr>
            <a:endParaRPr lang="en-US" sz="1100"/>
          </a:p>
        </p:txBody>
      </p:sp>
      <p:sp>
        <p:nvSpPr>
          <p:cNvPr id="70" name="Google Shape;70;p1"/>
          <p:cNvSpPr/>
          <p:nvPr/>
        </p:nvSpPr>
        <p:spPr>
          <a:xfrm>
            <a:off x="4608000" y="1065801"/>
            <a:ext cx="4428000" cy="36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195120" marR="0" lvl="0" indent="-194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Summary of Key Projects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1825" y="207125"/>
            <a:ext cx="1206900" cy="1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47516" y="4096410"/>
            <a:ext cx="4319700" cy="3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195120" marR="0" lvl="0" indent="-194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Skill Set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Haman, Helen H.</dc:creator>
  <cp:revision>33</cp:revision>
  <dcterms:created xsi:type="dcterms:W3CDTF">2010-12-17T17:37:41Z</dcterms:created>
  <dcterms:modified xsi:type="dcterms:W3CDTF">2021-10-04T11:30:32Z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Resumes of Health Transoformation community members</vt:lpwstr>
  </property>
  <property fmtid="{D5CDD505-2E9C-101B-9397-08002B2CF9AE}" pid="3" name="AppVersion">
    <vt:lpwstr>16.0014</vt:lpwstr>
  </property>
  <property fmtid="{D5CDD505-2E9C-101B-9397-08002B2CF9AE}" pid="4" name="ApprovedForUseBy">
    <vt:lpwstr>;#33;~Health and Public Service</vt:lpwstr>
  </property>
  <property fmtid="{D5CDD505-2E9C-101B-9397-08002B2CF9AE}" pid="5" name="ArchivalDate">
    <vt:lpwstr/>
  </property>
  <property fmtid="{D5CDD505-2E9C-101B-9397-08002B2CF9AE}" pid="6" name="ArchiveDate">
    <vt:lpwstr>2014-06-19T22:00:00Z</vt:lpwstr>
  </property>
  <property fmtid="{D5CDD505-2E9C-101B-9397-08002B2CF9AE}" pid="7" name="ArchiveStatus">
    <vt:lpwstr>Active</vt:lpwstr>
  </property>
  <property fmtid="{D5CDD505-2E9C-101B-9397-08002B2CF9AE}" pid="8" name="AssetClass">
    <vt:lpwstr/>
  </property>
  <property fmtid="{D5CDD505-2E9C-101B-9397-08002B2CF9AE}" pid="9" name="BusinessFunctionKeywords">
    <vt:lpwstr/>
  </property>
  <property fmtid="{D5CDD505-2E9C-101B-9397-08002B2CF9AE}" pid="10" name="CSuiteImperative">
    <vt:lpwstr>;#9043;~Mergers Acquisitions and Alliances;#9042;~Driving Growth;#9044;~Operational Excellence;#9045;~Profit and Cash Optimization;#9974;~Talent</vt:lpwstr>
  </property>
  <property fmtid="{D5CDD505-2E9C-101B-9397-08002B2CF9AE}" pid="11" name="Client">
    <vt:lpwstr/>
  </property>
  <property fmtid="{D5CDD505-2E9C-101B-9397-08002B2CF9AE}" pid="12" name="Company">
    <vt:lpwstr>Quicksilver Associates</vt:lpwstr>
  </property>
  <property fmtid="{D5CDD505-2E9C-101B-9397-08002B2CF9AE}" pid="13" name="ConditionsforUse">
    <vt:lpwstr>Accenture Internal Use Only</vt:lpwstr>
  </property>
  <property fmtid="{D5CDD505-2E9C-101B-9397-08002B2CF9AE}" pid="14" name="ConditionsforUseComments">
    <vt:lpwstr/>
  </property>
  <property fmtid="{D5CDD505-2E9C-101B-9397-08002B2CF9AE}" pid="15" name="Contacts">
    <vt:lpwstr>DIR\amber.l.brockington</vt:lpwstr>
  </property>
  <property fmtid="{D5CDD505-2E9C-101B-9397-08002B2CF9AE}" pid="16" name="ContentCurrentDate">
    <vt:lpwstr>2012-06-19T22:00:00Z</vt:lpwstr>
  </property>
  <property fmtid="{D5CDD505-2E9C-101B-9397-08002B2CF9AE}" pid="17" name="ContentTypeId">
    <vt:lpwstr>0x012000FD200C85A7BB46D2B974A85017C5AC2B01000A8E3F8261EC84418282A01339103870</vt:lpwstr>
  </property>
  <property fmtid="{D5CDD505-2E9C-101B-9397-08002B2CF9AE}" pid="18" name="ContribKeywords">
    <vt:lpwstr>;#2216;~Health and Public Service</vt:lpwstr>
  </property>
  <property fmtid="{D5CDD505-2E9C-101B-9397-08002B2CF9AE}" pid="19" name="ContribLanguage">
    <vt:lpwstr/>
  </property>
  <property fmtid="{D5CDD505-2E9C-101B-9397-08002B2CF9AE}" pid="20" name="DateCreated">
    <vt:lpwstr>2012-06-20T11:58:02Z</vt:lpwstr>
  </property>
  <property fmtid="{D5CDD505-2E9C-101B-9397-08002B2CF9AE}" pid="21" name="DeliveryCenter">
    <vt:lpwstr/>
  </property>
  <property fmtid="{D5CDD505-2E9C-101B-9397-08002B2CF9AE}" pid="22" name="DetailsPageURL">
    <vt:lpwstr>https://kx.accenture.com/Repositories/ContributionForm.aspx?path=C23/95/91&amp;mode=Read</vt:lpwstr>
  </property>
  <property fmtid="{D5CDD505-2E9C-101B-9397-08002B2CF9AE}" pid="23" name="DetailsPageURL2">
    <vt:lpwstr>https://kx.accenture.com/Repositories/DownloadForm.aspx?path=C23/95/91/HT%20Community%20Resumes.pptx</vt:lpwstr>
  </property>
  <property fmtid="{D5CDD505-2E9C-101B-9397-08002B2CF9AE}" pid="24" name="EngagementLink">
    <vt:lpwstr/>
  </property>
  <property fmtid="{D5CDD505-2E9C-101B-9397-08002B2CF9AE}" pid="25" name="FederalData">
    <vt:lpwstr>No</vt:lpwstr>
  </property>
  <property fmtid="{D5CDD505-2E9C-101B-9397-08002B2CF9AE}" pid="26" name="Geography">
    <vt:lpwstr/>
  </property>
  <property fmtid="{D5CDD505-2E9C-101B-9397-08002B2CF9AE}" pid="27" name="HasAttachment">
    <vt:lpwstr>No</vt:lpwstr>
  </property>
  <property fmtid="{D5CDD505-2E9C-101B-9397-08002B2CF9AE}" pid="28" name="HiddenSlides">
    <vt:i4>0</vt:i4>
  </property>
  <property fmtid="{D5CDD505-2E9C-101B-9397-08002B2CF9AE}" pid="29" name="HyperlinksChanged">
    <vt:bool>false</vt:bool>
  </property>
  <property fmtid="{D5CDD505-2E9C-101B-9397-08002B2CF9AE}" pid="30" name="IndustryKeywords">
    <vt:lpwstr>;#377;~Health;#378;~Payer;#379;~Provider;#382;~Public Health</vt:lpwstr>
  </property>
  <property fmtid="{D5CDD505-2E9C-101B-9397-08002B2CF9AE}" pid="31" name="ItemType">
    <vt:lpwstr>;#525;~Accenture Organization Material</vt:lpwstr>
  </property>
  <property fmtid="{D5CDD505-2E9C-101B-9397-08002B2CF9AE}" pid="32" name="KXGeography">
    <vt:lpwstr>;#9059;~North America</vt:lpwstr>
  </property>
  <property fmtid="{D5CDD505-2E9C-101B-9397-08002B2CF9AE}" pid="33" name="LinksUpToDate">
    <vt:bool>false</vt:bool>
  </property>
  <property fmtid="{D5CDD505-2E9C-101B-9397-08002B2CF9AE}" pid="34" name="MMClips">
    <vt:i4>0</vt:i4>
  </property>
  <property fmtid="{D5CDD505-2E9C-101B-9397-08002B2CF9AE}" pid="35" name="Notes">
    <vt:i4>1</vt:i4>
  </property>
  <property fmtid="{D5CDD505-2E9C-101B-9397-08002B2CF9AE}" pid="36" name="Offerings">
    <vt:lpwstr>;#4933;~Health and Public Service;#9828;~OF-001192 - Health Transformation</vt:lpwstr>
  </property>
  <property fmtid="{D5CDD505-2E9C-101B-9397-08002B2CF9AE}" pid="37" name="OfficialAsset">
    <vt:lpwstr>No</vt:lpwstr>
  </property>
  <property fmtid="{D5CDD505-2E9C-101B-9397-08002B2CF9AE}" pid="38" name="PertinentToCountry">
    <vt:lpwstr/>
  </property>
  <property fmtid="{D5CDD505-2E9C-101B-9397-08002B2CF9AE}" pid="39" name="PertinentToDomainSpecialty">
    <vt:lpwstr/>
  </property>
  <property fmtid="{D5CDD505-2E9C-101B-9397-08002B2CF9AE}" pid="40" name="PertinentToOrgUnit">
    <vt:lpwstr>;#6799;~Operating Groups;#6802;~Health and Public Service</vt:lpwstr>
  </property>
  <property fmtid="{D5CDD505-2E9C-101B-9397-08002B2CF9AE}" pid="41" name="PertinentToServiceLine">
    <vt:lpwstr/>
  </property>
  <property fmtid="{D5CDD505-2E9C-101B-9397-08002B2CF9AE}" pid="42" name="PresentationFormat">
    <vt:lpwstr>On-screen Show (4:3)</vt:lpwstr>
  </property>
  <property fmtid="{D5CDD505-2E9C-101B-9397-08002B2CF9AE}" pid="43" name="RevisionBy">
    <vt:lpwstr>DIR\amber.l.brockington&lt;br&gt;DIR\ambika.balaraj&lt;br&gt;DIR\ambika.balaraj&lt;br&gt;DIR\amber.l.brockington</vt:lpwstr>
  </property>
  <property fmtid="{D5CDD505-2E9C-101B-9397-08002B2CF9AE}" pid="44" name="RevisionTime">
    <vt:lpwstr>7/18/2012 11:08:39 AM&lt;br&gt;7/18/2012 2:50:57 AM&lt;br&gt;7/16/2012 7:57:47 AM&lt;br&gt;6/20/2012 1:58:02 PM</vt:lpwstr>
  </property>
  <property fmtid="{D5CDD505-2E9C-101B-9397-08002B2CF9AE}" pid="45" name="ScaleCrop">
    <vt:bool>false</vt:bool>
  </property>
  <property fmtid="{D5CDD505-2E9C-101B-9397-08002B2CF9AE}" pid="46" name="ShareDoc">
    <vt:bool>false</vt:bool>
  </property>
  <property fmtid="{D5CDD505-2E9C-101B-9397-08002B2CF9AE}" pid="47" name="Slides">
    <vt:i4>1</vt:i4>
  </property>
  <property fmtid="{D5CDD505-2E9C-101B-9397-08002B2CF9AE}" pid="48" name="StorageType">
    <vt:lpwstr>File</vt:lpwstr>
  </property>
  <property fmtid="{D5CDD505-2E9C-101B-9397-08002B2CF9AE}" pid="49" name="SubmittedBy">
    <vt:lpwstr>DIR\amber.l.brockington</vt:lpwstr>
  </property>
  <property fmtid="{D5CDD505-2E9C-101B-9397-08002B2CF9AE}" pid="50" name="TechnologyKeywords">
    <vt:lpwstr/>
  </property>
  <property fmtid="{D5CDD505-2E9C-101B-9397-08002B2CF9AE}" pid="51" name="VendorProductKeywords">
    <vt:lpwstr/>
  </property>
  <property fmtid="{D5CDD505-2E9C-101B-9397-08002B2CF9AE}" pid="52" name="VisibleToAsset">
    <vt:lpwstr/>
  </property>
  <property fmtid="{D5CDD505-2E9C-101B-9397-08002B2CF9AE}" pid="53" name="flagVVID">
    <vt:lpwstr/>
  </property>
</Properties>
</file>