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89" r:id="rId2"/>
  </p:sldMasterIdLst>
  <p:notesMasterIdLst>
    <p:notesMasterId r:id="rId9"/>
  </p:notesMasterIdLst>
  <p:sldIdLst>
    <p:sldId id="266" r:id="rId3"/>
    <p:sldId id="267" r:id="rId4"/>
    <p:sldId id="272" r:id="rId5"/>
    <p:sldId id="273" r:id="rId6"/>
    <p:sldId id="269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1C19"/>
    <a:srgbClr val="A01B16"/>
    <a:srgbClr val="F6F6F6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BCE355-6B61-42B7-AE3E-ECA74E83BAA8}" v="5" dt="2021-09-17T10:08:17.1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3989" autoAdjust="0"/>
  </p:normalViewPr>
  <p:slideViewPr>
    <p:cSldViewPr snapToGrid="0">
      <p:cViewPr varScale="1">
        <p:scale>
          <a:sx n="68" d="100"/>
          <a:sy n="68" d="100"/>
        </p:scale>
        <p:origin x="810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44"/>
    </p:cViewPr>
  </p:sorterViewPr>
  <p:notesViewPr>
    <p:cSldViewPr snapToGrid="0">
      <p:cViewPr varScale="1">
        <p:scale>
          <a:sx n="61" d="100"/>
          <a:sy n="61" d="100"/>
        </p:scale>
        <p:origin x="274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CHIN P CHANNE" userId="S::sachin.channe@adityabirla.com::0d0e18ea-831e-4fe0-abe5-3882b4062518" providerId="AD" clId="Web-{A021FE32-AA10-4714-958F-AF2C16B272C0}"/>
    <pc:docChg chg="modSld">
      <pc:chgData name="SACHIN P CHANNE" userId="S::sachin.channe@adityabirla.com::0d0e18ea-831e-4fe0-abe5-3882b4062518" providerId="AD" clId="Web-{A021FE32-AA10-4714-958F-AF2C16B272C0}" dt="2021-03-25T03:56:40.427" v="50" actId="20577"/>
      <pc:docMkLst>
        <pc:docMk/>
      </pc:docMkLst>
      <pc:sldChg chg="modSp">
        <pc:chgData name="SACHIN P CHANNE" userId="S::sachin.channe@adityabirla.com::0d0e18ea-831e-4fe0-abe5-3882b4062518" providerId="AD" clId="Web-{A021FE32-AA10-4714-958F-AF2C16B272C0}" dt="2021-03-25T03:56:40.427" v="50" actId="20577"/>
        <pc:sldMkLst>
          <pc:docMk/>
          <pc:sldMk cId="3714160143" sldId="265"/>
        </pc:sldMkLst>
        <pc:spChg chg="mod">
          <ac:chgData name="SACHIN P CHANNE" userId="S::sachin.channe@adityabirla.com::0d0e18ea-831e-4fe0-abe5-3882b4062518" providerId="AD" clId="Web-{A021FE32-AA10-4714-958F-AF2C16B272C0}" dt="2021-03-25T03:56:40.427" v="50" actId="20577"/>
          <ac:spMkLst>
            <pc:docMk/>
            <pc:sldMk cId="3714160143" sldId="265"/>
            <ac:spMk id="5" creationId="{00000000-0000-0000-0000-000000000000}"/>
          </ac:spMkLst>
        </pc:spChg>
      </pc:sldChg>
    </pc:docChg>
  </pc:docChgLst>
  <pc:docChgLst>
    <pc:chgData name="Vijay Kumar" userId="b740e23a-30b0-426a-87e0-4d76c05d4358" providerId="ADAL" clId="{74BCE355-6B61-42B7-AE3E-ECA74E83BAA8}"/>
    <pc:docChg chg="modSld">
      <pc:chgData name="Vijay Kumar" userId="b740e23a-30b0-426a-87e0-4d76c05d4358" providerId="ADAL" clId="{74BCE355-6B61-42B7-AE3E-ECA74E83BAA8}" dt="2021-09-17T10:08:17.102" v="4"/>
      <pc:docMkLst>
        <pc:docMk/>
      </pc:docMkLst>
      <pc:sldChg chg="addSp modSp">
        <pc:chgData name="Vijay Kumar" userId="b740e23a-30b0-426a-87e0-4d76c05d4358" providerId="ADAL" clId="{74BCE355-6B61-42B7-AE3E-ECA74E83BAA8}" dt="2021-09-17T04:16:10.429" v="2"/>
        <pc:sldMkLst>
          <pc:docMk/>
          <pc:sldMk cId="1072144379" sldId="267"/>
        </pc:sldMkLst>
        <pc:spChg chg="add mod">
          <ac:chgData name="Vijay Kumar" userId="b740e23a-30b0-426a-87e0-4d76c05d4358" providerId="ADAL" clId="{74BCE355-6B61-42B7-AE3E-ECA74E83BAA8}" dt="2021-09-17T04:14:43.055" v="0"/>
          <ac:spMkLst>
            <pc:docMk/>
            <pc:sldMk cId="1072144379" sldId="267"/>
            <ac:spMk id="6" creationId="{7DD3D675-901B-4602-B882-8B6B6C049D6E}"/>
          </ac:spMkLst>
        </pc:spChg>
        <pc:spChg chg="add mod">
          <ac:chgData name="Vijay Kumar" userId="b740e23a-30b0-426a-87e0-4d76c05d4358" providerId="ADAL" clId="{74BCE355-6B61-42B7-AE3E-ECA74E83BAA8}" dt="2021-09-17T04:15:41.361" v="1"/>
          <ac:spMkLst>
            <pc:docMk/>
            <pc:sldMk cId="1072144379" sldId="267"/>
            <ac:spMk id="7" creationId="{C25F04A3-0316-41F5-A58B-7E9522B803A4}"/>
          </ac:spMkLst>
        </pc:spChg>
        <pc:spChg chg="add mod">
          <ac:chgData name="Vijay Kumar" userId="b740e23a-30b0-426a-87e0-4d76c05d4358" providerId="ADAL" clId="{74BCE355-6B61-42B7-AE3E-ECA74E83BAA8}" dt="2021-09-17T04:16:10.429" v="2"/>
          <ac:spMkLst>
            <pc:docMk/>
            <pc:sldMk cId="1072144379" sldId="267"/>
            <ac:spMk id="8" creationId="{2F89EA53-F075-46AB-B56E-112495A90552}"/>
          </ac:spMkLst>
        </pc:spChg>
      </pc:sldChg>
      <pc:sldChg chg="addSp modSp">
        <pc:chgData name="Vijay Kumar" userId="b740e23a-30b0-426a-87e0-4d76c05d4358" providerId="ADAL" clId="{74BCE355-6B61-42B7-AE3E-ECA74E83BAA8}" dt="2021-09-17T10:08:17.102" v="4"/>
        <pc:sldMkLst>
          <pc:docMk/>
          <pc:sldMk cId="175900005" sldId="269"/>
        </pc:sldMkLst>
        <pc:spChg chg="add mod">
          <ac:chgData name="Vijay Kumar" userId="b740e23a-30b0-426a-87e0-4d76c05d4358" providerId="ADAL" clId="{74BCE355-6B61-42B7-AE3E-ECA74E83BAA8}" dt="2021-09-17T09:53:23.630" v="3"/>
          <ac:spMkLst>
            <pc:docMk/>
            <pc:sldMk cId="175900005" sldId="269"/>
            <ac:spMk id="6" creationId="{48A06FF5-B7E4-4C23-B276-F6A726B3F17C}"/>
          </ac:spMkLst>
        </pc:spChg>
        <pc:picChg chg="add mod">
          <ac:chgData name="Vijay Kumar" userId="b740e23a-30b0-426a-87e0-4d76c05d4358" providerId="ADAL" clId="{74BCE355-6B61-42B7-AE3E-ECA74E83BAA8}" dt="2021-09-17T10:08:17.102" v="4"/>
          <ac:picMkLst>
            <pc:docMk/>
            <pc:sldMk cId="175900005" sldId="269"/>
            <ac:picMk id="9" creationId="{27F00A4D-D973-4526-8B79-12A3B3A4F7FC}"/>
          </ac:picMkLst>
        </pc:picChg>
      </pc:sldChg>
    </pc:docChg>
  </pc:docChgLst>
  <pc:docChgLst>
    <pc:chgData name="SACHIN P CHANNE" userId="S::sachin.channe@adityabirla.com::0d0e18ea-831e-4fe0-abe5-3882b4062518" providerId="AD" clId="Web-{E4EEFFFF-5456-44A9-85AE-997CCF1173CB}"/>
    <pc:docChg chg="modSld">
      <pc:chgData name="SACHIN P CHANNE" userId="S::sachin.channe@adityabirla.com::0d0e18ea-831e-4fe0-abe5-3882b4062518" providerId="AD" clId="Web-{E4EEFFFF-5456-44A9-85AE-997CCF1173CB}" dt="2021-04-01T03:50:13.286" v="7" actId="20577"/>
      <pc:docMkLst>
        <pc:docMk/>
      </pc:docMkLst>
      <pc:sldChg chg="modSp">
        <pc:chgData name="SACHIN P CHANNE" userId="S::sachin.channe@adityabirla.com::0d0e18ea-831e-4fe0-abe5-3882b4062518" providerId="AD" clId="Web-{E4EEFFFF-5456-44A9-85AE-997CCF1173CB}" dt="2021-04-01T03:50:13.286" v="7" actId="20577"/>
        <pc:sldMkLst>
          <pc:docMk/>
          <pc:sldMk cId="3714160143" sldId="265"/>
        </pc:sldMkLst>
        <pc:spChg chg="mod">
          <ac:chgData name="SACHIN P CHANNE" userId="S::sachin.channe@adityabirla.com::0d0e18ea-831e-4fe0-abe5-3882b4062518" providerId="AD" clId="Web-{E4EEFFFF-5456-44A9-85AE-997CCF1173CB}" dt="2021-04-01T03:50:13.286" v="7" actId="20577"/>
          <ac:spMkLst>
            <pc:docMk/>
            <pc:sldMk cId="3714160143" sldId="265"/>
            <ac:spMk id="5" creationId="{00000000-0000-0000-0000-000000000000}"/>
          </ac:spMkLst>
        </pc:spChg>
      </pc:sldChg>
    </pc:docChg>
  </pc:docChgLst>
  <pc:docChgLst>
    <pc:chgData name="SACHIN P CHANNE" userId="S::sachin.channe@adityabirla.com::0d0e18ea-831e-4fe0-abe5-3882b4062518" providerId="AD" clId="Web-{00000000-0000-0000-0000-000000000000}"/>
    <pc:docChg chg="modSld">
      <pc:chgData name="SACHIN P CHANNE" userId="S::sachin.channe@adityabirla.com::0d0e18ea-831e-4fe0-abe5-3882b4062518" providerId="AD" clId="Web-{00000000-0000-0000-0000-000000000000}" dt="2021-04-29T04:18:24.152" v="25" actId="20577"/>
      <pc:docMkLst>
        <pc:docMk/>
      </pc:docMkLst>
      <pc:sldChg chg="modSp">
        <pc:chgData name="SACHIN P CHANNE" userId="S::sachin.channe@adityabirla.com::0d0e18ea-831e-4fe0-abe5-3882b4062518" providerId="AD" clId="Web-{00000000-0000-0000-0000-000000000000}" dt="2021-04-29T04:18:24.152" v="25" actId="20577"/>
        <pc:sldMkLst>
          <pc:docMk/>
          <pc:sldMk cId="3714160143" sldId="265"/>
        </pc:sldMkLst>
        <pc:spChg chg="mod">
          <ac:chgData name="SACHIN P CHANNE" userId="S::sachin.channe@adityabirla.com::0d0e18ea-831e-4fe0-abe5-3882b4062518" providerId="AD" clId="Web-{00000000-0000-0000-0000-000000000000}" dt="2021-04-29T04:18:24.152" v="25" actId="20577"/>
          <ac:spMkLst>
            <pc:docMk/>
            <pc:sldMk cId="3714160143" sldId="265"/>
            <ac:spMk id="5" creationId="{00000000-0000-0000-0000-000000000000}"/>
          </ac:spMkLst>
        </pc:spChg>
      </pc:sldChg>
    </pc:docChg>
  </pc:docChgLst>
  <pc:docChgLst>
    <pc:chgData name="Vijay Kumar Singh" userId="b740e23a-30b0-426a-87e0-4d76c05d4358" providerId="ADAL" clId="{57149BCD-E8BB-4598-8DBA-D06051DAF276}"/>
    <pc:docChg chg="undo custSel delSld modSld">
      <pc:chgData name="Vijay Kumar Singh" userId="b740e23a-30b0-426a-87e0-4d76c05d4358" providerId="ADAL" clId="{57149BCD-E8BB-4598-8DBA-D06051DAF276}" dt="2021-03-17T05:15:57.169" v="3275" actId="113"/>
      <pc:docMkLst>
        <pc:docMk/>
      </pc:docMkLst>
      <pc:sldChg chg="addSp modSp mod">
        <pc:chgData name="Vijay Kumar Singh" userId="b740e23a-30b0-426a-87e0-4d76c05d4358" providerId="ADAL" clId="{57149BCD-E8BB-4598-8DBA-D06051DAF276}" dt="2021-03-17T05:15:57.169" v="3275" actId="113"/>
        <pc:sldMkLst>
          <pc:docMk/>
          <pc:sldMk cId="3714160143" sldId="265"/>
        </pc:sldMkLst>
        <pc:spChg chg="mod">
          <ac:chgData name="Vijay Kumar Singh" userId="b740e23a-30b0-426a-87e0-4d76c05d4358" providerId="ADAL" clId="{57149BCD-E8BB-4598-8DBA-D06051DAF276}" dt="2021-02-10T04:43:33.004" v="1091" actId="404"/>
          <ac:spMkLst>
            <pc:docMk/>
            <pc:sldMk cId="3714160143" sldId="265"/>
            <ac:spMk id="2" creationId="{00000000-0000-0000-0000-000000000000}"/>
          </ac:spMkLst>
        </pc:spChg>
        <pc:spChg chg="mod">
          <ac:chgData name="Vijay Kumar Singh" userId="b740e23a-30b0-426a-87e0-4d76c05d4358" providerId="ADAL" clId="{57149BCD-E8BB-4598-8DBA-D06051DAF276}" dt="2021-03-17T04:27:01.981" v="3053" actId="20577"/>
          <ac:spMkLst>
            <pc:docMk/>
            <pc:sldMk cId="3714160143" sldId="265"/>
            <ac:spMk id="4" creationId="{00000000-0000-0000-0000-000000000000}"/>
          </ac:spMkLst>
        </pc:spChg>
        <pc:spChg chg="mod">
          <ac:chgData name="Vijay Kumar Singh" userId="b740e23a-30b0-426a-87e0-4d76c05d4358" providerId="ADAL" clId="{57149BCD-E8BB-4598-8DBA-D06051DAF276}" dt="2021-03-17T05:15:57.169" v="3275" actId="113"/>
          <ac:spMkLst>
            <pc:docMk/>
            <pc:sldMk cId="3714160143" sldId="265"/>
            <ac:spMk id="5" creationId="{00000000-0000-0000-0000-000000000000}"/>
          </ac:spMkLst>
        </pc:spChg>
        <pc:spChg chg="add mod">
          <ac:chgData name="Vijay Kumar Singh" userId="b740e23a-30b0-426a-87e0-4d76c05d4358" providerId="ADAL" clId="{57149BCD-E8BB-4598-8DBA-D06051DAF276}" dt="2021-02-10T05:02:17.517" v="1758" actId="1076"/>
          <ac:spMkLst>
            <pc:docMk/>
            <pc:sldMk cId="3714160143" sldId="265"/>
            <ac:spMk id="6" creationId="{D7D9E67B-4FAB-4756-A750-DC0B0174FC98}"/>
          </ac:spMkLst>
        </pc:spChg>
        <pc:spChg chg="add mod">
          <ac:chgData name="Vijay Kumar Singh" userId="b740e23a-30b0-426a-87e0-4d76c05d4358" providerId="ADAL" clId="{57149BCD-E8BB-4598-8DBA-D06051DAF276}" dt="2021-02-10T05:02:11.691" v="1757" actId="14100"/>
          <ac:spMkLst>
            <pc:docMk/>
            <pc:sldMk cId="3714160143" sldId="265"/>
            <ac:spMk id="7" creationId="{362DA856-B18B-4D9E-8B25-AAB0586A701A}"/>
          </ac:spMkLst>
        </pc:spChg>
        <pc:spChg chg="add mod">
          <ac:chgData name="Vijay Kumar Singh" userId="b740e23a-30b0-426a-87e0-4d76c05d4358" providerId="ADAL" clId="{57149BCD-E8BB-4598-8DBA-D06051DAF276}" dt="2021-03-17T04:29:00.751" v="3172" actId="20577"/>
          <ac:spMkLst>
            <pc:docMk/>
            <pc:sldMk cId="3714160143" sldId="265"/>
            <ac:spMk id="8" creationId="{EC9AF36E-01FA-4CBC-860E-7E2CA1012CF4}"/>
          </ac:spMkLst>
        </pc:spChg>
        <pc:spChg chg="mod">
          <ac:chgData name="Vijay Kumar Singh" userId="b740e23a-30b0-426a-87e0-4d76c05d4358" providerId="ADAL" clId="{57149BCD-E8BB-4598-8DBA-D06051DAF276}" dt="2021-02-10T05:02:22.930" v="1759" actId="14100"/>
          <ac:spMkLst>
            <pc:docMk/>
            <pc:sldMk cId="3714160143" sldId="265"/>
            <ac:spMk id="9" creationId="{00000000-0000-0000-0000-000000000000}"/>
          </ac:spMkLst>
        </pc:spChg>
      </pc:sldChg>
      <pc:sldChg chg="delSp modSp del mod">
        <pc:chgData name="Vijay Kumar Singh" userId="b740e23a-30b0-426a-87e0-4d76c05d4358" providerId="ADAL" clId="{57149BCD-E8BB-4598-8DBA-D06051DAF276}" dt="2021-03-17T04:30:03.353" v="3183" actId="2696"/>
        <pc:sldMkLst>
          <pc:docMk/>
          <pc:sldMk cId="2529425394" sldId="266"/>
        </pc:sldMkLst>
        <pc:spChg chg="mod">
          <ac:chgData name="Vijay Kumar Singh" userId="b740e23a-30b0-426a-87e0-4d76c05d4358" providerId="ADAL" clId="{57149BCD-E8BB-4598-8DBA-D06051DAF276}" dt="2021-02-10T04:21:43.252" v="133" actId="1076"/>
          <ac:spMkLst>
            <pc:docMk/>
            <pc:sldMk cId="2529425394" sldId="266"/>
            <ac:spMk id="2" creationId="{00000000-0000-0000-0000-000000000000}"/>
          </ac:spMkLst>
        </pc:spChg>
        <pc:spChg chg="del">
          <ac:chgData name="Vijay Kumar Singh" userId="b740e23a-30b0-426a-87e0-4d76c05d4358" providerId="ADAL" clId="{57149BCD-E8BB-4598-8DBA-D06051DAF276}" dt="2021-02-10T04:19:27.471" v="26" actId="478"/>
          <ac:spMkLst>
            <pc:docMk/>
            <pc:sldMk cId="2529425394" sldId="266"/>
            <ac:spMk id="4" creationId="{00000000-0000-0000-0000-000000000000}"/>
          </ac:spMkLst>
        </pc:spChg>
        <pc:spChg chg="mod">
          <ac:chgData name="Vijay Kumar Singh" userId="b740e23a-30b0-426a-87e0-4d76c05d4358" providerId="ADAL" clId="{57149BCD-E8BB-4598-8DBA-D06051DAF276}" dt="2021-02-10T05:15:54.883" v="2107" actId="20577"/>
          <ac:spMkLst>
            <pc:docMk/>
            <pc:sldMk cId="2529425394" sldId="266"/>
            <ac:spMk id="6" creationId="{00000000-0000-0000-0000-000000000000}"/>
          </ac:spMkLst>
        </pc:spChg>
      </pc:sldChg>
    </pc:docChg>
  </pc:docChgLst>
  <pc:docChgLst>
    <pc:chgData name="Vijay Kumar Singh" userId="b740e23a-30b0-426a-87e0-4d76c05d4358" providerId="ADAL" clId="{35998304-9396-440C-A6DD-6F17CACA4BAB}"/>
    <pc:docChg chg="undo redo custSel addSld delSld modSld sldOrd">
      <pc:chgData name="Vijay Kumar Singh" userId="b740e23a-30b0-426a-87e0-4d76c05d4358" providerId="ADAL" clId="{35998304-9396-440C-A6DD-6F17CACA4BAB}" dt="2021-07-02T14:24:25.362" v="11324" actId="20577"/>
      <pc:docMkLst>
        <pc:docMk/>
      </pc:docMkLst>
      <pc:sldChg chg="del ord">
        <pc:chgData name="Vijay Kumar Singh" userId="b740e23a-30b0-426a-87e0-4d76c05d4358" providerId="ADAL" clId="{35998304-9396-440C-A6DD-6F17CACA4BAB}" dt="2021-06-24T11:34:26.726" v="141" actId="2696"/>
        <pc:sldMkLst>
          <pc:docMk/>
          <pc:sldMk cId="3714160143" sldId="265"/>
        </pc:sldMkLst>
      </pc:sldChg>
      <pc:sldChg chg="addSp delSp modSp new mod">
        <pc:chgData name="Vijay Kumar Singh" userId="b740e23a-30b0-426a-87e0-4d76c05d4358" providerId="ADAL" clId="{35998304-9396-440C-A6DD-6F17CACA4BAB}" dt="2021-07-02T09:09:57.873" v="11171" actId="20577"/>
        <pc:sldMkLst>
          <pc:docMk/>
          <pc:sldMk cId="3007671970" sldId="266"/>
        </pc:sldMkLst>
        <pc:spChg chg="mod">
          <ac:chgData name="Vijay Kumar Singh" userId="b740e23a-30b0-426a-87e0-4d76c05d4358" providerId="ADAL" clId="{35998304-9396-440C-A6DD-6F17CACA4BAB}" dt="2021-07-01T04:23:33.992" v="6503" actId="1076"/>
          <ac:spMkLst>
            <pc:docMk/>
            <pc:sldMk cId="3007671970" sldId="266"/>
            <ac:spMk id="2" creationId="{1C31DE2E-A2DD-4C24-95B4-706B6A6B1D90}"/>
          </ac:spMkLst>
        </pc:spChg>
        <pc:spChg chg="del mod">
          <ac:chgData name="Vijay Kumar Singh" userId="b740e23a-30b0-426a-87e0-4d76c05d4358" providerId="ADAL" clId="{35998304-9396-440C-A6DD-6F17CACA4BAB}" dt="2021-06-28T12:53:42.760" v="5016" actId="478"/>
          <ac:spMkLst>
            <pc:docMk/>
            <pc:sldMk cId="3007671970" sldId="266"/>
            <ac:spMk id="3" creationId="{AEF3F817-FF98-47E5-97B4-F3568CC15B36}"/>
          </ac:spMkLst>
        </pc:spChg>
        <pc:spChg chg="add mod">
          <ac:chgData name="Vijay Kumar Singh" userId="b740e23a-30b0-426a-87e0-4d76c05d4358" providerId="ADAL" clId="{35998304-9396-440C-A6DD-6F17CACA4BAB}" dt="2021-07-01T04:23:26.663" v="6501" actId="20577"/>
          <ac:spMkLst>
            <pc:docMk/>
            <pc:sldMk cId="3007671970" sldId="266"/>
            <ac:spMk id="4" creationId="{1FE352CE-7C76-4FD7-A150-6094A062AC20}"/>
          </ac:spMkLst>
        </pc:spChg>
        <pc:spChg chg="add mod">
          <ac:chgData name="Vijay Kumar Singh" userId="b740e23a-30b0-426a-87e0-4d76c05d4358" providerId="ADAL" clId="{35998304-9396-440C-A6DD-6F17CACA4BAB}" dt="2021-07-02T09:09:57.873" v="11171" actId="20577"/>
          <ac:spMkLst>
            <pc:docMk/>
            <pc:sldMk cId="3007671970" sldId="266"/>
            <ac:spMk id="6" creationId="{A3E61F0B-B47E-4392-BC9B-D24E931BDBA4}"/>
          </ac:spMkLst>
        </pc:spChg>
        <pc:spChg chg="add del mod">
          <ac:chgData name="Vijay Kumar Singh" userId="b740e23a-30b0-426a-87e0-4d76c05d4358" providerId="ADAL" clId="{35998304-9396-440C-A6DD-6F17CACA4BAB}" dt="2021-06-28T12:53:57.076" v="5020" actId="478"/>
          <ac:spMkLst>
            <pc:docMk/>
            <pc:sldMk cId="3007671970" sldId="266"/>
            <ac:spMk id="7" creationId="{BFA99C01-6BB8-4121-9A5A-E90F69EF503A}"/>
          </ac:spMkLst>
        </pc:spChg>
        <pc:spChg chg="add del mod">
          <ac:chgData name="Vijay Kumar Singh" userId="b740e23a-30b0-426a-87e0-4d76c05d4358" providerId="ADAL" clId="{35998304-9396-440C-A6DD-6F17CACA4BAB}" dt="2021-06-28T12:53:53.015" v="5018" actId="478"/>
          <ac:spMkLst>
            <pc:docMk/>
            <pc:sldMk cId="3007671970" sldId="266"/>
            <ac:spMk id="10" creationId="{E12AFE82-2CC3-4681-B2E4-A710F3666AD1}"/>
          </ac:spMkLst>
        </pc:spChg>
        <pc:spChg chg="add del mod">
          <ac:chgData name="Vijay Kumar Singh" userId="b740e23a-30b0-426a-87e0-4d76c05d4358" providerId="ADAL" clId="{35998304-9396-440C-A6DD-6F17CACA4BAB}" dt="2021-07-01T04:23:29.555" v="6502" actId="478"/>
          <ac:spMkLst>
            <pc:docMk/>
            <pc:sldMk cId="3007671970" sldId="266"/>
            <ac:spMk id="11" creationId="{5852F350-5E4A-4E48-B869-42626B5BF02B}"/>
          </ac:spMkLst>
        </pc:spChg>
        <pc:picChg chg="add mod">
          <ac:chgData name="Vijay Kumar Singh" userId="b740e23a-30b0-426a-87e0-4d76c05d4358" providerId="ADAL" clId="{35998304-9396-440C-A6DD-6F17CACA4BAB}" dt="2021-06-24T11:25:53.498" v="108" actId="1076"/>
          <ac:picMkLst>
            <pc:docMk/>
            <pc:sldMk cId="3007671970" sldId="266"/>
            <ac:picMk id="5" creationId="{F2E75DEE-F227-4294-A9AA-4F307A02B450}"/>
          </ac:picMkLst>
        </pc:picChg>
        <pc:picChg chg="add del mod">
          <ac:chgData name="Vijay Kumar Singh" userId="b740e23a-30b0-426a-87e0-4d76c05d4358" providerId="ADAL" clId="{35998304-9396-440C-A6DD-6F17CACA4BAB}" dt="2021-06-28T12:53:54.736" v="5019" actId="478"/>
          <ac:picMkLst>
            <pc:docMk/>
            <pc:sldMk cId="3007671970" sldId="266"/>
            <ac:picMk id="6" creationId="{840910D1-6721-4C56-B753-CA5D6A0807E5}"/>
          </ac:picMkLst>
        </pc:picChg>
        <pc:picChg chg="add del mod">
          <ac:chgData name="Vijay Kumar Singh" userId="b740e23a-30b0-426a-87e0-4d76c05d4358" providerId="ADAL" clId="{35998304-9396-440C-A6DD-6F17CACA4BAB}" dt="2021-06-28T12:53:47.527" v="5017" actId="478"/>
          <ac:picMkLst>
            <pc:docMk/>
            <pc:sldMk cId="3007671970" sldId="266"/>
            <ac:picMk id="8" creationId="{FB577D0A-8815-48B2-9443-794FED5CEA08}"/>
          </ac:picMkLst>
        </pc:picChg>
      </pc:sldChg>
      <pc:sldChg chg="addSp delSp modSp add mod">
        <pc:chgData name="Vijay Kumar Singh" userId="b740e23a-30b0-426a-87e0-4d76c05d4358" providerId="ADAL" clId="{35998304-9396-440C-A6DD-6F17CACA4BAB}" dt="2021-07-02T05:55:44.895" v="10796" actId="20577"/>
        <pc:sldMkLst>
          <pc:docMk/>
          <pc:sldMk cId="1072144379" sldId="267"/>
        </pc:sldMkLst>
        <pc:spChg chg="mod">
          <ac:chgData name="Vijay Kumar Singh" userId="b740e23a-30b0-426a-87e0-4d76c05d4358" providerId="ADAL" clId="{35998304-9396-440C-A6DD-6F17CACA4BAB}" dt="2021-06-28T14:23:58.155" v="6133" actId="20577"/>
          <ac:spMkLst>
            <pc:docMk/>
            <pc:sldMk cId="1072144379" sldId="267"/>
            <ac:spMk id="2" creationId="{1C31DE2E-A2DD-4C24-95B4-706B6A6B1D90}"/>
          </ac:spMkLst>
        </pc:spChg>
        <pc:spChg chg="mod">
          <ac:chgData name="Vijay Kumar Singh" userId="b740e23a-30b0-426a-87e0-4d76c05d4358" providerId="ADAL" clId="{35998304-9396-440C-A6DD-6F17CACA4BAB}" dt="2021-07-02T05:55:44.895" v="10796" actId="20577"/>
          <ac:spMkLst>
            <pc:docMk/>
            <pc:sldMk cId="1072144379" sldId="267"/>
            <ac:spMk id="3" creationId="{AEF3F817-FF98-47E5-97B4-F3568CC15B36}"/>
          </ac:spMkLst>
        </pc:spChg>
        <pc:spChg chg="mod">
          <ac:chgData name="Vijay Kumar Singh" userId="b740e23a-30b0-426a-87e0-4d76c05d4358" providerId="ADAL" clId="{35998304-9396-440C-A6DD-6F17CACA4BAB}" dt="2021-06-28T14:23:23.252" v="6113"/>
          <ac:spMkLst>
            <pc:docMk/>
            <pc:sldMk cId="1072144379" sldId="267"/>
            <ac:spMk id="4" creationId="{1FE352CE-7C76-4FD7-A150-6094A062AC20}"/>
          </ac:spMkLst>
        </pc:spChg>
        <pc:spChg chg="del">
          <ac:chgData name="Vijay Kumar Singh" userId="b740e23a-30b0-426a-87e0-4d76c05d4358" providerId="ADAL" clId="{35998304-9396-440C-A6DD-6F17CACA4BAB}" dt="2021-06-24T11:34:54.379" v="164" actId="478"/>
          <ac:spMkLst>
            <pc:docMk/>
            <pc:sldMk cId="1072144379" sldId="267"/>
            <ac:spMk id="7" creationId="{BFA99C01-6BB8-4121-9A5A-E90F69EF503A}"/>
          </ac:spMkLst>
        </pc:spChg>
        <pc:picChg chg="del">
          <ac:chgData name="Vijay Kumar Singh" userId="b740e23a-30b0-426a-87e0-4d76c05d4358" providerId="ADAL" clId="{35998304-9396-440C-A6DD-6F17CACA4BAB}" dt="2021-06-24T11:34:56.516" v="165" actId="478"/>
          <ac:picMkLst>
            <pc:docMk/>
            <pc:sldMk cId="1072144379" sldId="267"/>
            <ac:picMk id="6" creationId="{840910D1-6721-4C56-B753-CA5D6A0807E5}"/>
          </ac:picMkLst>
        </pc:picChg>
        <pc:picChg chg="del">
          <ac:chgData name="Vijay Kumar Singh" userId="b740e23a-30b0-426a-87e0-4d76c05d4358" providerId="ADAL" clId="{35998304-9396-440C-A6DD-6F17CACA4BAB}" dt="2021-06-24T11:34:52.048" v="163" actId="478"/>
          <ac:picMkLst>
            <pc:docMk/>
            <pc:sldMk cId="1072144379" sldId="267"/>
            <ac:picMk id="8" creationId="{FB577D0A-8815-48B2-9443-794FED5CEA08}"/>
          </ac:picMkLst>
        </pc:picChg>
        <pc:picChg chg="add mod">
          <ac:chgData name="Vijay Kumar Singh" userId="b740e23a-30b0-426a-87e0-4d76c05d4358" providerId="ADAL" clId="{35998304-9396-440C-A6DD-6F17CACA4BAB}" dt="2021-06-24T11:50:53.469" v="317" actId="14100"/>
          <ac:picMkLst>
            <pc:docMk/>
            <pc:sldMk cId="1072144379" sldId="267"/>
            <ac:picMk id="9" creationId="{0A917B00-25D9-411B-9795-62B37DB17851}"/>
          </ac:picMkLst>
        </pc:picChg>
      </pc:sldChg>
      <pc:sldChg chg="addSp delSp modSp add mod ord">
        <pc:chgData name="Vijay Kumar Singh" userId="b740e23a-30b0-426a-87e0-4d76c05d4358" providerId="ADAL" clId="{35998304-9396-440C-A6DD-6F17CACA4BAB}" dt="2021-07-01T13:24:09.530" v="9553" actId="478"/>
        <pc:sldMkLst>
          <pc:docMk/>
          <pc:sldMk cId="1083093182" sldId="268"/>
        </pc:sldMkLst>
        <pc:spChg chg="del mod">
          <ac:chgData name="Vijay Kumar Singh" userId="b740e23a-30b0-426a-87e0-4d76c05d4358" providerId="ADAL" clId="{35998304-9396-440C-A6DD-6F17CACA4BAB}" dt="2021-06-24T13:56:07.465" v="916" actId="478"/>
          <ac:spMkLst>
            <pc:docMk/>
            <pc:sldMk cId="1083093182" sldId="268"/>
            <ac:spMk id="2" creationId="{1C31DE2E-A2DD-4C24-95B4-706B6A6B1D90}"/>
          </ac:spMkLst>
        </pc:spChg>
        <pc:spChg chg="add del mod">
          <ac:chgData name="Vijay Kumar Singh" userId="b740e23a-30b0-426a-87e0-4d76c05d4358" providerId="ADAL" clId="{35998304-9396-440C-A6DD-6F17CACA4BAB}" dt="2021-06-25T10:26:01.472" v="2501" actId="11529"/>
          <ac:spMkLst>
            <pc:docMk/>
            <pc:sldMk cId="1083093182" sldId="268"/>
            <ac:spMk id="2" creationId="{5CCF40FE-1F06-4726-8F3B-ADB4849477F4}"/>
          </ac:spMkLst>
        </pc:spChg>
        <pc:spChg chg="add mod">
          <ac:chgData name="Vijay Kumar Singh" userId="b740e23a-30b0-426a-87e0-4d76c05d4358" providerId="ADAL" clId="{35998304-9396-440C-A6DD-6F17CACA4BAB}" dt="2021-07-01T06:27:03.075" v="7085" actId="207"/>
          <ac:spMkLst>
            <pc:docMk/>
            <pc:sldMk cId="1083093182" sldId="268"/>
            <ac:spMk id="3" creationId="{5B6FA09F-ACF4-41B0-89E2-2956432DB5B4}"/>
          </ac:spMkLst>
        </pc:spChg>
        <pc:spChg chg="del mod">
          <ac:chgData name="Vijay Kumar Singh" userId="b740e23a-30b0-426a-87e0-4d76c05d4358" providerId="ADAL" clId="{35998304-9396-440C-A6DD-6F17CACA4BAB}" dt="2021-06-24T13:55:53.924" v="913" actId="478"/>
          <ac:spMkLst>
            <pc:docMk/>
            <pc:sldMk cId="1083093182" sldId="268"/>
            <ac:spMk id="3" creationId="{AEF3F817-FF98-47E5-97B4-F3568CC15B36}"/>
          </ac:spMkLst>
        </pc:spChg>
        <pc:spChg chg="mod">
          <ac:chgData name="Vijay Kumar Singh" userId="b740e23a-30b0-426a-87e0-4d76c05d4358" providerId="ADAL" clId="{35998304-9396-440C-A6DD-6F17CACA4BAB}" dt="2021-06-28T14:26:30.277" v="6160" actId="20577"/>
          <ac:spMkLst>
            <pc:docMk/>
            <pc:sldMk cId="1083093182" sldId="268"/>
            <ac:spMk id="4" creationId="{1FE352CE-7C76-4FD7-A150-6094A062AC20}"/>
          </ac:spMkLst>
        </pc:spChg>
        <pc:spChg chg="add del mod">
          <ac:chgData name="Vijay Kumar Singh" userId="b740e23a-30b0-426a-87e0-4d76c05d4358" providerId="ADAL" clId="{35998304-9396-440C-A6DD-6F17CACA4BAB}" dt="2021-06-28T13:33:17.822" v="5655" actId="478"/>
          <ac:spMkLst>
            <pc:docMk/>
            <pc:sldMk cId="1083093182" sldId="268"/>
            <ac:spMk id="6" creationId="{AA0E144F-BF9B-4B6A-8A65-ACDC12F90EA1}"/>
          </ac:spMkLst>
        </pc:spChg>
        <pc:spChg chg="add del mod">
          <ac:chgData name="Vijay Kumar Singh" userId="b740e23a-30b0-426a-87e0-4d76c05d4358" providerId="ADAL" clId="{35998304-9396-440C-A6DD-6F17CACA4BAB}" dt="2021-06-28T13:33:17.822" v="5655" actId="478"/>
          <ac:spMkLst>
            <pc:docMk/>
            <pc:sldMk cId="1083093182" sldId="268"/>
            <ac:spMk id="7" creationId="{7252ED50-1DEA-4853-A3BD-BDA97E9AC6C0}"/>
          </ac:spMkLst>
        </pc:spChg>
        <pc:spChg chg="del">
          <ac:chgData name="Vijay Kumar Singh" userId="b740e23a-30b0-426a-87e0-4d76c05d4358" providerId="ADAL" clId="{35998304-9396-440C-A6DD-6F17CACA4BAB}" dt="2021-06-24T13:56:04.299" v="915" actId="478"/>
          <ac:spMkLst>
            <pc:docMk/>
            <pc:sldMk cId="1083093182" sldId="268"/>
            <ac:spMk id="7" creationId="{BFA99C01-6BB8-4121-9A5A-E90F69EF503A}"/>
          </ac:spMkLst>
        </pc:spChg>
        <pc:spChg chg="add del mod">
          <ac:chgData name="Vijay Kumar Singh" userId="b740e23a-30b0-426a-87e0-4d76c05d4358" providerId="ADAL" clId="{35998304-9396-440C-A6DD-6F17CACA4BAB}" dt="2021-06-24T13:56:01.530" v="914" actId="478"/>
          <ac:spMkLst>
            <pc:docMk/>
            <pc:sldMk cId="1083093182" sldId="268"/>
            <ac:spMk id="10" creationId="{3FB45E6E-BA1F-44F7-BDE2-B2FE187C03EB}"/>
          </ac:spMkLst>
        </pc:spChg>
        <pc:spChg chg="add del mod">
          <ac:chgData name="Vijay Kumar Singh" userId="b740e23a-30b0-426a-87e0-4d76c05d4358" providerId="ADAL" clId="{35998304-9396-440C-A6DD-6F17CACA4BAB}" dt="2021-06-24T13:56:10.963" v="918" actId="478"/>
          <ac:spMkLst>
            <pc:docMk/>
            <pc:sldMk cId="1083093182" sldId="268"/>
            <ac:spMk id="12" creationId="{904CE623-02ED-4A59-92E4-7A7A8833A492}"/>
          </ac:spMkLst>
        </pc:spChg>
        <pc:spChg chg="add del">
          <ac:chgData name="Vijay Kumar Singh" userId="b740e23a-30b0-426a-87e0-4d76c05d4358" providerId="ADAL" clId="{35998304-9396-440C-A6DD-6F17CACA4BAB}" dt="2021-06-24T13:56:12.900" v="920" actId="22"/>
          <ac:spMkLst>
            <pc:docMk/>
            <pc:sldMk cId="1083093182" sldId="268"/>
            <ac:spMk id="14" creationId="{1B535932-972D-415F-9F71-9D854B57E8AC}"/>
          </ac:spMkLst>
        </pc:spChg>
        <pc:spChg chg="add mod">
          <ac:chgData name="Vijay Kumar Singh" userId="b740e23a-30b0-426a-87e0-4d76c05d4358" providerId="ADAL" clId="{35998304-9396-440C-A6DD-6F17CACA4BAB}" dt="2021-06-28T14:08:46.544" v="5998" actId="1076"/>
          <ac:spMkLst>
            <pc:docMk/>
            <pc:sldMk cId="1083093182" sldId="268"/>
            <ac:spMk id="14" creationId="{4CDBB56F-8E77-4A0F-B991-50EEC3B503B3}"/>
          </ac:spMkLst>
        </pc:spChg>
        <pc:spChg chg="add del">
          <ac:chgData name="Vijay Kumar Singh" userId="b740e23a-30b0-426a-87e0-4d76c05d4358" providerId="ADAL" clId="{35998304-9396-440C-A6DD-6F17CACA4BAB}" dt="2021-06-24T13:58:46.287" v="929" actId="478"/>
          <ac:spMkLst>
            <pc:docMk/>
            <pc:sldMk cId="1083093182" sldId="268"/>
            <ac:spMk id="15" creationId="{B6D5E794-7A31-4663-A098-B74C75AD7119}"/>
          </ac:spMkLst>
        </pc:spChg>
        <pc:spChg chg="add mod">
          <ac:chgData name="Vijay Kumar Singh" userId="b740e23a-30b0-426a-87e0-4d76c05d4358" providerId="ADAL" clId="{35998304-9396-440C-A6DD-6F17CACA4BAB}" dt="2021-06-28T14:08:46.544" v="5998" actId="1076"/>
          <ac:spMkLst>
            <pc:docMk/>
            <pc:sldMk cId="1083093182" sldId="268"/>
            <ac:spMk id="15" creationId="{FCA3DE67-669F-4D1A-8F8B-68B6FE0F3C9E}"/>
          </ac:spMkLst>
        </pc:spChg>
        <pc:spChg chg="add del">
          <ac:chgData name="Vijay Kumar Singh" userId="b740e23a-30b0-426a-87e0-4d76c05d4358" providerId="ADAL" clId="{35998304-9396-440C-A6DD-6F17CACA4BAB}" dt="2021-06-24T13:56:34.900" v="922" actId="478"/>
          <ac:spMkLst>
            <pc:docMk/>
            <pc:sldMk cId="1083093182" sldId="268"/>
            <ac:spMk id="16" creationId="{2ED41762-7AAF-4065-A43C-D1296E4152CD}"/>
          </ac:spMkLst>
        </pc:spChg>
        <pc:spChg chg="add mod">
          <ac:chgData name="Vijay Kumar Singh" userId="b740e23a-30b0-426a-87e0-4d76c05d4358" providerId="ADAL" clId="{35998304-9396-440C-A6DD-6F17CACA4BAB}" dt="2021-07-01T13:23:56.172" v="9550" actId="1076"/>
          <ac:spMkLst>
            <pc:docMk/>
            <pc:sldMk cId="1083093182" sldId="268"/>
            <ac:spMk id="16" creationId="{665931ED-DF23-455A-A47E-9E0B7B8A67A2}"/>
          </ac:spMkLst>
        </pc:spChg>
        <pc:spChg chg="add del mod">
          <ac:chgData name="Vijay Kumar Singh" userId="b740e23a-30b0-426a-87e0-4d76c05d4358" providerId="ADAL" clId="{35998304-9396-440C-A6DD-6F17CACA4BAB}" dt="2021-06-25T10:37:46.876" v="2604" actId="478"/>
          <ac:spMkLst>
            <pc:docMk/>
            <pc:sldMk cId="1083093182" sldId="268"/>
            <ac:spMk id="18" creationId="{9F622191-B397-4CD0-82A2-45F6C0FEE8CB}"/>
          </ac:spMkLst>
        </pc:spChg>
        <pc:spChg chg="del">
          <ac:chgData name="Vijay Kumar Singh" userId="b740e23a-30b0-426a-87e0-4d76c05d4358" providerId="ADAL" clId="{35998304-9396-440C-A6DD-6F17CACA4BAB}" dt="2021-06-24T13:56:48.184" v="926" actId="478"/>
          <ac:spMkLst>
            <pc:docMk/>
            <pc:sldMk cId="1083093182" sldId="268"/>
            <ac:spMk id="18" creationId="{EC7DC5DC-6FDE-44C8-BFEB-B5F1B78F5B19}"/>
          </ac:spMkLst>
        </pc:spChg>
        <pc:spChg chg="del">
          <ac:chgData name="Vijay Kumar Singh" userId="b740e23a-30b0-426a-87e0-4d76c05d4358" providerId="ADAL" clId="{35998304-9396-440C-A6DD-6F17CACA4BAB}" dt="2021-06-24T13:56:39.233" v="923" actId="478"/>
          <ac:spMkLst>
            <pc:docMk/>
            <pc:sldMk cId="1083093182" sldId="268"/>
            <ac:spMk id="19" creationId="{0DBB0DFB-0715-4FB8-B851-635B1692D626}"/>
          </ac:spMkLst>
        </pc:spChg>
        <pc:spChg chg="add del mod">
          <ac:chgData name="Vijay Kumar Singh" userId="b740e23a-30b0-426a-87e0-4d76c05d4358" providerId="ADAL" clId="{35998304-9396-440C-A6DD-6F17CACA4BAB}" dt="2021-06-25T10:18:48.793" v="2293" actId="478"/>
          <ac:spMkLst>
            <pc:docMk/>
            <pc:sldMk cId="1083093182" sldId="268"/>
            <ac:spMk id="19" creationId="{2B447925-AFB6-4940-8E88-75C85F9A5D6B}"/>
          </ac:spMkLst>
        </pc:spChg>
        <pc:spChg chg="add mod">
          <ac:chgData name="Vijay Kumar Singh" userId="b740e23a-30b0-426a-87e0-4d76c05d4358" providerId="ADAL" clId="{35998304-9396-440C-A6DD-6F17CACA4BAB}" dt="2021-07-01T13:20:27.747" v="9522" actId="1076"/>
          <ac:spMkLst>
            <pc:docMk/>
            <pc:sldMk cId="1083093182" sldId="268"/>
            <ac:spMk id="20" creationId="{03ECE62E-5037-4A22-BF0B-4973DF6AA652}"/>
          </ac:spMkLst>
        </pc:spChg>
        <pc:spChg chg="add del mod">
          <ac:chgData name="Vijay Kumar Singh" userId="b740e23a-30b0-426a-87e0-4d76c05d4358" providerId="ADAL" clId="{35998304-9396-440C-A6DD-6F17CACA4BAB}" dt="2021-06-25T10:39:24.896" v="2639" actId="478"/>
          <ac:spMkLst>
            <pc:docMk/>
            <pc:sldMk cId="1083093182" sldId="268"/>
            <ac:spMk id="21" creationId="{E9F20D27-725C-4171-92F2-6F67669BE68C}"/>
          </ac:spMkLst>
        </pc:spChg>
        <pc:spChg chg="add mod">
          <ac:chgData name="Vijay Kumar Singh" userId="b740e23a-30b0-426a-87e0-4d76c05d4358" providerId="ADAL" clId="{35998304-9396-440C-A6DD-6F17CACA4BAB}" dt="2021-07-01T13:20:36.752" v="9524" actId="1076"/>
          <ac:spMkLst>
            <pc:docMk/>
            <pc:sldMk cId="1083093182" sldId="268"/>
            <ac:spMk id="23" creationId="{745E81B5-CA12-45AB-8146-BA47F11B322B}"/>
          </ac:spMkLst>
        </pc:spChg>
        <pc:spChg chg="del">
          <ac:chgData name="Vijay Kumar Singh" userId="b740e23a-30b0-426a-87e0-4d76c05d4358" providerId="ADAL" clId="{35998304-9396-440C-A6DD-6F17CACA4BAB}" dt="2021-06-24T14:30:02.921" v="1319" actId="478"/>
          <ac:spMkLst>
            <pc:docMk/>
            <pc:sldMk cId="1083093182" sldId="268"/>
            <ac:spMk id="24" creationId="{35500AB0-D294-44A3-829C-E2B71A959D5D}"/>
          </ac:spMkLst>
        </pc:spChg>
        <pc:spChg chg="add mod">
          <ac:chgData name="Vijay Kumar Singh" userId="b740e23a-30b0-426a-87e0-4d76c05d4358" providerId="ADAL" clId="{35998304-9396-440C-A6DD-6F17CACA4BAB}" dt="2021-07-01T13:23:01.147" v="9543" actId="14100"/>
          <ac:spMkLst>
            <pc:docMk/>
            <pc:sldMk cId="1083093182" sldId="268"/>
            <ac:spMk id="24" creationId="{9BD9B635-E214-4208-A75D-9A5BF85782C6}"/>
          </ac:spMkLst>
        </pc:spChg>
        <pc:spChg chg="add del">
          <ac:chgData name="Vijay Kumar Singh" userId="b740e23a-30b0-426a-87e0-4d76c05d4358" providerId="ADAL" clId="{35998304-9396-440C-A6DD-6F17CACA4BAB}" dt="2021-06-28T13:31:42.007" v="5648" actId="22"/>
          <ac:spMkLst>
            <pc:docMk/>
            <pc:sldMk cId="1083093182" sldId="268"/>
            <ac:spMk id="25" creationId="{143ECB75-0CF7-4FA3-A734-B703DC6A7DCE}"/>
          </ac:spMkLst>
        </pc:spChg>
        <pc:spChg chg="add del mod">
          <ac:chgData name="Vijay Kumar Singh" userId="b740e23a-30b0-426a-87e0-4d76c05d4358" providerId="ADAL" clId="{35998304-9396-440C-A6DD-6F17CACA4BAB}" dt="2021-06-25T10:31:47.378" v="2550" actId="478"/>
          <ac:spMkLst>
            <pc:docMk/>
            <pc:sldMk cId="1083093182" sldId="268"/>
            <ac:spMk id="25" creationId="{4A7B2984-4B03-4C22-A7EE-38DAF9CD2EA0}"/>
          </ac:spMkLst>
        </pc:spChg>
        <pc:spChg chg="mod">
          <ac:chgData name="Vijay Kumar Singh" userId="b740e23a-30b0-426a-87e0-4d76c05d4358" providerId="ADAL" clId="{35998304-9396-440C-A6DD-6F17CACA4BAB}" dt="2021-06-24T14:36:28.310" v="1575" actId="1076"/>
          <ac:spMkLst>
            <pc:docMk/>
            <pc:sldMk cId="1083093182" sldId="268"/>
            <ac:spMk id="25" creationId="{B7E7B2D8-F898-411E-84DF-B356121900AF}"/>
          </ac:spMkLst>
        </pc:spChg>
        <pc:spChg chg="add del">
          <ac:chgData name="Vijay Kumar Singh" userId="b740e23a-30b0-426a-87e0-4d76c05d4358" providerId="ADAL" clId="{35998304-9396-440C-A6DD-6F17CACA4BAB}" dt="2021-06-25T10:32:41.757" v="2555"/>
          <ac:spMkLst>
            <pc:docMk/>
            <pc:sldMk cId="1083093182" sldId="268"/>
            <ac:spMk id="26" creationId="{020A2636-90F5-4DBA-9971-43B5C8D9DFB2}"/>
          </ac:spMkLst>
        </pc:spChg>
        <pc:spChg chg="add mod">
          <ac:chgData name="Vijay Kumar Singh" userId="b740e23a-30b0-426a-87e0-4d76c05d4358" providerId="ADAL" clId="{35998304-9396-440C-A6DD-6F17CACA4BAB}" dt="2021-07-01T13:21:25.753" v="9532" actId="14100"/>
          <ac:spMkLst>
            <pc:docMk/>
            <pc:sldMk cId="1083093182" sldId="268"/>
            <ac:spMk id="27" creationId="{E808A2DB-9368-4974-A55F-16BBE3165E3C}"/>
          </ac:spMkLst>
        </pc:spChg>
        <pc:spChg chg="add mod">
          <ac:chgData name="Vijay Kumar Singh" userId="b740e23a-30b0-426a-87e0-4d76c05d4358" providerId="ADAL" clId="{35998304-9396-440C-A6DD-6F17CACA4BAB}" dt="2021-07-01T13:20:44.815" v="9525" actId="1076"/>
          <ac:spMkLst>
            <pc:docMk/>
            <pc:sldMk cId="1083093182" sldId="268"/>
            <ac:spMk id="28" creationId="{7B6FE3F5-990A-4998-B240-1F7CF9B2F69E}"/>
          </ac:spMkLst>
        </pc:spChg>
        <pc:spChg chg="del">
          <ac:chgData name="Vijay Kumar Singh" userId="b740e23a-30b0-426a-87e0-4d76c05d4358" providerId="ADAL" clId="{35998304-9396-440C-A6DD-6F17CACA4BAB}" dt="2021-06-24T13:58:38.086" v="928" actId="478"/>
          <ac:spMkLst>
            <pc:docMk/>
            <pc:sldMk cId="1083093182" sldId="268"/>
            <ac:spMk id="28" creationId="{E9B5FDC4-B1B8-43C5-9D77-F09D6F8F3177}"/>
          </ac:spMkLst>
        </pc:spChg>
        <pc:spChg chg="del">
          <ac:chgData name="Vijay Kumar Singh" userId="b740e23a-30b0-426a-87e0-4d76c05d4358" providerId="ADAL" clId="{35998304-9396-440C-A6DD-6F17CACA4BAB}" dt="2021-06-24T13:56:46.303" v="925" actId="478"/>
          <ac:spMkLst>
            <pc:docMk/>
            <pc:sldMk cId="1083093182" sldId="268"/>
            <ac:spMk id="29" creationId="{12D9F42B-5C11-4B1B-818B-1BAE461D99BA}"/>
          </ac:spMkLst>
        </pc:spChg>
        <pc:spChg chg="add mod">
          <ac:chgData name="Vijay Kumar Singh" userId="b740e23a-30b0-426a-87e0-4d76c05d4358" providerId="ADAL" clId="{35998304-9396-440C-A6DD-6F17CACA4BAB}" dt="2021-07-01T13:21:39.289" v="9534" actId="207"/>
          <ac:spMkLst>
            <pc:docMk/>
            <pc:sldMk cId="1083093182" sldId="268"/>
            <ac:spMk id="29" creationId="{97FC4047-7A04-4B4C-A61C-D8C024173F98}"/>
          </ac:spMkLst>
        </pc:spChg>
        <pc:spChg chg="del">
          <ac:chgData name="Vijay Kumar Singh" userId="b740e23a-30b0-426a-87e0-4d76c05d4358" providerId="ADAL" clId="{35998304-9396-440C-A6DD-6F17CACA4BAB}" dt="2021-06-24T14:22:01.496" v="1139" actId="478"/>
          <ac:spMkLst>
            <pc:docMk/>
            <pc:sldMk cId="1083093182" sldId="268"/>
            <ac:spMk id="30" creationId="{9FFA13B2-DBA7-498E-9AD7-84A238606D36}"/>
          </ac:spMkLst>
        </pc:spChg>
        <pc:spChg chg="del mod">
          <ac:chgData name="Vijay Kumar Singh" userId="b740e23a-30b0-426a-87e0-4d76c05d4358" providerId="ADAL" clId="{35998304-9396-440C-A6DD-6F17CACA4BAB}" dt="2021-06-24T14:33:17.350" v="1332" actId="478"/>
          <ac:spMkLst>
            <pc:docMk/>
            <pc:sldMk cId="1083093182" sldId="268"/>
            <ac:spMk id="31" creationId="{062A21DC-D9A4-48DC-A22A-A6B59747F90B}"/>
          </ac:spMkLst>
        </pc:spChg>
        <pc:spChg chg="del">
          <ac:chgData name="Vijay Kumar Singh" userId="b740e23a-30b0-426a-87e0-4d76c05d4358" providerId="ADAL" clId="{35998304-9396-440C-A6DD-6F17CACA4BAB}" dt="2021-06-24T14:30:42.119" v="1327" actId="478"/>
          <ac:spMkLst>
            <pc:docMk/>
            <pc:sldMk cId="1083093182" sldId="268"/>
            <ac:spMk id="32" creationId="{4B4AF1D7-2906-4E0F-9B18-00FD4C392341}"/>
          </ac:spMkLst>
        </pc:spChg>
        <pc:spChg chg="del">
          <ac:chgData name="Vijay Kumar Singh" userId="b740e23a-30b0-426a-87e0-4d76c05d4358" providerId="ADAL" clId="{35998304-9396-440C-A6DD-6F17CACA4BAB}" dt="2021-06-24T14:39:31.131" v="1584" actId="478"/>
          <ac:spMkLst>
            <pc:docMk/>
            <pc:sldMk cId="1083093182" sldId="268"/>
            <ac:spMk id="33" creationId="{B8B8A297-79D2-4B5E-BD85-7C6D59B1DFE6}"/>
          </ac:spMkLst>
        </pc:spChg>
        <pc:spChg chg="del">
          <ac:chgData name="Vijay Kumar Singh" userId="b740e23a-30b0-426a-87e0-4d76c05d4358" providerId="ADAL" clId="{35998304-9396-440C-A6DD-6F17CACA4BAB}" dt="2021-06-24T14:39:28.196" v="1583" actId="478"/>
          <ac:spMkLst>
            <pc:docMk/>
            <pc:sldMk cId="1083093182" sldId="268"/>
            <ac:spMk id="34" creationId="{25515D9A-DA4B-4D07-9DAC-BBFE7AB66450}"/>
          </ac:spMkLst>
        </pc:spChg>
        <pc:spChg chg="del">
          <ac:chgData name="Vijay Kumar Singh" userId="b740e23a-30b0-426a-87e0-4d76c05d4358" providerId="ADAL" clId="{35998304-9396-440C-A6DD-6F17CACA4BAB}" dt="2021-06-24T14:39:34.308" v="1585" actId="478"/>
          <ac:spMkLst>
            <pc:docMk/>
            <pc:sldMk cId="1083093182" sldId="268"/>
            <ac:spMk id="35" creationId="{FF204D9B-2424-44DA-A280-3F9963D13F20}"/>
          </ac:spMkLst>
        </pc:spChg>
        <pc:spChg chg="del mod">
          <ac:chgData name="Vijay Kumar Singh" userId="b740e23a-30b0-426a-87e0-4d76c05d4358" providerId="ADAL" clId="{35998304-9396-440C-A6DD-6F17CACA4BAB}" dt="2021-06-24T14:41:55.112" v="1600" actId="21"/>
          <ac:spMkLst>
            <pc:docMk/>
            <pc:sldMk cId="1083093182" sldId="268"/>
            <ac:spMk id="36" creationId="{3F66DD93-DC27-42A1-8489-D3560B2E1B96}"/>
          </ac:spMkLst>
        </pc:spChg>
        <pc:spChg chg="del mod">
          <ac:chgData name="Vijay Kumar Singh" userId="b740e23a-30b0-426a-87e0-4d76c05d4358" providerId="ADAL" clId="{35998304-9396-440C-A6DD-6F17CACA4BAB}" dt="2021-06-24T14:28:44.448" v="1302" actId="478"/>
          <ac:spMkLst>
            <pc:docMk/>
            <pc:sldMk cId="1083093182" sldId="268"/>
            <ac:spMk id="42" creationId="{51FF1FDD-3B2E-44A2-BE78-2441E322A331}"/>
          </ac:spMkLst>
        </pc:spChg>
        <pc:spChg chg="del">
          <ac:chgData name="Vijay Kumar Singh" userId="b740e23a-30b0-426a-87e0-4d76c05d4358" providerId="ADAL" clId="{35998304-9396-440C-A6DD-6F17CACA4BAB}" dt="2021-06-24T14:39:20.021" v="1580" actId="478"/>
          <ac:spMkLst>
            <pc:docMk/>
            <pc:sldMk cId="1083093182" sldId="268"/>
            <ac:spMk id="43" creationId="{B3890C10-B4E6-43C3-9919-ADC062EFE5DE}"/>
          </ac:spMkLst>
        </pc:spChg>
        <pc:spChg chg="del">
          <ac:chgData name="Vijay Kumar Singh" userId="b740e23a-30b0-426a-87e0-4d76c05d4358" providerId="ADAL" clId="{35998304-9396-440C-A6DD-6F17CACA4BAB}" dt="2021-06-24T14:39:16.640" v="1579" actId="478"/>
          <ac:spMkLst>
            <pc:docMk/>
            <pc:sldMk cId="1083093182" sldId="268"/>
            <ac:spMk id="44" creationId="{08A201EA-B744-4DDA-A5AF-A2A1048F0428}"/>
          </ac:spMkLst>
        </pc:spChg>
        <pc:spChg chg="del">
          <ac:chgData name="Vijay Kumar Singh" userId="b740e23a-30b0-426a-87e0-4d76c05d4358" providerId="ADAL" clId="{35998304-9396-440C-A6DD-6F17CACA4BAB}" dt="2021-06-24T14:39:08.405" v="1576" actId="478"/>
          <ac:spMkLst>
            <pc:docMk/>
            <pc:sldMk cId="1083093182" sldId="268"/>
            <ac:spMk id="45" creationId="{1CCC472E-D31C-4E96-925B-7D5FF77E2C84}"/>
          </ac:spMkLst>
        </pc:spChg>
        <pc:spChg chg="del">
          <ac:chgData name="Vijay Kumar Singh" userId="b740e23a-30b0-426a-87e0-4d76c05d4358" providerId="ADAL" clId="{35998304-9396-440C-A6DD-6F17CACA4BAB}" dt="2021-06-24T14:30:38.244" v="1326" actId="478"/>
          <ac:spMkLst>
            <pc:docMk/>
            <pc:sldMk cId="1083093182" sldId="268"/>
            <ac:spMk id="47" creationId="{FFB0CCD2-1345-4D7F-8999-9D841D8EDFCF}"/>
          </ac:spMkLst>
        </pc:spChg>
        <pc:spChg chg="del">
          <ac:chgData name="Vijay Kumar Singh" userId="b740e23a-30b0-426a-87e0-4d76c05d4358" providerId="ADAL" clId="{35998304-9396-440C-A6DD-6F17CACA4BAB}" dt="2021-06-24T14:23:13.008" v="1225" actId="478"/>
          <ac:spMkLst>
            <pc:docMk/>
            <pc:sldMk cId="1083093182" sldId="268"/>
            <ac:spMk id="49" creationId="{1B7607E2-AECB-4CAA-B7D3-9D2C141AF013}"/>
          </ac:spMkLst>
        </pc:spChg>
        <pc:spChg chg="del mod">
          <ac:chgData name="Vijay Kumar Singh" userId="b740e23a-30b0-426a-87e0-4d76c05d4358" providerId="ADAL" clId="{35998304-9396-440C-A6DD-6F17CACA4BAB}" dt="2021-06-24T14:41:55.112" v="1600" actId="21"/>
          <ac:spMkLst>
            <pc:docMk/>
            <pc:sldMk cId="1083093182" sldId="268"/>
            <ac:spMk id="51" creationId="{02F7D42F-8AA1-4375-B752-6B09AA16411B}"/>
          </ac:spMkLst>
        </pc:spChg>
        <pc:spChg chg="del mod">
          <ac:chgData name="Vijay Kumar Singh" userId="b740e23a-30b0-426a-87e0-4d76c05d4358" providerId="ADAL" clId="{35998304-9396-440C-A6DD-6F17CACA4BAB}" dt="2021-06-24T14:33:21.072" v="1333" actId="478"/>
          <ac:spMkLst>
            <pc:docMk/>
            <pc:sldMk cId="1083093182" sldId="268"/>
            <ac:spMk id="52" creationId="{0734A9C4-589F-487D-9641-6E7A6DD5A810}"/>
          </ac:spMkLst>
        </pc:spChg>
        <pc:spChg chg="del">
          <ac:chgData name="Vijay Kumar Singh" userId="b740e23a-30b0-426a-87e0-4d76c05d4358" providerId="ADAL" clId="{35998304-9396-440C-A6DD-6F17CACA4BAB}" dt="2021-06-24T14:06:30.880" v="952" actId="478"/>
          <ac:spMkLst>
            <pc:docMk/>
            <pc:sldMk cId="1083093182" sldId="268"/>
            <ac:spMk id="53" creationId="{0CF3DBA0-6AC0-41B4-8AD3-A9E5D2BC3985}"/>
          </ac:spMkLst>
        </pc:spChg>
        <pc:spChg chg="del mod">
          <ac:chgData name="Vijay Kumar Singh" userId="b740e23a-30b0-426a-87e0-4d76c05d4358" providerId="ADAL" clId="{35998304-9396-440C-A6DD-6F17CACA4BAB}" dt="2021-06-24T14:06:28.326" v="951" actId="478"/>
          <ac:spMkLst>
            <pc:docMk/>
            <pc:sldMk cId="1083093182" sldId="268"/>
            <ac:spMk id="54" creationId="{27B11F85-BB87-49D0-BAF1-A5FA57952992}"/>
          </ac:spMkLst>
        </pc:spChg>
        <pc:spChg chg="del">
          <ac:chgData name="Vijay Kumar Singh" userId="b740e23a-30b0-426a-87e0-4d76c05d4358" providerId="ADAL" clId="{35998304-9396-440C-A6DD-6F17CACA4BAB}" dt="2021-06-24T14:06:25.384" v="950" actId="478"/>
          <ac:spMkLst>
            <pc:docMk/>
            <pc:sldMk cId="1083093182" sldId="268"/>
            <ac:spMk id="55" creationId="{8D49F100-7363-4FE7-8ACE-061B8D99AB6E}"/>
          </ac:spMkLst>
        </pc:spChg>
        <pc:spChg chg="del mod">
          <ac:chgData name="Vijay Kumar Singh" userId="b740e23a-30b0-426a-87e0-4d76c05d4358" providerId="ADAL" clId="{35998304-9396-440C-A6DD-6F17CACA4BAB}" dt="2021-06-24T14:06:22.916" v="949" actId="478"/>
          <ac:spMkLst>
            <pc:docMk/>
            <pc:sldMk cId="1083093182" sldId="268"/>
            <ac:spMk id="56" creationId="{D834ADF3-53FB-44CD-AF63-06AF046424D8}"/>
          </ac:spMkLst>
        </pc:spChg>
        <pc:spChg chg="del">
          <ac:chgData name="Vijay Kumar Singh" userId="b740e23a-30b0-426a-87e0-4d76c05d4358" providerId="ADAL" clId="{35998304-9396-440C-A6DD-6F17CACA4BAB}" dt="2021-06-24T14:23:15.556" v="1226" actId="478"/>
          <ac:spMkLst>
            <pc:docMk/>
            <pc:sldMk cId="1083093182" sldId="268"/>
            <ac:spMk id="57" creationId="{3CDBB48F-90EF-4B91-AF9D-E0DC2031E3AD}"/>
          </ac:spMkLst>
        </pc:spChg>
        <pc:spChg chg="del mod">
          <ac:chgData name="Vijay Kumar Singh" userId="b740e23a-30b0-426a-87e0-4d76c05d4358" providerId="ADAL" clId="{35998304-9396-440C-A6DD-6F17CACA4BAB}" dt="2021-06-24T14:39:24.671" v="1582" actId="478"/>
          <ac:spMkLst>
            <pc:docMk/>
            <pc:sldMk cId="1083093182" sldId="268"/>
            <ac:spMk id="58" creationId="{6259A041-FBD3-4694-84E3-7C80BA6F73C4}"/>
          </ac:spMkLst>
        </pc:spChg>
        <pc:spChg chg="add del mod">
          <ac:chgData name="Vijay Kumar Singh" userId="b740e23a-30b0-426a-87e0-4d76c05d4358" providerId="ADAL" clId="{35998304-9396-440C-A6DD-6F17CACA4BAB}" dt="2021-06-24T14:06:34.025" v="953" actId="478"/>
          <ac:spMkLst>
            <pc:docMk/>
            <pc:sldMk cId="1083093182" sldId="268"/>
            <ac:spMk id="59" creationId="{0FB950EA-4AB9-46FA-BF16-DB09F22E93B3}"/>
          </ac:spMkLst>
        </pc:spChg>
        <pc:spChg chg="add del">
          <ac:chgData name="Vijay Kumar Singh" userId="b740e23a-30b0-426a-87e0-4d76c05d4358" providerId="ADAL" clId="{35998304-9396-440C-A6DD-6F17CACA4BAB}" dt="2021-06-24T14:29:58.382" v="1318" actId="478"/>
          <ac:spMkLst>
            <pc:docMk/>
            <pc:sldMk cId="1083093182" sldId="268"/>
            <ac:spMk id="60" creationId="{1B5D5B81-32A5-4348-BCA0-F1A54300FDF0}"/>
          </ac:spMkLst>
        </pc:spChg>
        <pc:spChg chg="add del mod">
          <ac:chgData name="Vijay Kumar Singh" userId="b740e23a-30b0-426a-87e0-4d76c05d4358" providerId="ADAL" clId="{35998304-9396-440C-A6DD-6F17CACA4BAB}" dt="2021-07-01T13:24:09.530" v="9553" actId="478"/>
          <ac:spMkLst>
            <pc:docMk/>
            <pc:sldMk cId="1083093182" sldId="268"/>
            <ac:spMk id="61" creationId="{6EFD50BA-01C6-4A4C-99C5-4A34310D287C}"/>
          </ac:spMkLst>
        </pc:spChg>
        <pc:spChg chg="add mod">
          <ac:chgData name="Vijay Kumar Singh" userId="b740e23a-30b0-426a-87e0-4d76c05d4358" providerId="ADAL" clId="{35998304-9396-440C-A6DD-6F17CACA4BAB}" dt="2021-06-28T14:08:46.544" v="5998" actId="1076"/>
          <ac:spMkLst>
            <pc:docMk/>
            <pc:sldMk cId="1083093182" sldId="268"/>
            <ac:spMk id="62" creationId="{38823316-BB48-450B-9F7A-D75FA88013AB}"/>
          </ac:spMkLst>
        </pc:spChg>
        <pc:spChg chg="add mod">
          <ac:chgData name="Vijay Kumar Singh" userId="b740e23a-30b0-426a-87e0-4d76c05d4358" providerId="ADAL" clId="{35998304-9396-440C-A6DD-6F17CACA4BAB}" dt="2021-06-28T14:08:46.544" v="5998" actId="1076"/>
          <ac:spMkLst>
            <pc:docMk/>
            <pc:sldMk cId="1083093182" sldId="268"/>
            <ac:spMk id="63" creationId="{393DF182-2B94-4C4C-9344-3195B87769BB}"/>
          </ac:spMkLst>
        </pc:spChg>
        <pc:spChg chg="add del">
          <ac:chgData name="Vijay Kumar Singh" userId="b740e23a-30b0-426a-87e0-4d76c05d4358" providerId="ADAL" clId="{35998304-9396-440C-A6DD-6F17CACA4BAB}" dt="2021-06-24T14:40:29.560" v="1587"/>
          <ac:spMkLst>
            <pc:docMk/>
            <pc:sldMk cId="1083093182" sldId="268"/>
            <ac:spMk id="71" creationId="{F04CF135-3B33-45AD-A7EB-8E995688624A}"/>
          </ac:spMkLst>
        </pc:spChg>
        <pc:spChg chg="add del">
          <ac:chgData name="Vijay Kumar Singh" userId="b740e23a-30b0-426a-87e0-4d76c05d4358" providerId="ADAL" clId="{35998304-9396-440C-A6DD-6F17CACA4BAB}" dt="2021-06-24T14:40:29.560" v="1587"/>
          <ac:spMkLst>
            <pc:docMk/>
            <pc:sldMk cId="1083093182" sldId="268"/>
            <ac:spMk id="72" creationId="{A0822AF0-5316-475F-8EF9-93824EF7ED1B}"/>
          </ac:spMkLst>
        </pc:spChg>
        <pc:spChg chg="add mod">
          <ac:chgData name="Vijay Kumar Singh" userId="b740e23a-30b0-426a-87e0-4d76c05d4358" providerId="ADAL" clId="{35998304-9396-440C-A6DD-6F17CACA4BAB}" dt="2021-06-28T14:08:46.544" v="5998" actId="1076"/>
          <ac:spMkLst>
            <pc:docMk/>
            <pc:sldMk cId="1083093182" sldId="268"/>
            <ac:spMk id="73" creationId="{3895C835-995D-455F-8A96-8168533EFDC7}"/>
          </ac:spMkLst>
        </pc:spChg>
        <pc:spChg chg="add mod">
          <ac:chgData name="Vijay Kumar Singh" userId="b740e23a-30b0-426a-87e0-4d76c05d4358" providerId="ADAL" clId="{35998304-9396-440C-A6DD-6F17CACA4BAB}" dt="2021-07-01T06:20:22.048" v="7020" actId="20577"/>
          <ac:spMkLst>
            <pc:docMk/>
            <pc:sldMk cId="1083093182" sldId="268"/>
            <ac:spMk id="74" creationId="{26BD458A-99B6-4FC5-958A-BE152BAC9270}"/>
          </ac:spMkLst>
        </pc:spChg>
        <pc:spChg chg="add mod">
          <ac:chgData name="Vijay Kumar Singh" userId="b740e23a-30b0-426a-87e0-4d76c05d4358" providerId="ADAL" clId="{35998304-9396-440C-A6DD-6F17CACA4BAB}" dt="2021-06-28T14:08:46.544" v="5998" actId="1076"/>
          <ac:spMkLst>
            <pc:docMk/>
            <pc:sldMk cId="1083093182" sldId="268"/>
            <ac:spMk id="75" creationId="{B8392575-1DE7-4248-9BCD-6AF3C0E21070}"/>
          </ac:spMkLst>
        </pc:spChg>
        <pc:spChg chg="add mod">
          <ac:chgData name="Vijay Kumar Singh" userId="b740e23a-30b0-426a-87e0-4d76c05d4358" providerId="ADAL" clId="{35998304-9396-440C-A6DD-6F17CACA4BAB}" dt="2021-06-28T14:08:46.544" v="5998" actId="1076"/>
          <ac:spMkLst>
            <pc:docMk/>
            <pc:sldMk cId="1083093182" sldId="268"/>
            <ac:spMk id="76" creationId="{0CE7EE1E-5B18-44B8-B492-3515CC7C46D4}"/>
          </ac:spMkLst>
        </pc:spChg>
        <pc:spChg chg="add del mod">
          <ac:chgData name="Vijay Kumar Singh" userId="b740e23a-30b0-426a-87e0-4d76c05d4358" providerId="ADAL" clId="{35998304-9396-440C-A6DD-6F17CACA4BAB}" dt="2021-07-01T13:24:06.670" v="9552" actId="478"/>
          <ac:spMkLst>
            <pc:docMk/>
            <pc:sldMk cId="1083093182" sldId="268"/>
            <ac:spMk id="78" creationId="{295D1D05-F97D-445A-8F6A-41CECF0AF788}"/>
          </ac:spMkLst>
        </pc:spChg>
        <pc:grpChg chg="add del mod">
          <ac:chgData name="Vijay Kumar Singh" userId="b740e23a-30b0-426a-87e0-4d76c05d4358" providerId="ADAL" clId="{35998304-9396-440C-A6DD-6F17CACA4BAB}" dt="2021-06-24T14:42:38.029" v="1609" actId="478"/>
          <ac:grpSpMkLst>
            <pc:docMk/>
            <pc:sldMk cId="1083093182" sldId="268"/>
            <ac:grpSpMk id="17" creationId="{9E315B24-BA44-4276-8C97-BEC0B39389F7}"/>
          </ac:grpSpMkLst>
        </pc:grpChg>
        <pc:grpChg chg="del mod">
          <ac:chgData name="Vijay Kumar Singh" userId="b740e23a-30b0-426a-87e0-4d76c05d4358" providerId="ADAL" clId="{35998304-9396-440C-A6DD-6F17CACA4BAB}" dt="2021-06-24T14:39:24.671" v="1582" actId="478"/>
          <ac:grpSpMkLst>
            <pc:docMk/>
            <pc:sldMk cId="1083093182" sldId="268"/>
            <ac:grpSpMk id="20" creationId="{5D755C7D-1F4C-4BD9-AE5F-657D26D174E8}"/>
          </ac:grpSpMkLst>
        </pc:grpChg>
        <pc:grpChg chg="del mod">
          <ac:chgData name="Vijay Kumar Singh" userId="b740e23a-30b0-426a-87e0-4d76c05d4358" providerId="ADAL" clId="{35998304-9396-440C-A6DD-6F17CACA4BAB}" dt="2021-06-24T14:23:15.556" v="1226" actId="478"/>
          <ac:grpSpMkLst>
            <pc:docMk/>
            <pc:sldMk cId="1083093182" sldId="268"/>
            <ac:grpSpMk id="37" creationId="{23ADBEBA-724D-4704-B758-AAF75A4977E3}"/>
          </ac:grpSpMkLst>
        </pc:grpChg>
        <pc:grpChg chg="del mod">
          <ac:chgData name="Vijay Kumar Singh" userId="b740e23a-30b0-426a-87e0-4d76c05d4358" providerId="ADAL" clId="{35998304-9396-440C-A6DD-6F17CACA4BAB}" dt="2021-06-24T14:06:25.384" v="950" actId="478"/>
          <ac:grpSpMkLst>
            <pc:docMk/>
            <pc:sldMk cId="1083093182" sldId="268"/>
            <ac:grpSpMk id="38" creationId="{A9E7A842-1CA6-4A08-B5F9-538FB64B5255}"/>
          </ac:grpSpMkLst>
        </pc:grpChg>
        <pc:grpChg chg="del mod">
          <ac:chgData name="Vijay Kumar Singh" userId="b740e23a-30b0-426a-87e0-4d76c05d4358" providerId="ADAL" clId="{35998304-9396-440C-A6DD-6F17CACA4BAB}" dt="2021-06-24T14:33:21.072" v="1333" actId="478"/>
          <ac:grpSpMkLst>
            <pc:docMk/>
            <pc:sldMk cId="1083093182" sldId="268"/>
            <ac:grpSpMk id="39" creationId="{BFE501FE-CA17-498E-8378-8E5EB388C087}"/>
          </ac:grpSpMkLst>
        </pc:grpChg>
        <pc:grpChg chg="del mod">
          <ac:chgData name="Vijay Kumar Singh" userId="b740e23a-30b0-426a-87e0-4d76c05d4358" providerId="ADAL" clId="{35998304-9396-440C-A6DD-6F17CACA4BAB}" dt="2021-06-24T14:28:44.448" v="1302" actId="478"/>
          <ac:grpSpMkLst>
            <pc:docMk/>
            <pc:sldMk cId="1083093182" sldId="268"/>
            <ac:grpSpMk id="40" creationId="{B8DBC7EA-982C-4C7F-A5AF-B8366BE0B3D1}"/>
          </ac:grpSpMkLst>
        </pc:grpChg>
        <pc:grpChg chg="del mod">
          <ac:chgData name="Vijay Kumar Singh" userId="b740e23a-30b0-426a-87e0-4d76c05d4358" providerId="ADAL" clId="{35998304-9396-440C-A6DD-6F17CACA4BAB}" dt="2021-06-24T14:39:16.640" v="1579" actId="478"/>
          <ac:grpSpMkLst>
            <pc:docMk/>
            <pc:sldMk cId="1083093182" sldId="268"/>
            <ac:grpSpMk id="41" creationId="{A7E72145-9A51-4445-96BB-2949FAAD28A9}"/>
          </ac:grpSpMkLst>
        </pc:grpChg>
        <pc:grpChg chg="del mod">
          <ac:chgData name="Vijay Kumar Singh" userId="b740e23a-30b0-426a-87e0-4d76c05d4358" providerId="ADAL" clId="{35998304-9396-440C-A6DD-6F17CACA4BAB}" dt="2021-06-24T14:06:30.880" v="952" actId="478"/>
          <ac:grpSpMkLst>
            <pc:docMk/>
            <pc:sldMk cId="1083093182" sldId="268"/>
            <ac:grpSpMk id="50" creationId="{3C2973B1-73BD-4074-8390-D2BE1AC07238}"/>
          </ac:grpSpMkLst>
        </pc:grpChg>
        <pc:grpChg chg="add del mod">
          <ac:chgData name="Vijay Kumar Singh" userId="b740e23a-30b0-426a-87e0-4d76c05d4358" providerId="ADAL" clId="{35998304-9396-440C-A6DD-6F17CACA4BAB}" dt="2021-06-24T14:40:29.560" v="1587"/>
          <ac:grpSpMkLst>
            <pc:docMk/>
            <pc:sldMk cId="1083093182" sldId="268"/>
            <ac:grpSpMk id="64" creationId="{57096301-A4FB-478B-BB48-F954C8665DE2}"/>
          </ac:grpSpMkLst>
        </pc:grpChg>
        <pc:picChg chg="add mod">
          <ac:chgData name="Vijay Kumar Singh" userId="b740e23a-30b0-426a-87e0-4d76c05d4358" providerId="ADAL" clId="{35998304-9396-440C-A6DD-6F17CACA4BAB}" dt="2021-07-01T13:22:14.162" v="9537" actId="14100"/>
          <ac:picMkLst>
            <pc:docMk/>
            <pc:sldMk cId="1083093182" sldId="268"/>
            <ac:picMk id="2" creationId="{9B89012E-2397-4586-9848-35D667068A5D}"/>
          </ac:picMkLst>
        </pc:picChg>
        <pc:picChg chg="del">
          <ac:chgData name="Vijay Kumar Singh" userId="b740e23a-30b0-426a-87e0-4d76c05d4358" providerId="ADAL" clId="{35998304-9396-440C-A6DD-6F17CACA4BAB}" dt="2021-06-24T13:54:55.901" v="911" actId="478"/>
          <ac:picMkLst>
            <pc:docMk/>
            <pc:sldMk cId="1083093182" sldId="268"/>
            <ac:picMk id="6" creationId="{840910D1-6721-4C56-B753-CA5D6A0807E5}"/>
          </ac:picMkLst>
        </pc:picChg>
        <pc:picChg chg="del">
          <ac:chgData name="Vijay Kumar Singh" userId="b740e23a-30b0-426a-87e0-4d76c05d4358" providerId="ADAL" clId="{35998304-9396-440C-A6DD-6F17CACA4BAB}" dt="2021-06-24T13:54:53.722" v="910" actId="478"/>
          <ac:picMkLst>
            <pc:docMk/>
            <pc:sldMk cId="1083093182" sldId="268"/>
            <ac:picMk id="8" creationId="{FB577D0A-8815-48B2-9443-794FED5CEA08}"/>
          </ac:picMkLst>
        </pc:picChg>
        <pc:picChg chg="add mod">
          <ac:chgData name="Vijay Kumar Singh" userId="b740e23a-30b0-426a-87e0-4d76c05d4358" providerId="ADAL" clId="{35998304-9396-440C-A6DD-6F17CACA4BAB}" dt="2021-06-28T14:08:46.544" v="5998" actId="1076"/>
          <ac:picMkLst>
            <pc:docMk/>
            <pc:sldMk cId="1083093182" sldId="268"/>
            <ac:picMk id="17" creationId="{7ACB3FB0-A731-4A31-BC78-32105C86CF69}"/>
          </ac:picMkLst>
        </pc:picChg>
        <pc:picChg chg="del">
          <ac:chgData name="Vijay Kumar Singh" userId="b740e23a-30b0-426a-87e0-4d76c05d4358" providerId="ADAL" clId="{35998304-9396-440C-A6DD-6F17CACA4BAB}" dt="2021-06-24T14:24:32.606" v="1277" actId="478"/>
          <ac:picMkLst>
            <pc:docMk/>
            <pc:sldMk cId="1083093182" sldId="268"/>
            <ac:picMk id="21" creationId="{877D8AA8-C5CB-4BAD-8AC7-4FFF70FB18F2}"/>
          </ac:picMkLst>
        </pc:picChg>
        <pc:picChg chg="del mod">
          <ac:chgData name="Vijay Kumar Singh" userId="b740e23a-30b0-426a-87e0-4d76c05d4358" providerId="ADAL" clId="{35998304-9396-440C-A6DD-6F17CACA4BAB}" dt="2021-06-24T14:42:25.851" v="1606" actId="21"/>
          <ac:picMkLst>
            <pc:docMk/>
            <pc:sldMk cId="1083093182" sldId="268"/>
            <ac:picMk id="22" creationId="{89EFDF49-7C7B-4C21-9FDF-FF9502AEF2D2}"/>
          </ac:picMkLst>
        </pc:picChg>
        <pc:picChg chg="del">
          <ac:chgData name="Vijay Kumar Singh" userId="b740e23a-30b0-426a-87e0-4d76c05d4358" providerId="ADAL" clId="{35998304-9396-440C-A6DD-6F17CACA4BAB}" dt="2021-06-24T14:39:22.523" v="1581" actId="478"/>
          <ac:picMkLst>
            <pc:docMk/>
            <pc:sldMk cId="1083093182" sldId="268"/>
            <ac:picMk id="23" creationId="{82B3F638-BC25-42E7-A856-078E50799D30}"/>
          </ac:picMkLst>
        </pc:picChg>
        <pc:picChg chg="add mod">
          <ac:chgData name="Vijay Kumar Singh" userId="b740e23a-30b0-426a-87e0-4d76c05d4358" providerId="ADAL" clId="{35998304-9396-440C-A6DD-6F17CACA4BAB}" dt="2021-07-01T13:24:00.497" v="9551" actId="1076"/>
          <ac:picMkLst>
            <pc:docMk/>
            <pc:sldMk cId="1083093182" sldId="268"/>
            <ac:picMk id="26" creationId="{166E82D9-BB34-4B77-ABC3-0554CF32B0EB}"/>
          </ac:picMkLst>
        </pc:picChg>
        <pc:picChg chg="del">
          <ac:chgData name="Vijay Kumar Singh" userId="b740e23a-30b0-426a-87e0-4d76c05d4358" providerId="ADAL" clId="{35998304-9396-440C-A6DD-6F17CACA4BAB}" dt="2021-06-24T14:39:13.950" v="1578" actId="478"/>
          <ac:picMkLst>
            <pc:docMk/>
            <pc:sldMk cId="1083093182" sldId="268"/>
            <ac:picMk id="46" creationId="{130B24A2-1318-414D-96B4-FE59233B9C68}"/>
          </ac:picMkLst>
        </pc:picChg>
        <pc:picChg chg="del">
          <ac:chgData name="Vijay Kumar Singh" userId="b740e23a-30b0-426a-87e0-4d76c05d4358" providerId="ADAL" clId="{35998304-9396-440C-A6DD-6F17CACA4BAB}" dt="2021-06-24T14:39:11.696" v="1577" actId="478"/>
          <ac:picMkLst>
            <pc:docMk/>
            <pc:sldMk cId="1083093182" sldId="268"/>
            <ac:picMk id="48" creationId="{1784237E-E801-4550-9BF2-EF56976D76BA}"/>
          </ac:picMkLst>
        </pc:picChg>
        <pc:picChg chg="add mod">
          <ac:chgData name="Vijay Kumar Singh" userId="b740e23a-30b0-426a-87e0-4d76c05d4358" providerId="ADAL" clId="{35998304-9396-440C-A6DD-6F17CACA4BAB}" dt="2021-06-28T14:08:46.544" v="5998" actId="1076"/>
          <ac:picMkLst>
            <pc:docMk/>
            <pc:sldMk cId="1083093182" sldId="268"/>
            <ac:picMk id="77" creationId="{7E71E5FA-3DFA-485E-91E9-FB452FE7D285}"/>
          </ac:picMkLst>
        </pc:picChg>
        <pc:picChg chg="add mod">
          <ac:chgData name="Vijay Kumar Singh" userId="b740e23a-30b0-426a-87e0-4d76c05d4358" providerId="ADAL" clId="{35998304-9396-440C-A6DD-6F17CACA4BAB}" dt="2021-06-28T14:08:46.544" v="5998" actId="1076"/>
          <ac:picMkLst>
            <pc:docMk/>
            <pc:sldMk cId="1083093182" sldId="268"/>
            <ac:picMk id="79" creationId="{9D9247EE-D9A5-4211-B162-91C419BEE296}"/>
          </ac:picMkLst>
        </pc:picChg>
      </pc:sldChg>
      <pc:sldChg chg="addSp delSp modSp add mod">
        <pc:chgData name="Vijay Kumar Singh" userId="b740e23a-30b0-426a-87e0-4d76c05d4358" providerId="ADAL" clId="{35998304-9396-440C-A6DD-6F17CACA4BAB}" dt="2021-07-02T10:11:43.431" v="11222" actId="20577"/>
        <pc:sldMkLst>
          <pc:docMk/>
          <pc:sldMk cId="1925678767" sldId="269"/>
        </pc:sldMkLst>
        <pc:spChg chg="add mod">
          <ac:chgData name="Vijay Kumar Singh" userId="b740e23a-30b0-426a-87e0-4d76c05d4358" providerId="ADAL" clId="{35998304-9396-440C-A6DD-6F17CACA4BAB}" dt="2021-06-28T13:14:13.617" v="5412" actId="20577"/>
          <ac:spMkLst>
            <pc:docMk/>
            <pc:sldMk cId="1925678767" sldId="269"/>
            <ac:spMk id="2" creationId="{D91541A7-B22A-4D64-AC40-C5E75F9BE334}"/>
          </ac:spMkLst>
        </pc:spChg>
        <pc:spChg chg="del">
          <ac:chgData name="Vijay Kumar Singh" userId="b740e23a-30b0-426a-87e0-4d76c05d4358" providerId="ADAL" clId="{35998304-9396-440C-A6DD-6F17CACA4BAB}" dt="2021-06-25T12:03:37.285" v="2994" actId="478"/>
          <ac:spMkLst>
            <pc:docMk/>
            <pc:sldMk cId="1925678767" sldId="269"/>
            <ac:spMk id="3" creationId="{5B6FA09F-ACF4-41B0-89E2-2956432DB5B4}"/>
          </ac:spMkLst>
        </pc:spChg>
        <pc:spChg chg="mod">
          <ac:chgData name="Vijay Kumar Singh" userId="b740e23a-30b0-426a-87e0-4d76c05d4358" providerId="ADAL" clId="{35998304-9396-440C-A6DD-6F17CACA4BAB}" dt="2021-06-28T14:40:01.258" v="6403" actId="403"/>
          <ac:spMkLst>
            <pc:docMk/>
            <pc:sldMk cId="1925678767" sldId="269"/>
            <ac:spMk id="4" creationId="{1FE352CE-7C76-4FD7-A150-6094A062AC20}"/>
          </ac:spMkLst>
        </pc:spChg>
        <pc:spChg chg="add mod">
          <ac:chgData name="Vijay Kumar Singh" userId="b740e23a-30b0-426a-87e0-4d76c05d4358" providerId="ADAL" clId="{35998304-9396-440C-A6DD-6F17CACA4BAB}" dt="2021-06-25T12:41:04.112" v="3566" actId="164"/>
          <ac:spMkLst>
            <pc:docMk/>
            <pc:sldMk cId="1925678767" sldId="269"/>
            <ac:spMk id="6" creationId="{6F2F0AC4-DC0D-45B8-8126-70E484D065DE}"/>
          </ac:spMkLst>
        </pc:spChg>
        <pc:spChg chg="add mod">
          <ac:chgData name="Vijay Kumar Singh" userId="b740e23a-30b0-426a-87e0-4d76c05d4358" providerId="ADAL" clId="{35998304-9396-440C-A6DD-6F17CACA4BAB}" dt="2021-06-28T13:19:26.812" v="5513" actId="1076"/>
          <ac:spMkLst>
            <pc:docMk/>
            <pc:sldMk cId="1925678767" sldId="269"/>
            <ac:spMk id="8" creationId="{F9135367-AE1C-4085-9C56-32DCAFAB6340}"/>
          </ac:spMkLst>
        </pc:spChg>
        <pc:spChg chg="add mod">
          <ac:chgData name="Vijay Kumar Singh" userId="b740e23a-30b0-426a-87e0-4d76c05d4358" providerId="ADAL" clId="{35998304-9396-440C-A6DD-6F17CACA4BAB}" dt="2021-07-02T04:25:37.105" v="9622" actId="20577"/>
          <ac:spMkLst>
            <pc:docMk/>
            <pc:sldMk cId="1925678767" sldId="269"/>
            <ac:spMk id="10" creationId="{16B5F175-7F21-42E5-9E7F-7293B19CB29C}"/>
          </ac:spMkLst>
        </pc:spChg>
        <pc:spChg chg="add del mod">
          <ac:chgData name="Vijay Kumar Singh" userId="b740e23a-30b0-426a-87e0-4d76c05d4358" providerId="ADAL" clId="{35998304-9396-440C-A6DD-6F17CACA4BAB}" dt="2021-06-28T11:18:02.787" v="4897" actId="478"/>
          <ac:spMkLst>
            <pc:docMk/>
            <pc:sldMk cId="1925678767" sldId="269"/>
            <ac:spMk id="12" creationId="{737ABC75-0BB2-4B8A-95AC-247E173ABD94}"/>
          </ac:spMkLst>
        </pc:spChg>
        <pc:spChg chg="del">
          <ac:chgData name="Vijay Kumar Singh" userId="b740e23a-30b0-426a-87e0-4d76c05d4358" providerId="ADAL" clId="{35998304-9396-440C-A6DD-6F17CACA4BAB}" dt="2021-06-25T12:03:37.285" v="2994" actId="478"/>
          <ac:spMkLst>
            <pc:docMk/>
            <pc:sldMk cId="1925678767" sldId="269"/>
            <ac:spMk id="14" creationId="{4CDBB56F-8E77-4A0F-B991-50EEC3B503B3}"/>
          </ac:spMkLst>
        </pc:spChg>
        <pc:spChg chg="del">
          <ac:chgData name="Vijay Kumar Singh" userId="b740e23a-30b0-426a-87e0-4d76c05d4358" providerId="ADAL" clId="{35998304-9396-440C-A6DD-6F17CACA4BAB}" dt="2021-06-25T12:03:37.285" v="2994" actId="478"/>
          <ac:spMkLst>
            <pc:docMk/>
            <pc:sldMk cId="1925678767" sldId="269"/>
            <ac:spMk id="15" creationId="{FCA3DE67-669F-4D1A-8F8B-68B6FE0F3C9E}"/>
          </ac:spMkLst>
        </pc:spChg>
        <pc:spChg chg="del">
          <ac:chgData name="Vijay Kumar Singh" userId="b740e23a-30b0-426a-87e0-4d76c05d4358" providerId="ADAL" clId="{35998304-9396-440C-A6DD-6F17CACA4BAB}" dt="2021-06-25T12:03:37.285" v="2994" actId="478"/>
          <ac:spMkLst>
            <pc:docMk/>
            <pc:sldMk cId="1925678767" sldId="269"/>
            <ac:spMk id="16" creationId="{665931ED-DF23-455A-A47E-9E0B7B8A67A2}"/>
          </ac:spMkLst>
        </pc:spChg>
        <pc:spChg chg="mod">
          <ac:chgData name="Vijay Kumar Singh" userId="b740e23a-30b0-426a-87e0-4d76c05d4358" providerId="ADAL" clId="{35998304-9396-440C-A6DD-6F17CACA4BAB}" dt="2021-07-02T05:31:36.351" v="10019" actId="20577"/>
          <ac:spMkLst>
            <pc:docMk/>
            <pc:sldMk cId="1925678767" sldId="269"/>
            <ac:spMk id="17" creationId="{70778CEA-2577-4034-B223-70F69AFEBD66}"/>
          </ac:spMkLst>
        </pc:spChg>
        <pc:spChg chg="mod">
          <ac:chgData name="Vijay Kumar Singh" userId="b740e23a-30b0-426a-87e0-4d76c05d4358" providerId="ADAL" clId="{35998304-9396-440C-A6DD-6F17CACA4BAB}" dt="2021-06-28T13:18:21.975" v="5492" actId="14100"/>
          <ac:spMkLst>
            <pc:docMk/>
            <pc:sldMk cId="1925678767" sldId="269"/>
            <ac:spMk id="18" creationId="{EEF6FFC3-1EA9-447D-A140-8948BC404278}"/>
          </ac:spMkLst>
        </pc:spChg>
        <pc:spChg chg="del">
          <ac:chgData name="Vijay Kumar Singh" userId="b740e23a-30b0-426a-87e0-4d76c05d4358" providerId="ADAL" clId="{35998304-9396-440C-A6DD-6F17CACA4BAB}" dt="2021-06-25T12:03:37.285" v="2994" actId="478"/>
          <ac:spMkLst>
            <pc:docMk/>
            <pc:sldMk cId="1925678767" sldId="269"/>
            <ac:spMk id="20" creationId="{03ECE62E-5037-4A22-BF0B-4973DF6AA652}"/>
          </ac:spMkLst>
        </pc:spChg>
        <pc:spChg chg="del">
          <ac:chgData name="Vijay Kumar Singh" userId="b740e23a-30b0-426a-87e0-4d76c05d4358" providerId="ADAL" clId="{35998304-9396-440C-A6DD-6F17CACA4BAB}" dt="2021-06-25T12:03:37.285" v="2994" actId="478"/>
          <ac:spMkLst>
            <pc:docMk/>
            <pc:sldMk cId="1925678767" sldId="269"/>
            <ac:spMk id="23" creationId="{745E81B5-CA12-45AB-8146-BA47F11B322B}"/>
          </ac:spMkLst>
        </pc:spChg>
        <pc:spChg chg="del">
          <ac:chgData name="Vijay Kumar Singh" userId="b740e23a-30b0-426a-87e0-4d76c05d4358" providerId="ADAL" clId="{35998304-9396-440C-A6DD-6F17CACA4BAB}" dt="2021-06-25T12:03:31.234" v="2993" actId="478"/>
          <ac:spMkLst>
            <pc:docMk/>
            <pc:sldMk cId="1925678767" sldId="269"/>
            <ac:spMk id="24" creationId="{9BD9B635-E214-4208-A75D-9A5BF85782C6}"/>
          </ac:spMkLst>
        </pc:spChg>
        <pc:spChg chg="add del mod">
          <ac:chgData name="Vijay Kumar Singh" userId="b740e23a-30b0-426a-87e0-4d76c05d4358" providerId="ADAL" clId="{35998304-9396-440C-A6DD-6F17CACA4BAB}" dt="2021-06-25T12:10:16.190" v="3046" actId="478"/>
          <ac:spMkLst>
            <pc:docMk/>
            <pc:sldMk cId="1925678767" sldId="269"/>
            <ac:spMk id="26" creationId="{04AA244B-5C49-4A3C-9E2A-143CB5D2F13F}"/>
          </ac:spMkLst>
        </pc:spChg>
        <pc:spChg chg="del">
          <ac:chgData name="Vijay Kumar Singh" userId="b740e23a-30b0-426a-87e0-4d76c05d4358" providerId="ADAL" clId="{35998304-9396-440C-A6DD-6F17CACA4BAB}" dt="2021-06-25T12:03:37.285" v="2994" actId="478"/>
          <ac:spMkLst>
            <pc:docMk/>
            <pc:sldMk cId="1925678767" sldId="269"/>
            <ac:spMk id="27" creationId="{E808A2DB-9368-4974-A55F-16BBE3165E3C}"/>
          </ac:spMkLst>
        </pc:spChg>
        <pc:spChg chg="add del mod">
          <ac:chgData name="Vijay Kumar Singh" userId="b740e23a-30b0-426a-87e0-4d76c05d4358" providerId="ADAL" clId="{35998304-9396-440C-A6DD-6F17CACA4BAB}" dt="2021-06-25T12:29:44.270" v="3327" actId="478"/>
          <ac:spMkLst>
            <pc:docMk/>
            <pc:sldMk cId="1925678767" sldId="269"/>
            <ac:spMk id="28" creationId="{8AD79271-739F-4294-98B0-9939D6C0E8BC}"/>
          </ac:spMkLst>
        </pc:spChg>
        <pc:spChg chg="del">
          <ac:chgData name="Vijay Kumar Singh" userId="b740e23a-30b0-426a-87e0-4d76c05d4358" providerId="ADAL" clId="{35998304-9396-440C-A6DD-6F17CACA4BAB}" dt="2021-06-25T12:03:37.285" v="2994" actId="478"/>
          <ac:spMkLst>
            <pc:docMk/>
            <pc:sldMk cId="1925678767" sldId="269"/>
            <ac:spMk id="29" creationId="{97FC4047-7A04-4B4C-A61C-D8C024173F98}"/>
          </ac:spMkLst>
        </pc:spChg>
        <pc:spChg chg="add mod">
          <ac:chgData name="Vijay Kumar Singh" userId="b740e23a-30b0-426a-87e0-4d76c05d4358" providerId="ADAL" clId="{35998304-9396-440C-A6DD-6F17CACA4BAB}" dt="2021-06-28T13:44:33.285" v="5699" actId="20577"/>
          <ac:spMkLst>
            <pc:docMk/>
            <pc:sldMk cId="1925678767" sldId="269"/>
            <ac:spMk id="30" creationId="{91CEC484-8CCF-406D-A9D0-AA9BC3391764}"/>
          </ac:spMkLst>
        </pc:spChg>
        <pc:spChg chg="add mod">
          <ac:chgData name="Vijay Kumar Singh" userId="b740e23a-30b0-426a-87e0-4d76c05d4358" providerId="ADAL" clId="{35998304-9396-440C-A6DD-6F17CACA4BAB}" dt="2021-07-02T10:11:43.431" v="11222" actId="20577"/>
          <ac:spMkLst>
            <pc:docMk/>
            <pc:sldMk cId="1925678767" sldId="269"/>
            <ac:spMk id="31" creationId="{60D213FD-E7D2-4EF3-AAA7-46BC6CB952F7}"/>
          </ac:spMkLst>
        </pc:spChg>
        <pc:spChg chg="add mod">
          <ac:chgData name="Vijay Kumar Singh" userId="b740e23a-30b0-426a-87e0-4d76c05d4358" providerId="ADAL" clId="{35998304-9396-440C-A6DD-6F17CACA4BAB}" dt="2021-06-28T11:17:45.922" v="4893" actId="164"/>
          <ac:spMkLst>
            <pc:docMk/>
            <pc:sldMk cId="1925678767" sldId="269"/>
            <ac:spMk id="37" creationId="{54A9DF9A-163F-4B8E-99A8-35D6E12418CB}"/>
          </ac:spMkLst>
        </pc:spChg>
        <pc:spChg chg="mod topLvl">
          <ac:chgData name="Vijay Kumar Singh" userId="b740e23a-30b0-426a-87e0-4d76c05d4358" providerId="ADAL" clId="{35998304-9396-440C-A6DD-6F17CACA4BAB}" dt="2021-07-02T04:33:45.516" v="9657" actId="113"/>
          <ac:spMkLst>
            <pc:docMk/>
            <pc:sldMk cId="1925678767" sldId="269"/>
            <ac:spMk id="39" creationId="{C0E8C07C-186E-439C-974F-A63620531944}"/>
          </ac:spMkLst>
        </pc:spChg>
        <pc:spChg chg="del topLvl">
          <ac:chgData name="Vijay Kumar Singh" userId="b740e23a-30b0-426a-87e0-4d76c05d4358" providerId="ADAL" clId="{35998304-9396-440C-A6DD-6F17CACA4BAB}" dt="2021-06-25T12:55:41.001" v="3914" actId="478"/>
          <ac:spMkLst>
            <pc:docMk/>
            <pc:sldMk cId="1925678767" sldId="269"/>
            <ac:spMk id="40" creationId="{02A0DD5F-ABAE-43BC-BFA9-9424AF13B9FA}"/>
          </ac:spMkLst>
        </pc:spChg>
        <pc:spChg chg="del">
          <ac:chgData name="Vijay Kumar Singh" userId="b740e23a-30b0-426a-87e0-4d76c05d4358" providerId="ADAL" clId="{35998304-9396-440C-A6DD-6F17CACA4BAB}" dt="2021-06-25T12:03:37.285" v="2994" actId="478"/>
          <ac:spMkLst>
            <pc:docMk/>
            <pc:sldMk cId="1925678767" sldId="269"/>
            <ac:spMk id="61" creationId="{6EFD50BA-01C6-4A4C-99C5-4A34310D287C}"/>
          </ac:spMkLst>
        </pc:spChg>
        <pc:spChg chg="del">
          <ac:chgData name="Vijay Kumar Singh" userId="b740e23a-30b0-426a-87e0-4d76c05d4358" providerId="ADAL" clId="{35998304-9396-440C-A6DD-6F17CACA4BAB}" dt="2021-06-25T12:03:37.285" v="2994" actId="478"/>
          <ac:spMkLst>
            <pc:docMk/>
            <pc:sldMk cId="1925678767" sldId="269"/>
            <ac:spMk id="62" creationId="{38823316-BB48-450B-9F7A-D75FA88013AB}"/>
          </ac:spMkLst>
        </pc:spChg>
        <pc:spChg chg="del">
          <ac:chgData name="Vijay Kumar Singh" userId="b740e23a-30b0-426a-87e0-4d76c05d4358" providerId="ADAL" clId="{35998304-9396-440C-A6DD-6F17CACA4BAB}" dt="2021-06-25T12:03:37.285" v="2994" actId="478"/>
          <ac:spMkLst>
            <pc:docMk/>
            <pc:sldMk cId="1925678767" sldId="269"/>
            <ac:spMk id="63" creationId="{393DF182-2B94-4C4C-9344-3195B87769BB}"/>
          </ac:spMkLst>
        </pc:spChg>
        <pc:spChg chg="del">
          <ac:chgData name="Vijay Kumar Singh" userId="b740e23a-30b0-426a-87e0-4d76c05d4358" providerId="ADAL" clId="{35998304-9396-440C-A6DD-6F17CACA4BAB}" dt="2021-06-25T12:03:37.285" v="2994" actId="478"/>
          <ac:spMkLst>
            <pc:docMk/>
            <pc:sldMk cId="1925678767" sldId="269"/>
            <ac:spMk id="73" creationId="{3895C835-995D-455F-8A96-8168533EFDC7}"/>
          </ac:spMkLst>
        </pc:spChg>
        <pc:spChg chg="del">
          <ac:chgData name="Vijay Kumar Singh" userId="b740e23a-30b0-426a-87e0-4d76c05d4358" providerId="ADAL" clId="{35998304-9396-440C-A6DD-6F17CACA4BAB}" dt="2021-06-25T12:03:37.285" v="2994" actId="478"/>
          <ac:spMkLst>
            <pc:docMk/>
            <pc:sldMk cId="1925678767" sldId="269"/>
            <ac:spMk id="74" creationId="{26BD458A-99B6-4FC5-958A-BE152BAC9270}"/>
          </ac:spMkLst>
        </pc:spChg>
        <pc:spChg chg="del">
          <ac:chgData name="Vijay Kumar Singh" userId="b740e23a-30b0-426a-87e0-4d76c05d4358" providerId="ADAL" clId="{35998304-9396-440C-A6DD-6F17CACA4BAB}" dt="2021-06-25T12:03:37.285" v="2994" actId="478"/>
          <ac:spMkLst>
            <pc:docMk/>
            <pc:sldMk cId="1925678767" sldId="269"/>
            <ac:spMk id="75" creationId="{B8392575-1DE7-4248-9BCD-6AF3C0E21070}"/>
          </ac:spMkLst>
        </pc:spChg>
        <pc:spChg chg="del">
          <ac:chgData name="Vijay Kumar Singh" userId="b740e23a-30b0-426a-87e0-4d76c05d4358" providerId="ADAL" clId="{35998304-9396-440C-A6DD-6F17CACA4BAB}" dt="2021-06-25T12:03:37.285" v="2994" actId="478"/>
          <ac:spMkLst>
            <pc:docMk/>
            <pc:sldMk cId="1925678767" sldId="269"/>
            <ac:spMk id="76" creationId="{0CE7EE1E-5B18-44B8-B492-3515CC7C46D4}"/>
          </ac:spMkLst>
        </pc:spChg>
        <pc:spChg chg="del">
          <ac:chgData name="Vijay Kumar Singh" userId="b740e23a-30b0-426a-87e0-4d76c05d4358" providerId="ADAL" clId="{35998304-9396-440C-A6DD-6F17CACA4BAB}" dt="2021-06-25T12:03:37.285" v="2994" actId="478"/>
          <ac:spMkLst>
            <pc:docMk/>
            <pc:sldMk cId="1925678767" sldId="269"/>
            <ac:spMk id="78" creationId="{295D1D05-F97D-445A-8F6A-41CECF0AF788}"/>
          </ac:spMkLst>
        </pc:spChg>
        <pc:grpChg chg="add mod">
          <ac:chgData name="Vijay Kumar Singh" userId="b740e23a-30b0-426a-87e0-4d76c05d4358" providerId="ADAL" clId="{35998304-9396-440C-A6DD-6F17CACA4BAB}" dt="2021-06-28T13:16:40.798" v="5420" actId="14100"/>
          <ac:grpSpMkLst>
            <pc:docMk/>
            <pc:sldMk cId="1925678767" sldId="269"/>
            <ac:grpSpMk id="3" creationId="{42DB94C0-1576-4395-B824-A41E0039866D}"/>
          </ac:grpSpMkLst>
        </pc:grpChg>
        <pc:grpChg chg="add mod">
          <ac:chgData name="Vijay Kumar Singh" userId="b740e23a-30b0-426a-87e0-4d76c05d4358" providerId="ADAL" clId="{35998304-9396-440C-A6DD-6F17CACA4BAB}" dt="2021-06-28T13:19:46.308" v="5516" actId="1076"/>
          <ac:grpSpMkLst>
            <pc:docMk/>
            <pc:sldMk cId="1925678767" sldId="269"/>
            <ac:grpSpMk id="7" creationId="{2532CCE8-D8D3-4523-A959-C1686D215C38}"/>
          </ac:grpSpMkLst>
        </pc:grpChg>
        <pc:grpChg chg="add mod">
          <ac:chgData name="Vijay Kumar Singh" userId="b740e23a-30b0-426a-87e0-4d76c05d4358" providerId="ADAL" clId="{35998304-9396-440C-A6DD-6F17CACA4BAB}" dt="2021-07-02T05:31:13.965" v="10014" actId="14100"/>
          <ac:grpSpMkLst>
            <pc:docMk/>
            <pc:sldMk cId="1925678767" sldId="269"/>
            <ac:grpSpMk id="9" creationId="{183E858E-E42E-4EFB-BE37-205E576B96D4}"/>
          </ac:grpSpMkLst>
        </pc:grpChg>
        <pc:grpChg chg="add mod">
          <ac:chgData name="Vijay Kumar Singh" userId="b740e23a-30b0-426a-87e0-4d76c05d4358" providerId="ADAL" clId="{35998304-9396-440C-A6DD-6F17CACA4BAB}" dt="2021-07-02T05:31:19.073" v="10015" actId="14100"/>
          <ac:grpSpMkLst>
            <pc:docMk/>
            <pc:sldMk cId="1925678767" sldId="269"/>
            <ac:grpSpMk id="11" creationId="{CDB5FE7C-C6B9-4F16-8A77-27A1C95BDF60}"/>
          </ac:grpSpMkLst>
        </pc:grpChg>
        <pc:grpChg chg="add mod">
          <ac:chgData name="Vijay Kumar Singh" userId="b740e23a-30b0-426a-87e0-4d76c05d4358" providerId="ADAL" clId="{35998304-9396-440C-A6DD-6F17CACA4BAB}" dt="2021-06-28T13:19:46.308" v="5516" actId="1076"/>
          <ac:grpSpMkLst>
            <pc:docMk/>
            <pc:sldMk cId="1925678767" sldId="269"/>
            <ac:grpSpMk id="16" creationId="{793B191D-0DF3-4B6F-BE04-AB7AFB118401}"/>
          </ac:grpSpMkLst>
        </pc:grpChg>
        <pc:grpChg chg="add del mod">
          <ac:chgData name="Vijay Kumar Singh" userId="b740e23a-30b0-426a-87e0-4d76c05d4358" providerId="ADAL" clId="{35998304-9396-440C-A6DD-6F17CACA4BAB}" dt="2021-06-25T12:55:41.001" v="3914" actId="478"/>
          <ac:grpSpMkLst>
            <pc:docMk/>
            <pc:sldMk cId="1925678767" sldId="269"/>
            <ac:grpSpMk id="38" creationId="{3A7C44F2-FD4C-4A2D-B0D5-5491EC7408B3}"/>
          </ac:grpSpMkLst>
        </pc:grpChg>
        <pc:picChg chg="del">
          <ac:chgData name="Vijay Kumar Singh" userId="b740e23a-30b0-426a-87e0-4d76c05d4358" providerId="ADAL" clId="{35998304-9396-440C-A6DD-6F17CACA4BAB}" dt="2021-06-25T12:03:37.285" v="2994" actId="478"/>
          <ac:picMkLst>
            <pc:docMk/>
            <pc:sldMk cId="1925678767" sldId="269"/>
            <ac:picMk id="5" creationId="{F2E75DEE-F227-4294-A9AA-4F307A02B450}"/>
          </ac:picMkLst>
        </pc:picChg>
        <pc:picChg chg="del">
          <ac:chgData name="Vijay Kumar Singh" userId="b740e23a-30b0-426a-87e0-4d76c05d4358" providerId="ADAL" clId="{35998304-9396-440C-A6DD-6F17CACA4BAB}" dt="2021-06-25T12:03:37.285" v="2994" actId="478"/>
          <ac:picMkLst>
            <pc:docMk/>
            <pc:sldMk cId="1925678767" sldId="269"/>
            <ac:picMk id="17" creationId="{7ACB3FB0-A731-4A31-BC78-32105C86CF69}"/>
          </ac:picMkLst>
        </pc:picChg>
        <pc:picChg chg="add">
          <ac:chgData name="Vijay Kumar Singh" userId="b740e23a-30b0-426a-87e0-4d76c05d4358" providerId="ADAL" clId="{35998304-9396-440C-A6DD-6F17CACA4BAB}" dt="2021-06-25T12:09:31.690" v="3038"/>
          <ac:picMkLst>
            <pc:docMk/>
            <pc:sldMk cId="1925678767" sldId="269"/>
            <ac:picMk id="25" creationId="{B60FE35F-1D98-4673-B969-187448EB5143}"/>
          </ac:picMkLst>
        </pc:picChg>
        <pc:picChg chg="del">
          <ac:chgData name="Vijay Kumar Singh" userId="b740e23a-30b0-426a-87e0-4d76c05d4358" providerId="ADAL" clId="{35998304-9396-440C-A6DD-6F17CACA4BAB}" dt="2021-06-25T12:03:37.285" v="2994" actId="478"/>
          <ac:picMkLst>
            <pc:docMk/>
            <pc:sldMk cId="1925678767" sldId="269"/>
            <ac:picMk id="77" creationId="{7E71E5FA-3DFA-485E-91E9-FB452FE7D285}"/>
          </ac:picMkLst>
        </pc:picChg>
        <pc:picChg chg="del">
          <ac:chgData name="Vijay Kumar Singh" userId="b740e23a-30b0-426a-87e0-4d76c05d4358" providerId="ADAL" clId="{35998304-9396-440C-A6DD-6F17CACA4BAB}" dt="2021-06-25T12:03:37.285" v="2994" actId="478"/>
          <ac:picMkLst>
            <pc:docMk/>
            <pc:sldMk cId="1925678767" sldId="269"/>
            <ac:picMk id="79" creationId="{9D9247EE-D9A5-4211-B162-91C419BEE296}"/>
          </ac:picMkLst>
        </pc:picChg>
        <pc:cxnChg chg="add mod">
          <ac:chgData name="Vijay Kumar Singh" userId="b740e23a-30b0-426a-87e0-4d76c05d4358" providerId="ADAL" clId="{35998304-9396-440C-A6DD-6F17CACA4BAB}" dt="2021-06-28T13:43:30.554" v="5674" actId="1076"/>
          <ac:cxnSpMkLst>
            <pc:docMk/>
            <pc:sldMk cId="1925678767" sldId="269"/>
            <ac:cxnSpMk id="13" creationId="{1D7A9236-2534-4FAA-93F0-AF37DB311E2F}"/>
          </ac:cxnSpMkLst>
        </pc:cxnChg>
      </pc:sldChg>
      <pc:sldChg chg="new del">
        <pc:chgData name="Vijay Kumar Singh" userId="b740e23a-30b0-426a-87e0-4d76c05d4358" providerId="ADAL" clId="{35998304-9396-440C-A6DD-6F17CACA4BAB}" dt="2021-06-25T11:25:24.667" v="2913" actId="680"/>
        <pc:sldMkLst>
          <pc:docMk/>
          <pc:sldMk cId="4110447099" sldId="269"/>
        </pc:sldMkLst>
      </pc:sldChg>
      <pc:sldChg chg="addSp delSp modSp add mod">
        <pc:chgData name="Vijay Kumar Singh" userId="b740e23a-30b0-426a-87e0-4d76c05d4358" providerId="ADAL" clId="{35998304-9396-440C-A6DD-6F17CACA4BAB}" dt="2021-07-02T05:33:18.154" v="10024" actId="108"/>
        <pc:sldMkLst>
          <pc:docMk/>
          <pc:sldMk cId="2329231917" sldId="270"/>
        </pc:sldMkLst>
        <pc:spChg chg="del topLvl">
          <ac:chgData name="Vijay Kumar Singh" userId="b740e23a-30b0-426a-87e0-4d76c05d4358" providerId="ADAL" clId="{35998304-9396-440C-A6DD-6F17CACA4BAB}" dt="2021-06-25T14:02:23.144" v="3973" actId="478"/>
          <ac:spMkLst>
            <pc:docMk/>
            <pc:sldMk cId="2329231917" sldId="270"/>
            <ac:spMk id="2" creationId="{D91541A7-B22A-4D64-AC40-C5E75F9BE334}"/>
          </ac:spMkLst>
        </pc:spChg>
        <pc:spChg chg="mod">
          <ac:chgData name="Vijay Kumar Singh" userId="b740e23a-30b0-426a-87e0-4d76c05d4358" providerId="ADAL" clId="{35998304-9396-440C-A6DD-6F17CACA4BAB}" dt="2021-06-28T14:35:00.051" v="6316"/>
          <ac:spMkLst>
            <pc:docMk/>
            <pc:sldMk cId="2329231917" sldId="270"/>
            <ac:spMk id="4" creationId="{1FE352CE-7C76-4FD7-A150-6094A062AC20}"/>
          </ac:spMkLst>
        </pc:spChg>
        <pc:spChg chg="del mod topLvl">
          <ac:chgData name="Vijay Kumar Singh" userId="b740e23a-30b0-426a-87e0-4d76c05d4358" providerId="ADAL" clId="{35998304-9396-440C-A6DD-6F17CACA4BAB}" dt="2021-06-25T14:02:09.760" v="3971" actId="478"/>
          <ac:spMkLst>
            <pc:docMk/>
            <pc:sldMk cId="2329231917" sldId="270"/>
            <ac:spMk id="6" creationId="{6F2F0AC4-DC0D-45B8-8126-70E484D065DE}"/>
          </ac:spMkLst>
        </pc:spChg>
        <pc:spChg chg="del topLvl">
          <ac:chgData name="Vijay Kumar Singh" userId="b740e23a-30b0-426a-87e0-4d76c05d4358" providerId="ADAL" clId="{35998304-9396-440C-A6DD-6F17CACA4BAB}" dt="2021-06-25T14:02:13.663" v="3972" actId="478"/>
          <ac:spMkLst>
            <pc:docMk/>
            <pc:sldMk cId="2329231917" sldId="270"/>
            <ac:spMk id="8" creationId="{F9135367-AE1C-4085-9C56-32DCAFAB6340}"/>
          </ac:spMkLst>
        </pc:spChg>
        <pc:spChg chg="mod">
          <ac:chgData name="Vijay Kumar Singh" userId="b740e23a-30b0-426a-87e0-4d76c05d4358" providerId="ADAL" clId="{35998304-9396-440C-A6DD-6F17CACA4BAB}" dt="2021-07-01T05:32:45.332" v="6608" actId="14100"/>
          <ac:spMkLst>
            <pc:docMk/>
            <pc:sldMk cId="2329231917" sldId="270"/>
            <ac:spMk id="12" creationId="{737ABC75-0BB2-4B8A-95AC-247E173ABD94}"/>
          </ac:spMkLst>
        </pc:spChg>
        <pc:spChg chg="add mod">
          <ac:chgData name="Vijay Kumar Singh" userId="b740e23a-30b0-426a-87e0-4d76c05d4358" providerId="ADAL" clId="{35998304-9396-440C-A6DD-6F17CACA4BAB}" dt="2021-07-02T05:33:18.154" v="10024" actId="108"/>
          <ac:spMkLst>
            <pc:docMk/>
            <pc:sldMk cId="2329231917" sldId="270"/>
            <ac:spMk id="16" creationId="{B761934D-B4EB-4976-8045-B8D1F719213E}"/>
          </ac:spMkLst>
        </pc:spChg>
        <pc:spChg chg="mod topLvl">
          <ac:chgData name="Vijay Kumar Singh" userId="b740e23a-30b0-426a-87e0-4d76c05d4358" providerId="ADAL" clId="{35998304-9396-440C-A6DD-6F17CACA4BAB}" dt="2021-07-02T05:33:04.836" v="10023" actId="207"/>
          <ac:spMkLst>
            <pc:docMk/>
            <pc:sldMk cId="2329231917" sldId="270"/>
            <ac:spMk id="18" creationId="{3BA735F0-8552-400B-B991-3D4C66F85436}"/>
          </ac:spMkLst>
        </pc:spChg>
        <pc:spChg chg="del mod topLvl">
          <ac:chgData name="Vijay Kumar Singh" userId="b740e23a-30b0-426a-87e0-4d76c05d4358" providerId="ADAL" clId="{35998304-9396-440C-A6DD-6F17CACA4BAB}" dt="2021-06-25T14:03:16.326" v="3981" actId="478"/>
          <ac:spMkLst>
            <pc:docMk/>
            <pc:sldMk cId="2329231917" sldId="270"/>
            <ac:spMk id="19" creationId="{893B2124-C205-41ED-9255-FA7597534343}"/>
          </ac:spMkLst>
        </pc:spChg>
        <pc:spChg chg="add del mod">
          <ac:chgData name="Vijay Kumar Singh" userId="b740e23a-30b0-426a-87e0-4d76c05d4358" providerId="ADAL" clId="{35998304-9396-440C-A6DD-6F17CACA4BAB}" dt="2021-06-25T14:05:06.680" v="4004" actId="478"/>
          <ac:spMkLst>
            <pc:docMk/>
            <pc:sldMk cId="2329231917" sldId="270"/>
            <ac:spMk id="20" creationId="{8CC572F1-4203-404C-B139-34AF8ED4C059}"/>
          </ac:spMkLst>
        </pc:spChg>
        <pc:spChg chg="add mod">
          <ac:chgData name="Vijay Kumar Singh" userId="b740e23a-30b0-426a-87e0-4d76c05d4358" providerId="ADAL" clId="{35998304-9396-440C-A6DD-6F17CACA4BAB}" dt="2021-06-28T13:00:46.642" v="5284" actId="1076"/>
          <ac:spMkLst>
            <pc:docMk/>
            <pc:sldMk cId="2329231917" sldId="270"/>
            <ac:spMk id="21" creationId="{737CC0E0-F497-479C-B8C3-3A8662438B1C}"/>
          </ac:spMkLst>
        </pc:spChg>
        <pc:spChg chg="add mod">
          <ac:chgData name="Vijay Kumar Singh" userId="b740e23a-30b0-426a-87e0-4d76c05d4358" providerId="ADAL" clId="{35998304-9396-440C-A6DD-6F17CACA4BAB}" dt="2021-06-28T12:59:23.929" v="5279" actId="1076"/>
          <ac:spMkLst>
            <pc:docMk/>
            <pc:sldMk cId="2329231917" sldId="270"/>
            <ac:spMk id="22" creationId="{1559F10E-03AF-4BF2-8DFA-46A452CCA7C8}"/>
          </ac:spMkLst>
        </pc:spChg>
        <pc:spChg chg="add mod">
          <ac:chgData name="Vijay Kumar Singh" userId="b740e23a-30b0-426a-87e0-4d76c05d4358" providerId="ADAL" clId="{35998304-9396-440C-A6DD-6F17CACA4BAB}" dt="2021-06-28T12:59:23.929" v="5279" actId="1076"/>
          <ac:spMkLst>
            <pc:docMk/>
            <pc:sldMk cId="2329231917" sldId="270"/>
            <ac:spMk id="23" creationId="{56237842-34D0-4B6A-9532-7BFFEC7F9792}"/>
          </ac:spMkLst>
        </pc:spChg>
        <pc:spChg chg="add mod">
          <ac:chgData name="Vijay Kumar Singh" userId="b740e23a-30b0-426a-87e0-4d76c05d4358" providerId="ADAL" clId="{35998304-9396-440C-A6DD-6F17CACA4BAB}" dt="2021-06-28T12:59:23.929" v="5279" actId="1076"/>
          <ac:spMkLst>
            <pc:docMk/>
            <pc:sldMk cId="2329231917" sldId="270"/>
            <ac:spMk id="24" creationId="{3911D7D6-F95F-4CBF-AB27-2FFA63D6F1D4}"/>
          </ac:spMkLst>
        </pc:spChg>
        <pc:spChg chg="add mod">
          <ac:chgData name="Vijay Kumar Singh" userId="b740e23a-30b0-426a-87e0-4d76c05d4358" providerId="ADAL" clId="{35998304-9396-440C-A6DD-6F17CACA4BAB}" dt="2021-06-28T14:09:32.655" v="6001" actId="20577"/>
          <ac:spMkLst>
            <pc:docMk/>
            <pc:sldMk cId="2329231917" sldId="270"/>
            <ac:spMk id="26" creationId="{339DA842-43C7-43F0-BA77-EDD98ECD7FBA}"/>
          </ac:spMkLst>
        </pc:spChg>
        <pc:spChg chg="add mod">
          <ac:chgData name="Vijay Kumar Singh" userId="b740e23a-30b0-426a-87e0-4d76c05d4358" providerId="ADAL" clId="{35998304-9396-440C-A6DD-6F17CACA4BAB}" dt="2021-06-28T13:00:36.260" v="5283" actId="1076"/>
          <ac:spMkLst>
            <pc:docMk/>
            <pc:sldMk cId="2329231917" sldId="270"/>
            <ac:spMk id="27" creationId="{12B95EAD-28CF-45E3-8957-180E9A5B7BE8}"/>
          </ac:spMkLst>
        </pc:spChg>
        <pc:spChg chg="add mod">
          <ac:chgData name="Vijay Kumar Singh" userId="b740e23a-30b0-426a-87e0-4d76c05d4358" providerId="ADAL" clId="{35998304-9396-440C-A6DD-6F17CACA4BAB}" dt="2021-06-28T12:59:23.929" v="5279" actId="1076"/>
          <ac:spMkLst>
            <pc:docMk/>
            <pc:sldMk cId="2329231917" sldId="270"/>
            <ac:spMk id="28" creationId="{ABB23CED-294A-4BC7-B5D2-4AB49269AAA1}"/>
          </ac:spMkLst>
        </pc:spChg>
        <pc:spChg chg="add mod">
          <ac:chgData name="Vijay Kumar Singh" userId="b740e23a-30b0-426a-87e0-4d76c05d4358" providerId="ADAL" clId="{35998304-9396-440C-A6DD-6F17CACA4BAB}" dt="2021-06-28T12:59:23.929" v="5279" actId="1076"/>
          <ac:spMkLst>
            <pc:docMk/>
            <pc:sldMk cId="2329231917" sldId="270"/>
            <ac:spMk id="29" creationId="{14A35F56-F35F-4555-8167-8A071755698A}"/>
          </ac:spMkLst>
        </pc:spChg>
        <pc:spChg chg="add mod">
          <ac:chgData name="Vijay Kumar Singh" userId="b740e23a-30b0-426a-87e0-4d76c05d4358" providerId="ADAL" clId="{35998304-9396-440C-A6DD-6F17CACA4BAB}" dt="2021-06-28T14:29:42.911" v="6224" actId="1076"/>
          <ac:spMkLst>
            <pc:docMk/>
            <pc:sldMk cId="2329231917" sldId="270"/>
            <ac:spMk id="30" creationId="{06350937-35BA-44AD-A20C-F992D0521731}"/>
          </ac:spMkLst>
        </pc:spChg>
        <pc:spChg chg="del mod topLvl">
          <ac:chgData name="Vijay Kumar Singh" userId="b740e23a-30b0-426a-87e0-4d76c05d4358" providerId="ADAL" clId="{35998304-9396-440C-A6DD-6F17CACA4BAB}" dt="2021-06-25T14:03:07.540" v="3977" actId="478"/>
          <ac:spMkLst>
            <pc:docMk/>
            <pc:sldMk cId="2329231917" sldId="270"/>
            <ac:spMk id="30" creationId="{91CEC484-8CCF-406D-A9D0-AA9BC3391764}"/>
          </ac:spMkLst>
        </pc:spChg>
        <pc:spChg chg="add mod">
          <ac:chgData name="Vijay Kumar Singh" userId="b740e23a-30b0-426a-87e0-4d76c05d4358" providerId="ADAL" clId="{35998304-9396-440C-A6DD-6F17CACA4BAB}" dt="2021-06-28T14:34:26.398" v="6314" actId="1076"/>
          <ac:spMkLst>
            <pc:docMk/>
            <pc:sldMk cId="2329231917" sldId="270"/>
            <ac:spMk id="31" creationId="{BFAE442E-71A2-4F3D-930F-4CE269A7CF7B}"/>
          </ac:spMkLst>
        </pc:spChg>
        <pc:spChg chg="mod">
          <ac:chgData name="Vijay Kumar Singh" userId="b740e23a-30b0-426a-87e0-4d76c05d4358" providerId="ADAL" clId="{35998304-9396-440C-A6DD-6F17CACA4BAB}" dt="2021-06-28T14:31:04.312" v="6267" actId="1076"/>
          <ac:spMkLst>
            <pc:docMk/>
            <pc:sldMk cId="2329231917" sldId="270"/>
            <ac:spMk id="37" creationId="{54A9DF9A-163F-4B8E-99A8-35D6E12418CB}"/>
          </ac:spMkLst>
        </pc:spChg>
        <pc:spChg chg="del">
          <ac:chgData name="Vijay Kumar Singh" userId="b740e23a-30b0-426a-87e0-4d76c05d4358" providerId="ADAL" clId="{35998304-9396-440C-A6DD-6F17CACA4BAB}" dt="2021-06-25T13:56:59.431" v="3947" actId="478"/>
          <ac:spMkLst>
            <pc:docMk/>
            <pc:sldMk cId="2329231917" sldId="270"/>
            <ac:spMk id="39" creationId="{C0E8C07C-186E-439C-974F-A63620531944}"/>
          </ac:spMkLst>
        </pc:spChg>
        <pc:spChg chg="add mod">
          <ac:chgData name="Vijay Kumar Singh" userId="b740e23a-30b0-426a-87e0-4d76c05d4358" providerId="ADAL" clId="{35998304-9396-440C-A6DD-6F17CACA4BAB}" dt="2021-06-28T14:28:35.130" v="6217" actId="14100"/>
          <ac:spMkLst>
            <pc:docMk/>
            <pc:sldMk cId="2329231917" sldId="270"/>
            <ac:spMk id="51" creationId="{785EC0DC-AF1D-4C5F-A997-0989C27C4D3F}"/>
          </ac:spMkLst>
        </pc:spChg>
        <pc:spChg chg="add mod">
          <ac:chgData name="Vijay Kumar Singh" userId="b740e23a-30b0-426a-87e0-4d76c05d4358" providerId="ADAL" clId="{35998304-9396-440C-A6DD-6F17CACA4BAB}" dt="2021-06-28T12:59:23.929" v="5279" actId="1076"/>
          <ac:spMkLst>
            <pc:docMk/>
            <pc:sldMk cId="2329231917" sldId="270"/>
            <ac:spMk id="64" creationId="{4F6C0051-4654-404F-BBD1-CC1D503B27D0}"/>
          </ac:spMkLst>
        </pc:spChg>
        <pc:spChg chg="add del mod">
          <ac:chgData name="Vijay Kumar Singh" userId="b740e23a-30b0-426a-87e0-4d76c05d4358" providerId="ADAL" clId="{35998304-9396-440C-A6DD-6F17CACA4BAB}" dt="2021-06-28T14:34:02.292" v="6312" actId="478"/>
          <ac:spMkLst>
            <pc:docMk/>
            <pc:sldMk cId="2329231917" sldId="270"/>
            <ac:spMk id="78" creationId="{366D41E4-DB45-4574-92D2-D60C21E02406}"/>
          </ac:spMkLst>
        </pc:spChg>
        <pc:spChg chg="add del mod">
          <ac:chgData name="Vijay Kumar Singh" userId="b740e23a-30b0-426a-87e0-4d76c05d4358" providerId="ADAL" clId="{35998304-9396-440C-A6DD-6F17CACA4BAB}" dt="2021-06-28T14:34:07.128" v="6313" actId="478"/>
          <ac:spMkLst>
            <pc:docMk/>
            <pc:sldMk cId="2329231917" sldId="270"/>
            <ac:spMk id="80" creationId="{3D0A2E00-027D-40AC-BAED-8535084DF910}"/>
          </ac:spMkLst>
        </pc:spChg>
        <pc:grpChg chg="del mod">
          <ac:chgData name="Vijay Kumar Singh" userId="b740e23a-30b0-426a-87e0-4d76c05d4358" providerId="ADAL" clId="{35998304-9396-440C-A6DD-6F17CACA4BAB}" dt="2021-06-25T14:02:09.760" v="3971" actId="478"/>
          <ac:grpSpMkLst>
            <pc:docMk/>
            <pc:sldMk cId="2329231917" sldId="270"/>
            <ac:grpSpMk id="7" creationId="{2532CCE8-D8D3-4523-A959-C1686D215C38}"/>
          </ac:grpSpMkLst>
        </pc:grpChg>
        <pc:grpChg chg="del mod">
          <ac:chgData name="Vijay Kumar Singh" userId="b740e23a-30b0-426a-87e0-4d76c05d4358" providerId="ADAL" clId="{35998304-9396-440C-A6DD-6F17CACA4BAB}" dt="2021-06-25T14:02:13.663" v="3972" actId="478"/>
          <ac:grpSpMkLst>
            <pc:docMk/>
            <pc:sldMk cId="2329231917" sldId="270"/>
            <ac:grpSpMk id="9" creationId="{183E858E-E42E-4EFB-BE37-205E576B96D4}"/>
          </ac:grpSpMkLst>
        </pc:grpChg>
        <pc:grpChg chg="del">
          <ac:chgData name="Vijay Kumar Singh" userId="b740e23a-30b0-426a-87e0-4d76c05d4358" providerId="ADAL" clId="{35998304-9396-440C-A6DD-6F17CACA4BAB}" dt="2021-06-25T13:56:55.876" v="3946" actId="478"/>
          <ac:grpSpMkLst>
            <pc:docMk/>
            <pc:sldMk cId="2329231917" sldId="270"/>
            <ac:grpSpMk id="11" creationId="{CDB5FE7C-C6B9-4F16-8A77-27A1C95BDF60}"/>
          </ac:grpSpMkLst>
        </pc:grpChg>
        <pc:grpChg chg="add del mod">
          <ac:chgData name="Vijay Kumar Singh" userId="b740e23a-30b0-426a-87e0-4d76c05d4358" providerId="ADAL" clId="{35998304-9396-440C-A6DD-6F17CACA4BAB}" dt="2021-06-25T14:03:16.326" v="3981" actId="478"/>
          <ac:grpSpMkLst>
            <pc:docMk/>
            <pc:sldMk cId="2329231917" sldId="270"/>
            <ac:grpSpMk id="17" creationId="{69E9C88E-FDE7-4351-B109-B4D5F44306E7}"/>
          </ac:grpSpMkLst>
        </pc:grpChg>
        <pc:cxnChg chg="add mod">
          <ac:chgData name="Vijay Kumar Singh" userId="b740e23a-30b0-426a-87e0-4d76c05d4358" providerId="ADAL" clId="{35998304-9396-440C-A6DD-6F17CACA4BAB}" dt="2021-06-28T12:59:23.929" v="5279" actId="1076"/>
          <ac:cxnSpMkLst>
            <pc:docMk/>
            <pc:sldMk cId="2329231917" sldId="270"/>
            <ac:cxnSpMk id="5" creationId="{769340CD-62A9-4C77-BB80-BD8A22B2395F}"/>
          </ac:cxnSpMkLst>
        </pc:cxnChg>
        <pc:cxnChg chg="add del mod">
          <ac:chgData name="Vijay Kumar Singh" userId="b740e23a-30b0-426a-87e0-4d76c05d4358" providerId="ADAL" clId="{35998304-9396-440C-A6DD-6F17CACA4BAB}" dt="2021-06-25T15:39:27.611" v="4312" actId="478"/>
          <ac:cxnSpMkLst>
            <pc:docMk/>
            <pc:sldMk cId="2329231917" sldId="270"/>
            <ac:cxnSpMk id="14" creationId="{1B2D2EFD-1612-44BB-BE54-FA66A8784207}"/>
          </ac:cxnSpMkLst>
        </pc:cxnChg>
        <pc:cxnChg chg="add mod">
          <ac:chgData name="Vijay Kumar Singh" userId="b740e23a-30b0-426a-87e0-4d76c05d4358" providerId="ADAL" clId="{35998304-9396-440C-A6DD-6F17CACA4BAB}" dt="2021-06-28T12:59:23.929" v="5279" actId="1076"/>
          <ac:cxnSpMkLst>
            <pc:docMk/>
            <pc:sldMk cId="2329231917" sldId="270"/>
            <ac:cxnSpMk id="33" creationId="{C4D5B52A-369F-44F6-AC4A-3AED7C642D49}"/>
          </ac:cxnSpMkLst>
        </pc:cxnChg>
        <pc:cxnChg chg="add mod">
          <ac:chgData name="Vijay Kumar Singh" userId="b740e23a-30b0-426a-87e0-4d76c05d4358" providerId="ADAL" clId="{35998304-9396-440C-A6DD-6F17CACA4BAB}" dt="2021-06-28T12:59:23.929" v="5279" actId="1076"/>
          <ac:cxnSpMkLst>
            <pc:docMk/>
            <pc:sldMk cId="2329231917" sldId="270"/>
            <ac:cxnSpMk id="35" creationId="{649EEB20-8FE1-4540-ACD1-73855A2787C8}"/>
          </ac:cxnSpMkLst>
        </pc:cxnChg>
        <pc:cxnChg chg="add mod">
          <ac:chgData name="Vijay Kumar Singh" userId="b740e23a-30b0-426a-87e0-4d76c05d4358" providerId="ADAL" clId="{35998304-9396-440C-A6DD-6F17CACA4BAB}" dt="2021-06-28T12:59:23.929" v="5279" actId="1076"/>
          <ac:cxnSpMkLst>
            <pc:docMk/>
            <pc:sldMk cId="2329231917" sldId="270"/>
            <ac:cxnSpMk id="42" creationId="{AB13F581-8231-45C1-B82E-CCBEBE7BACA8}"/>
          </ac:cxnSpMkLst>
        </pc:cxnChg>
        <pc:cxnChg chg="add mod">
          <ac:chgData name="Vijay Kumar Singh" userId="b740e23a-30b0-426a-87e0-4d76c05d4358" providerId="ADAL" clId="{35998304-9396-440C-A6DD-6F17CACA4BAB}" dt="2021-06-28T12:59:23.929" v="5279" actId="1076"/>
          <ac:cxnSpMkLst>
            <pc:docMk/>
            <pc:sldMk cId="2329231917" sldId="270"/>
            <ac:cxnSpMk id="46" creationId="{BBABCC41-30DB-4A89-AFBC-763ED68EF559}"/>
          </ac:cxnSpMkLst>
        </pc:cxnChg>
        <pc:cxnChg chg="add del">
          <ac:chgData name="Vijay Kumar Singh" userId="b740e23a-30b0-426a-87e0-4d76c05d4358" providerId="ADAL" clId="{35998304-9396-440C-A6DD-6F17CACA4BAB}" dt="2021-06-28T09:58:05.881" v="4526" actId="21"/>
          <ac:cxnSpMkLst>
            <pc:docMk/>
            <pc:sldMk cId="2329231917" sldId="270"/>
            <ac:cxnSpMk id="50" creationId="{5E687AEC-21E8-47BF-94C9-E31E56093C25}"/>
          </ac:cxnSpMkLst>
        </pc:cxnChg>
        <pc:cxnChg chg="add mod">
          <ac:chgData name="Vijay Kumar Singh" userId="b740e23a-30b0-426a-87e0-4d76c05d4358" providerId="ADAL" clId="{35998304-9396-440C-A6DD-6F17CACA4BAB}" dt="2021-06-28T12:59:23.929" v="5279" actId="1076"/>
          <ac:cxnSpMkLst>
            <pc:docMk/>
            <pc:sldMk cId="2329231917" sldId="270"/>
            <ac:cxnSpMk id="52" creationId="{D3F51F07-3CA0-461E-AAB5-F1867A255D2A}"/>
          </ac:cxnSpMkLst>
        </pc:cxnChg>
        <pc:cxnChg chg="add mod">
          <ac:chgData name="Vijay Kumar Singh" userId="b740e23a-30b0-426a-87e0-4d76c05d4358" providerId="ADAL" clId="{35998304-9396-440C-A6DD-6F17CACA4BAB}" dt="2021-06-28T13:00:46.642" v="5284" actId="1076"/>
          <ac:cxnSpMkLst>
            <pc:docMk/>
            <pc:sldMk cId="2329231917" sldId="270"/>
            <ac:cxnSpMk id="54" creationId="{BEC264E6-9B7C-4203-BD16-2FFDAA21B830}"/>
          </ac:cxnSpMkLst>
        </pc:cxnChg>
        <pc:cxnChg chg="add del mod">
          <ac:chgData name="Vijay Kumar Singh" userId="b740e23a-30b0-426a-87e0-4d76c05d4358" providerId="ADAL" clId="{35998304-9396-440C-A6DD-6F17CACA4BAB}" dt="2021-06-28T14:29:40.551" v="6223" actId="478"/>
          <ac:cxnSpMkLst>
            <pc:docMk/>
            <pc:sldMk cId="2329231917" sldId="270"/>
            <ac:cxnSpMk id="55" creationId="{F71CB9DD-697C-4DC7-B76F-C2C822705C8F}"/>
          </ac:cxnSpMkLst>
        </pc:cxnChg>
        <pc:cxnChg chg="add del mod">
          <ac:chgData name="Vijay Kumar Singh" userId="b740e23a-30b0-426a-87e0-4d76c05d4358" providerId="ADAL" clId="{35998304-9396-440C-A6DD-6F17CACA4BAB}" dt="2021-06-28T14:27:32.586" v="6186" actId="478"/>
          <ac:cxnSpMkLst>
            <pc:docMk/>
            <pc:sldMk cId="2329231917" sldId="270"/>
            <ac:cxnSpMk id="56" creationId="{F40E1B36-CDAA-4C05-8714-DBD2B6665FD2}"/>
          </ac:cxnSpMkLst>
        </pc:cxnChg>
        <pc:cxnChg chg="add mod">
          <ac:chgData name="Vijay Kumar Singh" userId="b740e23a-30b0-426a-87e0-4d76c05d4358" providerId="ADAL" clId="{35998304-9396-440C-A6DD-6F17CACA4BAB}" dt="2021-06-28T14:34:31.083" v="6315" actId="14100"/>
          <ac:cxnSpMkLst>
            <pc:docMk/>
            <pc:sldMk cId="2329231917" sldId="270"/>
            <ac:cxnSpMk id="58" creationId="{9D04F23A-880C-4E41-948A-427C510DCFDF}"/>
          </ac:cxnSpMkLst>
        </pc:cxnChg>
        <pc:cxnChg chg="add mod">
          <ac:chgData name="Vijay Kumar Singh" userId="b740e23a-30b0-426a-87e0-4d76c05d4358" providerId="ADAL" clId="{35998304-9396-440C-A6DD-6F17CACA4BAB}" dt="2021-06-28T12:59:23.929" v="5279" actId="1076"/>
          <ac:cxnSpMkLst>
            <pc:docMk/>
            <pc:sldMk cId="2329231917" sldId="270"/>
            <ac:cxnSpMk id="71" creationId="{DD8A3891-BBD5-46AE-98E1-00C92B33B556}"/>
          </ac:cxnSpMkLst>
        </pc:cxnChg>
        <pc:cxnChg chg="add mod">
          <ac:chgData name="Vijay Kumar Singh" userId="b740e23a-30b0-426a-87e0-4d76c05d4358" providerId="ADAL" clId="{35998304-9396-440C-A6DD-6F17CACA4BAB}" dt="2021-06-28T12:59:23.929" v="5279" actId="1076"/>
          <ac:cxnSpMkLst>
            <pc:docMk/>
            <pc:sldMk cId="2329231917" sldId="270"/>
            <ac:cxnSpMk id="72" creationId="{DA58BDEA-C505-4B60-B0D0-1CD63890CF46}"/>
          </ac:cxnSpMkLst>
        </pc:cxnChg>
        <pc:cxnChg chg="add mod">
          <ac:chgData name="Vijay Kumar Singh" userId="b740e23a-30b0-426a-87e0-4d76c05d4358" providerId="ADAL" clId="{35998304-9396-440C-A6DD-6F17CACA4BAB}" dt="2021-06-28T12:59:23.929" v="5279" actId="1076"/>
          <ac:cxnSpMkLst>
            <pc:docMk/>
            <pc:sldMk cId="2329231917" sldId="270"/>
            <ac:cxnSpMk id="75" creationId="{1D0C592C-F40B-4C9E-8B79-F578B6B7E334}"/>
          </ac:cxnSpMkLst>
        </pc:cxnChg>
      </pc:sldChg>
      <pc:sldChg chg="addSp delSp modSp add del mod">
        <pc:chgData name="Vijay Kumar Singh" userId="b740e23a-30b0-426a-87e0-4d76c05d4358" providerId="ADAL" clId="{35998304-9396-440C-A6DD-6F17CACA4BAB}" dt="2021-06-28T13:01:27.261" v="5288" actId="2696"/>
        <pc:sldMkLst>
          <pc:docMk/>
          <pc:sldMk cId="1145295342" sldId="271"/>
        </pc:sldMkLst>
        <pc:spChg chg="mod">
          <ac:chgData name="Vijay Kumar Singh" userId="b740e23a-30b0-426a-87e0-4d76c05d4358" providerId="ADAL" clId="{35998304-9396-440C-A6DD-6F17CACA4BAB}" dt="2021-06-28T11:20:44.316" v="4923" actId="6549"/>
          <ac:spMkLst>
            <pc:docMk/>
            <pc:sldMk cId="1145295342" sldId="271"/>
            <ac:spMk id="4" creationId="{1FE352CE-7C76-4FD7-A150-6094A062AC20}"/>
          </ac:spMkLst>
        </pc:spChg>
        <pc:spChg chg="mod">
          <ac:chgData name="Vijay Kumar Singh" userId="b740e23a-30b0-426a-87e0-4d76c05d4358" providerId="ADAL" clId="{35998304-9396-440C-A6DD-6F17CACA4BAB}" dt="2021-06-28T10:09:49.293" v="4840" actId="20577"/>
          <ac:spMkLst>
            <pc:docMk/>
            <pc:sldMk cId="1145295342" sldId="271"/>
            <ac:spMk id="12" creationId="{737ABC75-0BB2-4B8A-95AC-247E173ABD94}"/>
          </ac:spMkLst>
        </pc:spChg>
        <pc:spChg chg="del">
          <ac:chgData name="Vijay Kumar Singh" userId="b740e23a-30b0-426a-87e0-4d76c05d4358" providerId="ADAL" clId="{35998304-9396-440C-A6DD-6F17CACA4BAB}" dt="2021-06-28T10:05:12.415" v="4617" actId="478"/>
          <ac:spMkLst>
            <pc:docMk/>
            <pc:sldMk cId="1145295342" sldId="271"/>
            <ac:spMk id="16" creationId="{B761934D-B4EB-4976-8045-B8D1F719213E}"/>
          </ac:spMkLst>
        </pc:spChg>
        <pc:spChg chg="del">
          <ac:chgData name="Vijay Kumar Singh" userId="b740e23a-30b0-426a-87e0-4d76c05d4358" providerId="ADAL" clId="{35998304-9396-440C-A6DD-6F17CACA4BAB}" dt="2021-06-28T10:05:12.415" v="4617" actId="478"/>
          <ac:spMkLst>
            <pc:docMk/>
            <pc:sldMk cId="1145295342" sldId="271"/>
            <ac:spMk id="18" creationId="{3BA735F0-8552-400B-B991-3D4C66F85436}"/>
          </ac:spMkLst>
        </pc:spChg>
        <pc:spChg chg="del">
          <ac:chgData name="Vijay Kumar Singh" userId="b740e23a-30b0-426a-87e0-4d76c05d4358" providerId="ADAL" clId="{35998304-9396-440C-A6DD-6F17CACA4BAB}" dt="2021-06-28T10:05:12.415" v="4617" actId="478"/>
          <ac:spMkLst>
            <pc:docMk/>
            <pc:sldMk cId="1145295342" sldId="271"/>
            <ac:spMk id="21" creationId="{737CC0E0-F497-479C-B8C3-3A8662438B1C}"/>
          </ac:spMkLst>
        </pc:spChg>
        <pc:spChg chg="del">
          <ac:chgData name="Vijay Kumar Singh" userId="b740e23a-30b0-426a-87e0-4d76c05d4358" providerId="ADAL" clId="{35998304-9396-440C-A6DD-6F17CACA4BAB}" dt="2021-06-28T10:05:12.415" v="4617" actId="478"/>
          <ac:spMkLst>
            <pc:docMk/>
            <pc:sldMk cId="1145295342" sldId="271"/>
            <ac:spMk id="22" creationId="{1559F10E-03AF-4BF2-8DFA-46A452CCA7C8}"/>
          </ac:spMkLst>
        </pc:spChg>
        <pc:spChg chg="del">
          <ac:chgData name="Vijay Kumar Singh" userId="b740e23a-30b0-426a-87e0-4d76c05d4358" providerId="ADAL" clId="{35998304-9396-440C-A6DD-6F17CACA4BAB}" dt="2021-06-28T10:05:12.415" v="4617" actId="478"/>
          <ac:spMkLst>
            <pc:docMk/>
            <pc:sldMk cId="1145295342" sldId="271"/>
            <ac:spMk id="23" creationId="{56237842-34D0-4B6A-9532-7BFFEC7F9792}"/>
          </ac:spMkLst>
        </pc:spChg>
        <pc:spChg chg="del">
          <ac:chgData name="Vijay Kumar Singh" userId="b740e23a-30b0-426a-87e0-4d76c05d4358" providerId="ADAL" clId="{35998304-9396-440C-A6DD-6F17CACA4BAB}" dt="2021-06-28T10:05:12.415" v="4617" actId="478"/>
          <ac:spMkLst>
            <pc:docMk/>
            <pc:sldMk cId="1145295342" sldId="271"/>
            <ac:spMk id="24" creationId="{3911D7D6-F95F-4CBF-AB27-2FFA63D6F1D4}"/>
          </ac:spMkLst>
        </pc:spChg>
        <pc:spChg chg="del">
          <ac:chgData name="Vijay Kumar Singh" userId="b740e23a-30b0-426a-87e0-4d76c05d4358" providerId="ADAL" clId="{35998304-9396-440C-A6DD-6F17CACA4BAB}" dt="2021-06-28T10:05:12.415" v="4617" actId="478"/>
          <ac:spMkLst>
            <pc:docMk/>
            <pc:sldMk cId="1145295342" sldId="271"/>
            <ac:spMk id="26" creationId="{339DA842-43C7-43F0-BA77-EDD98ECD7FBA}"/>
          </ac:spMkLst>
        </pc:spChg>
        <pc:spChg chg="del">
          <ac:chgData name="Vijay Kumar Singh" userId="b740e23a-30b0-426a-87e0-4d76c05d4358" providerId="ADAL" clId="{35998304-9396-440C-A6DD-6F17CACA4BAB}" dt="2021-06-28T10:05:12.415" v="4617" actId="478"/>
          <ac:spMkLst>
            <pc:docMk/>
            <pc:sldMk cId="1145295342" sldId="271"/>
            <ac:spMk id="27" creationId="{12B95EAD-28CF-45E3-8957-180E9A5B7BE8}"/>
          </ac:spMkLst>
        </pc:spChg>
        <pc:spChg chg="del">
          <ac:chgData name="Vijay Kumar Singh" userId="b740e23a-30b0-426a-87e0-4d76c05d4358" providerId="ADAL" clId="{35998304-9396-440C-A6DD-6F17CACA4BAB}" dt="2021-06-28T10:05:12.415" v="4617" actId="478"/>
          <ac:spMkLst>
            <pc:docMk/>
            <pc:sldMk cId="1145295342" sldId="271"/>
            <ac:spMk id="28" creationId="{ABB23CED-294A-4BC7-B5D2-4AB49269AAA1}"/>
          </ac:spMkLst>
        </pc:spChg>
        <pc:spChg chg="del">
          <ac:chgData name="Vijay Kumar Singh" userId="b740e23a-30b0-426a-87e0-4d76c05d4358" providerId="ADAL" clId="{35998304-9396-440C-A6DD-6F17CACA4BAB}" dt="2021-06-28T10:05:12.415" v="4617" actId="478"/>
          <ac:spMkLst>
            <pc:docMk/>
            <pc:sldMk cId="1145295342" sldId="271"/>
            <ac:spMk id="29" creationId="{14A35F56-F35F-4555-8167-8A071755698A}"/>
          </ac:spMkLst>
        </pc:spChg>
        <pc:spChg chg="del">
          <ac:chgData name="Vijay Kumar Singh" userId="b740e23a-30b0-426a-87e0-4d76c05d4358" providerId="ADAL" clId="{35998304-9396-440C-A6DD-6F17CACA4BAB}" dt="2021-06-28T10:05:12.415" v="4617" actId="478"/>
          <ac:spMkLst>
            <pc:docMk/>
            <pc:sldMk cId="1145295342" sldId="271"/>
            <ac:spMk id="30" creationId="{06350937-35BA-44AD-A20C-F992D0521731}"/>
          </ac:spMkLst>
        </pc:spChg>
        <pc:spChg chg="del">
          <ac:chgData name="Vijay Kumar Singh" userId="b740e23a-30b0-426a-87e0-4d76c05d4358" providerId="ADAL" clId="{35998304-9396-440C-A6DD-6F17CACA4BAB}" dt="2021-06-28T10:05:12.415" v="4617" actId="478"/>
          <ac:spMkLst>
            <pc:docMk/>
            <pc:sldMk cId="1145295342" sldId="271"/>
            <ac:spMk id="31" creationId="{BFAE442E-71A2-4F3D-930F-4CE269A7CF7B}"/>
          </ac:spMkLst>
        </pc:spChg>
        <pc:spChg chg="add del mod">
          <ac:chgData name="Vijay Kumar Singh" userId="b740e23a-30b0-426a-87e0-4d76c05d4358" providerId="ADAL" clId="{35998304-9396-440C-A6DD-6F17CACA4BAB}" dt="2021-06-28T11:21:34.078" v="4928" actId="478"/>
          <ac:spMkLst>
            <pc:docMk/>
            <pc:sldMk cId="1145295342" sldId="271"/>
            <ac:spMk id="34" creationId="{39B471D0-A92E-4C1D-B0A5-26680800F0EE}"/>
          </ac:spMkLst>
        </pc:spChg>
        <pc:spChg chg="add del mod">
          <ac:chgData name="Vijay Kumar Singh" userId="b740e23a-30b0-426a-87e0-4d76c05d4358" providerId="ADAL" clId="{35998304-9396-440C-A6DD-6F17CACA4BAB}" dt="2021-06-28T11:21:30.447" v="4926" actId="478"/>
          <ac:spMkLst>
            <pc:docMk/>
            <pc:sldMk cId="1145295342" sldId="271"/>
            <ac:spMk id="36" creationId="{17CF417F-2531-4D1D-8101-B2A89AACA110}"/>
          </ac:spMkLst>
        </pc:spChg>
        <pc:spChg chg="mod">
          <ac:chgData name="Vijay Kumar Singh" userId="b740e23a-30b0-426a-87e0-4d76c05d4358" providerId="ADAL" clId="{35998304-9396-440C-A6DD-6F17CACA4BAB}" dt="2021-06-28T11:23:48.906" v="4929" actId="1076"/>
          <ac:spMkLst>
            <pc:docMk/>
            <pc:sldMk cId="1145295342" sldId="271"/>
            <ac:spMk id="37" creationId="{54A9DF9A-163F-4B8E-99A8-35D6E12418CB}"/>
          </ac:spMkLst>
        </pc:spChg>
        <pc:spChg chg="del">
          <ac:chgData name="Vijay Kumar Singh" userId="b740e23a-30b0-426a-87e0-4d76c05d4358" providerId="ADAL" clId="{35998304-9396-440C-A6DD-6F17CACA4BAB}" dt="2021-06-28T10:05:12.415" v="4617" actId="478"/>
          <ac:spMkLst>
            <pc:docMk/>
            <pc:sldMk cId="1145295342" sldId="271"/>
            <ac:spMk id="51" creationId="{785EC0DC-AF1D-4C5F-A997-0989C27C4D3F}"/>
          </ac:spMkLst>
        </pc:spChg>
        <pc:spChg chg="del">
          <ac:chgData name="Vijay Kumar Singh" userId="b740e23a-30b0-426a-87e0-4d76c05d4358" providerId="ADAL" clId="{35998304-9396-440C-A6DD-6F17CACA4BAB}" dt="2021-06-28T10:05:12.415" v="4617" actId="478"/>
          <ac:spMkLst>
            <pc:docMk/>
            <pc:sldMk cId="1145295342" sldId="271"/>
            <ac:spMk id="64" creationId="{4F6C0051-4654-404F-BBD1-CC1D503B27D0}"/>
          </ac:spMkLst>
        </pc:spChg>
        <pc:cxnChg chg="del mod">
          <ac:chgData name="Vijay Kumar Singh" userId="b740e23a-30b0-426a-87e0-4d76c05d4358" providerId="ADAL" clId="{35998304-9396-440C-A6DD-6F17CACA4BAB}" dt="2021-06-28T10:05:12.415" v="4617" actId="478"/>
          <ac:cxnSpMkLst>
            <pc:docMk/>
            <pc:sldMk cId="1145295342" sldId="271"/>
            <ac:cxnSpMk id="5" creationId="{769340CD-62A9-4C77-BB80-BD8A22B2395F}"/>
          </ac:cxnSpMkLst>
        </pc:cxnChg>
        <pc:cxnChg chg="del mod">
          <ac:chgData name="Vijay Kumar Singh" userId="b740e23a-30b0-426a-87e0-4d76c05d4358" providerId="ADAL" clId="{35998304-9396-440C-A6DD-6F17CACA4BAB}" dt="2021-06-28T10:05:12.415" v="4617" actId="478"/>
          <ac:cxnSpMkLst>
            <pc:docMk/>
            <pc:sldMk cId="1145295342" sldId="271"/>
            <ac:cxnSpMk id="33" creationId="{C4D5B52A-369F-44F6-AC4A-3AED7C642D49}"/>
          </ac:cxnSpMkLst>
        </pc:cxnChg>
        <pc:cxnChg chg="del">
          <ac:chgData name="Vijay Kumar Singh" userId="b740e23a-30b0-426a-87e0-4d76c05d4358" providerId="ADAL" clId="{35998304-9396-440C-A6DD-6F17CACA4BAB}" dt="2021-06-28T10:05:12.415" v="4617" actId="478"/>
          <ac:cxnSpMkLst>
            <pc:docMk/>
            <pc:sldMk cId="1145295342" sldId="271"/>
            <ac:cxnSpMk id="35" creationId="{649EEB20-8FE1-4540-ACD1-73855A2787C8}"/>
          </ac:cxnSpMkLst>
        </pc:cxnChg>
        <pc:cxnChg chg="del">
          <ac:chgData name="Vijay Kumar Singh" userId="b740e23a-30b0-426a-87e0-4d76c05d4358" providerId="ADAL" clId="{35998304-9396-440C-A6DD-6F17CACA4BAB}" dt="2021-06-28T10:05:12.415" v="4617" actId="478"/>
          <ac:cxnSpMkLst>
            <pc:docMk/>
            <pc:sldMk cId="1145295342" sldId="271"/>
            <ac:cxnSpMk id="42" creationId="{AB13F581-8231-45C1-B82E-CCBEBE7BACA8}"/>
          </ac:cxnSpMkLst>
        </pc:cxnChg>
        <pc:cxnChg chg="del">
          <ac:chgData name="Vijay Kumar Singh" userId="b740e23a-30b0-426a-87e0-4d76c05d4358" providerId="ADAL" clId="{35998304-9396-440C-A6DD-6F17CACA4BAB}" dt="2021-06-28T10:05:12.415" v="4617" actId="478"/>
          <ac:cxnSpMkLst>
            <pc:docMk/>
            <pc:sldMk cId="1145295342" sldId="271"/>
            <ac:cxnSpMk id="46" creationId="{BBABCC41-30DB-4A89-AFBC-763ED68EF559}"/>
          </ac:cxnSpMkLst>
        </pc:cxnChg>
        <pc:cxnChg chg="del">
          <ac:chgData name="Vijay Kumar Singh" userId="b740e23a-30b0-426a-87e0-4d76c05d4358" providerId="ADAL" clId="{35998304-9396-440C-A6DD-6F17CACA4BAB}" dt="2021-06-28T10:05:12.415" v="4617" actId="478"/>
          <ac:cxnSpMkLst>
            <pc:docMk/>
            <pc:sldMk cId="1145295342" sldId="271"/>
            <ac:cxnSpMk id="52" creationId="{D3F51F07-3CA0-461E-AAB5-F1867A255D2A}"/>
          </ac:cxnSpMkLst>
        </pc:cxnChg>
        <pc:cxnChg chg="del mod">
          <ac:chgData name="Vijay Kumar Singh" userId="b740e23a-30b0-426a-87e0-4d76c05d4358" providerId="ADAL" clId="{35998304-9396-440C-A6DD-6F17CACA4BAB}" dt="2021-06-28T10:05:12.415" v="4617" actId="478"/>
          <ac:cxnSpMkLst>
            <pc:docMk/>
            <pc:sldMk cId="1145295342" sldId="271"/>
            <ac:cxnSpMk id="54" creationId="{BEC264E6-9B7C-4203-BD16-2FFDAA21B830}"/>
          </ac:cxnSpMkLst>
        </pc:cxnChg>
        <pc:cxnChg chg="del">
          <ac:chgData name="Vijay Kumar Singh" userId="b740e23a-30b0-426a-87e0-4d76c05d4358" providerId="ADAL" clId="{35998304-9396-440C-A6DD-6F17CACA4BAB}" dt="2021-06-28T10:05:12.415" v="4617" actId="478"/>
          <ac:cxnSpMkLst>
            <pc:docMk/>
            <pc:sldMk cId="1145295342" sldId="271"/>
            <ac:cxnSpMk id="55" creationId="{F71CB9DD-697C-4DC7-B76F-C2C822705C8F}"/>
          </ac:cxnSpMkLst>
        </pc:cxnChg>
        <pc:cxnChg chg="del">
          <ac:chgData name="Vijay Kumar Singh" userId="b740e23a-30b0-426a-87e0-4d76c05d4358" providerId="ADAL" clId="{35998304-9396-440C-A6DD-6F17CACA4BAB}" dt="2021-06-28T10:05:12.415" v="4617" actId="478"/>
          <ac:cxnSpMkLst>
            <pc:docMk/>
            <pc:sldMk cId="1145295342" sldId="271"/>
            <ac:cxnSpMk id="56" creationId="{F40E1B36-CDAA-4C05-8714-DBD2B6665FD2}"/>
          </ac:cxnSpMkLst>
        </pc:cxnChg>
        <pc:cxnChg chg="del">
          <ac:chgData name="Vijay Kumar Singh" userId="b740e23a-30b0-426a-87e0-4d76c05d4358" providerId="ADAL" clId="{35998304-9396-440C-A6DD-6F17CACA4BAB}" dt="2021-06-28T10:05:12.415" v="4617" actId="478"/>
          <ac:cxnSpMkLst>
            <pc:docMk/>
            <pc:sldMk cId="1145295342" sldId="271"/>
            <ac:cxnSpMk id="58" creationId="{9D04F23A-880C-4E41-948A-427C510DCFDF}"/>
          </ac:cxnSpMkLst>
        </pc:cxnChg>
        <pc:cxnChg chg="del mod">
          <ac:chgData name="Vijay Kumar Singh" userId="b740e23a-30b0-426a-87e0-4d76c05d4358" providerId="ADAL" clId="{35998304-9396-440C-A6DD-6F17CACA4BAB}" dt="2021-06-28T10:05:12.415" v="4617" actId="478"/>
          <ac:cxnSpMkLst>
            <pc:docMk/>
            <pc:sldMk cId="1145295342" sldId="271"/>
            <ac:cxnSpMk id="71" creationId="{DD8A3891-BBD5-46AE-98E1-00C92B33B556}"/>
          </ac:cxnSpMkLst>
        </pc:cxnChg>
        <pc:cxnChg chg="del">
          <ac:chgData name="Vijay Kumar Singh" userId="b740e23a-30b0-426a-87e0-4d76c05d4358" providerId="ADAL" clId="{35998304-9396-440C-A6DD-6F17CACA4BAB}" dt="2021-06-28T10:05:12.415" v="4617" actId="478"/>
          <ac:cxnSpMkLst>
            <pc:docMk/>
            <pc:sldMk cId="1145295342" sldId="271"/>
            <ac:cxnSpMk id="72" creationId="{DA58BDEA-C505-4B60-B0D0-1CD63890CF46}"/>
          </ac:cxnSpMkLst>
        </pc:cxnChg>
        <pc:cxnChg chg="del mod">
          <ac:chgData name="Vijay Kumar Singh" userId="b740e23a-30b0-426a-87e0-4d76c05d4358" providerId="ADAL" clId="{35998304-9396-440C-A6DD-6F17CACA4BAB}" dt="2021-06-28T10:05:12.415" v="4617" actId="478"/>
          <ac:cxnSpMkLst>
            <pc:docMk/>
            <pc:sldMk cId="1145295342" sldId="271"/>
            <ac:cxnSpMk id="75" creationId="{1D0C592C-F40B-4C9E-8B79-F578B6B7E334}"/>
          </ac:cxnSpMkLst>
        </pc:cxnChg>
      </pc:sldChg>
      <pc:sldChg chg="modSp add mod">
        <pc:chgData name="Vijay Kumar Singh" userId="b740e23a-30b0-426a-87e0-4d76c05d4358" providerId="ADAL" clId="{35998304-9396-440C-A6DD-6F17CACA4BAB}" dt="2021-07-02T05:51:33.990" v="10542" actId="313"/>
        <pc:sldMkLst>
          <pc:docMk/>
          <pc:sldMk cId="456425076" sldId="272"/>
        </pc:sldMkLst>
        <pc:spChg chg="mod">
          <ac:chgData name="Vijay Kumar Singh" userId="b740e23a-30b0-426a-87e0-4d76c05d4358" providerId="ADAL" clId="{35998304-9396-440C-A6DD-6F17CACA4BAB}" dt="2021-07-02T05:51:33.990" v="10542" actId="313"/>
          <ac:spMkLst>
            <pc:docMk/>
            <pc:sldMk cId="456425076" sldId="272"/>
            <ac:spMk id="3" creationId="{AEF3F817-FF98-47E5-97B4-F3568CC15B36}"/>
          </ac:spMkLst>
        </pc:spChg>
        <pc:spChg chg="mod">
          <ac:chgData name="Vijay Kumar Singh" userId="b740e23a-30b0-426a-87e0-4d76c05d4358" providerId="ADAL" clId="{35998304-9396-440C-A6DD-6F17CACA4BAB}" dt="2021-06-28T14:22:00.104" v="6090" actId="33524"/>
          <ac:spMkLst>
            <pc:docMk/>
            <pc:sldMk cId="456425076" sldId="272"/>
            <ac:spMk id="4" creationId="{1FE352CE-7C76-4FD7-A150-6094A062AC20}"/>
          </ac:spMkLst>
        </pc:spChg>
        <pc:picChg chg="mod">
          <ac:chgData name="Vijay Kumar Singh" userId="b740e23a-30b0-426a-87e0-4d76c05d4358" providerId="ADAL" clId="{35998304-9396-440C-A6DD-6F17CACA4BAB}" dt="2021-07-02T05:46:29.443" v="10423" actId="1076"/>
          <ac:picMkLst>
            <pc:docMk/>
            <pc:sldMk cId="456425076" sldId="272"/>
            <ac:picMk id="6" creationId="{840910D1-6721-4C56-B753-CA5D6A0807E5}"/>
          </ac:picMkLst>
        </pc:picChg>
      </pc:sldChg>
      <pc:sldChg chg="addSp delSp modSp add del mod">
        <pc:chgData name="Vijay Kumar Singh" userId="b740e23a-30b0-426a-87e0-4d76c05d4358" providerId="ADAL" clId="{35998304-9396-440C-A6DD-6F17CACA4BAB}" dt="2021-06-28T14:35:12.473" v="6317" actId="2696"/>
        <pc:sldMkLst>
          <pc:docMk/>
          <pc:sldMk cId="492545547" sldId="273"/>
        </pc:sldMkLst>
        <pc:spChg chg="add del mod">
          <ac:chgData name="Vijay Kumar Singh" userId="b740e23a-30b0-426a-87e0-4d76c05d4358" providerId="ADAL" clId="{35998304-9396-440C-A6DD-6F17CACA4BAB}" dt="2021-06-28T14:19:07.698" v="6020" actId="478"/>
          <ac:spMkLst>
            <pc:docMk/>
            <pc:sldMk cId="492545547" sldId="273"/>
            <ac:spMk id="2" creationId="{8D2E7DFD-E22C-405A-A433-ED9F9777CE78}"/>
          </ac:spMkLst>
        </pc:spChg>
        <pc:spChg chg="mod">
          <ac:chgData name="Vijay Kumar Singh" userId="b740e23a-30b0-426a-87e0-4d76c05d4358" providerId="ADAL" clId="{35998304-9396-440C-A6DD-6F17CACA4BAB}" dt="2021-06-28T14:19:01.550" v="6019" actId="20577"/>
          <ac:spMkLst>
            <pc:docMk/>
            <pc:sldMk cId="492545547" sldId="273"/>
            <ac:spMk id="4" creationId="{1FE352CE-7C76-4FD7-A150-6094A062AC20}"/>
          </ac:spMkLst>
        </pc:spChg>
        <pc:spChg chg="del mod">
          <ac:chgData name="Vijay Kumar Singh" userId="b740e23a-30b0-426a-87e0-4d76c05d4358" providerId="ADAL" clId="{35998304-9396-440C-A6DD-6F17CACA4BAB}" dt="2021-06-28T14:19:07.698" v="6020" actId="478"/>
          <ac:spMkLst>
            <pc:docMk/>
            <pc:sldMk cId="492545547" sldId="273"/>
            <ac:spMk id="12" creationId="{737ABC75-0BB2-4B8A-95AC-247E173ABD94}"/>
          </ac:spMkLst>
        </pc:spChg>
        <pc:spChg chg="del">
          <ac:chgData name="Vijay Kumar Singh" userId="b740e23a-30b0-426a-87e0-4d76c05d4358" providerId="ADAL" clId="{35998304-9396-440C-A6DD-6F17CACA4BAB}" dt="2021-06-28T13:47:32.075" v="5732" actId="478"/>
          <ac:spMkLst>
            <pc:docMk/>
            <pc:sldMk cId="492545547" sldId="273"/>
            <ac:spMk id="16" creationId="{B761934D-B4EB-4976-8045-B8D1F719213E}"/>
          </ac:spMkLst>
        </pc:spChg>
        <pc:spChg chg="del">
          <ac:chgData name="Vijay Kumar Singh" userId="b740e23a-30b0-426a-87e0-4d76c05d4358" providerId="ADAL" clId="{35998304-9396-440C-A6DD-6F17CACA4BAB}" dt="2021-06-28T13:47:32.075" v="5732" actId="478"/>
          <ac:spMkLst>
            <pc:docMk/>
            <pc:sldMk cId="492545547" sldId="273"/>
            <ac:spMk id="18" creationId="{3BA735F0-8552-400B-B991-3D4C66F85436}"/>
          </ac:spMkLst>
        </pc:spChg>
        <pc:spChg chg="del">
          <ac:chgData name="Vijay Kumar Singh" userId="b740e23a-30b0-426a-87e0-4d76c05d4358" providerId="ADAL" clId="{35998304-9396-440C-A6DD-6F17CACA4BAB}" dt="2021-06-28T13:47:32.075" v="5732" actId="478"/>
          <ac:spMkLst>
            <pc:docMk/>
            <pc:sldMk cId="492545547" sldId="273"/>
            <ac:spMk id="21" creationId="{737CC0E0-F497-479C-B8C3-3A8662438B1C}"/>
          </ac:spMkLst>
        </pc:spChg>
        <pc:spChg chg="del">
          <ac:chgData name="Vijay Kumar Singh" userId="b740e23a-30b0-426a-87e0-4d76c05d4358" providerId="ADAL" clId="{35998304-9396-440C-A6DD-6F17CACA4BAB}" dt="2021-06-28T13:47:32.075" v="5732" actId="478"/>
          <ac:spMkLst>
            <pc:docMk/>
            <pc:sldMk cId="492545547" sldId="273"/>
            <ac:spMk id="22" creationId="{1559F10E-03AF-4BF2-8DFA-46A452CCA7C8}"/>
          </ac:spMkLst>
        </pc:spChg>
        <pc:spChg chg="del">
          <ac:chgData name="Vijay Kumar Singh" userId="b740e23a-30b0-426a-87e0-4d76c05d4358" providerId="ADAL" clId="{35998304-9396-440C-A6DD-6F17CACA4BAB}" dt="2021-06-28T13:47:32.075" v="5732" actId="478"/>
          <ac:spMkLst>
            <pc:docMk/>
            <pc:sldMk cId="492545547" sldId="273"/>
            <ac:spMk id="23" creationId="{56237842-34D0-4B6A-9532-7BFFEC7F9792}"/>
          </ac:spMkLst>
        </pc:spChg>
        <pc:spChg chg="del">
          <ac:chgData name="Vijay Kumar Singh" userId="b740e23a-30b0-426a-87e0-4d76c05d4358" providerId="ADAL" clId="{35998304-9396-440C-A6DD-6F17CACA4BAB}" dt="2021-06-28T13:47:32.075" v="5732" actId="478"/>
          <ac:spMkLst>
            <pc:docMk/>
            <pc:sldMk cId="492545547" sldId="273"/>
            <ac:spMk id="24" creationId="{3911D7D6-F95F-4CBF-AB27-2FFA63D6F1D4}"/>
          </ac:spMkLst>
        </pc:spChg>
        <pc:spChg chg="del">
          <ac:chgData name="Vijay Kumar Singh" userId="b740e23a-30b0-426a-87e0-4d76c05d4358" providerId="ADAL" clId="{35998304-9396-440C-A6DD-6F17CACA4BAB}" dt="2021-06-28T13:47:32.075" v="5732" actId="478"/>
          <ac:spMkLst>
            <pc:docMk/>
            <pc:sldMk cId="492545547" sldId="273"/>
            <ac:spMk id="26" creationId="{339DA842-43C7-43F0-BA77-EDD98ECD7FBA}"/>
          </ac:spMkLst>
        </pc:spChg>
        <pc:spChg chg="del">
          <ac:chgData name="Vijay Kumar Singh" userId="b740e23a-30b0-426a-87e0-4d76c05d4358" providerId="ADAL" clId="{35998304-9396-440C-A6DD-6F17CACA4BAB}" dt="2021-06-28T13:47:32.075" v="5732" actId="478"/>
          <ac:spMkLst>
            <pc:docMk/>
            <pc:sldMk cId="492545547" sldId="273"/>
            <ac:spMk id="27" creationId="{12B95EAD-28CF-45E3-8957-180E9A5B7BE8}"/>
          </ac:spMkLst>
        </pc:spChg>
        <pc:spChg chg="del">
          <ac:chgData name="Vijay Kumar Singh" userId="b740e23a-30b0-426a-87e0-4d76c05d4358" providerId="ADAL" clId="{35998304-9396-440C-A6DD-6F17CACA4BAB}" dt="2021-06-28T13:47:32.075" v="5732" actId="478"/>
          <ac:spMkLst>
            <pc:docMk/>
            <pc:sldMk cId="492545547" sldId="273"/>
            <ac:spMk id="28" creationId="{ABB23CED-294A-4BC7-B5D2-4AB49269AAA1}"/>
          </ac:spMkLst>
        </pc:spChg>
        <pc:spChg chg="del">
          <ac:chgData name="Vijay Kumar Singh" userId="b740e23a-30b0-426a-87e0-4d76c05d4358" providerId="ADAL" clId="{35998304-9396-440C-A6DD-6F17CACA4BAB}" dt="2021-06-28T13:47:32.075" v="5732" actId="478"/>
          <ac:spMkLst>
            <pc:docMk/>
            <pc:sldMk cId="492545547" sldId="273"/>
            <ac:spMk id="29" creationId="{14A35F56-F35F-4555-8167-8A071755698A}"/>
          </ac:spMkLst>
        </pc:spChg>
        <pc:spChg chg="del">
          <ac:chgData name="Vijay Kumar Singh" userId="b740e23a-30b0-426a-87e0-4d76c05d4358" providerId="ADAL" clId="{35998304-9396-440C-A6DD-6F17CACA4BAB}" dt="2021-06-28T13:47:32.075" v="5732" actId="478"/>
          <ac:spMkLst>
            <pc:docMk/>
            <pc:sldMk cId="492545547" sldId="273"/>
            <ac:spMk id="30" creationId="{06350937-35BA-44AD-A20C-F992D0521731}"/>
          </ac:spMkLst>
        </pc:spChg>
        <pc:spChg chg="del">
          <ac:chgData name="Vijay Kumar Singh" userId="b740e23a-30b0-426a-87e0-4d76c05d4358" providerId="ADAL" clId="{35998304-9396-440C-A6DD-6F17CACA4BAB}" dt="2021-06-28T13:47:32.075" v="5732" actId="478"/>
          <ac:spMkLst>
            <pc:docMk/>
            <pc:sldMk cId="492545547" sldId="273"/>
            <ac:spMk id="31" creationId="{BFAE442E-71A2-4F3D-930F-4CE269A7CF7B}"/>
          </ac:spMkLst>
        </pc:spChg>
        <pc:spChg chg="add del mod">
          <ac:chgData name="Vijay Kumar Singh" userId="b740e23a-30b0-426a-87e0-4d76c05d4358" providerId="ADAL" clId="{35998304-9396-440C-A6DD-6F17CACA4BAB}" dt="2021-06-28T14:19:07.698" v="6020" actId="478"/>
          <ac:spMkLst>
            <pc:docMk/>
            <pc:sldMk cId="492545547" sldId="273"/>
            <ac:spMk id="34" creationId="{124E1827-432B-4345-B603-4DFFDB72678D}"/>
          </ac:spMkLst>
        </pc:spChg>
        <pc:spChg chg="add del mod">
          <ac:chgData name="Vijay Kumar Singh" userId="b740e23a-30b0-426a-87e0-4d76c05d4358" providerId="ADAL" clId="{35998304-9396-440C-A6DD-6F17CACA4BAB}" dt="2021-06-28T14:19:07.698" v="6020" actId="478"/>
          <ac:spMkLst>
            <pc:docMk/>
            <pc:sldMk cId="492545547" sldId="273"/>
            <ac:spMk id="36" creationId="{B5FFD58D-0AD6-4F70-8E9E-07117D8AF357}"/>
          </ac:spMkLst>
        </pc:spChg>
        <pc:spChg chg="del">
          <ac:chgData name="Vijay Kumar Singh" userId="b740e23a-30b0-426a-87e0-4d76c05d4358" providerId="ADAL" clId="{35998304-9396-440C-A6DD-6F17CACA4BAB}" dt="2021-06-28T13:46:49.258" v="5729" actId="478"/>
          <ac:spMkLst>
            <pc:docMk/>
            <pc:sldMk cId="492545547" sldId="273"/>
            <ac:spMk id="37" creationId="{54A9DF9A-163F-4B8E-99A8-35D6E12418CB}"/>
          </ac:spMkLst>
        </pc:spChg>
        <pc:spChg chg="add del mod">
          <ac:chgData name="Vijay Kumar Singh" userId="b740e23a-30b0-426a-87e0-4d76c05d4358" providerId="ADAL" clId="{35998304-9396-440C-A6DD-6F17CACA4BAB}" dt="2021-06-28T14:18:40.231" v="6006" actId="478"/>
          <ac:spMkLst>
            <pc:docMk/>
            <pc:sldMk cId="492545547" sldId="273"/>
            <ac:spMk id="38" creationId="{5FF7D1E7-4451-45ED-A0B1-2B381736739A}"/>
          </ac:spMkLst>
        </pc:spChg>
        <pc:spChg chg="add del mod">
          <ac:chgData name="Vijay Kumar Singh" userId="b740e23a-30b0-426a-87e0-4d76c05d4358" providerId="ADAL" clId="{35998304-9396-440C-A6DD-6F17CACA4BAB}" dt="2021-06-28T14:18:40.231" v="6006" actId="478"/>
          <ac:spMkLst>
            <pc:docMk/>
            <pc:sldMk cId="492545547" sldId="273"/>
            <ac:spMk id="39" creationId="{89836456-251F-4BF0-8C38-06713228E81B}"/>
          </ac:spMkLst>
        </pc:spChg>
        <pc:spChg chg="del">
          <ac:chgData name="Vijay Kumar Singh" userId="b740e23a-30b0-426a-87e0-4d76c05d4358" providerId="ADAL" clId="{35998304-9396-440C-A6DD-6F17CACA4BAB}" dt="2021-06-28T13:47:32.075" v="5732" actId="478"/>
          <ac:spMkLst>
            <pc:docMk/>
            <pc:sldMk cId="492545547" sldId="273"/>
            <ac:spMk id="51" creationId="{785EC0DC-AF1D-4C5F-A997-0989C27C4D3F}"/>
          </ac:spMkLst>
        </pc:spChg>
        <pc:spChg chg="del">
          <ac:chgData name="Vijay Kumar Singh" userId="b740e23a-30b0-426a-87e0-4d76c05d4358" providerId="ADAL" clId="{35998304-9396-440C-A6DD-6F17CACA4BAB}" dt="2021-06-28T13:47:32.075" v="5732" actId="478"/>
          <ac:spMkLst>
            <pc:docMk/>
            <pc:sldMk cId="492545547" sldId="273"/>
            <ac:spMk id="64" creationId="{4F6C0051-4654-404F-BBD1-CC1D503B27D0}"/>
          </ac:spMkLst>
        </pc:spChg>
        <pc:cxnChg chg="del mod">
          <ac:chgData name="Vijay Kumar Singh" userId="b740e23a-30b0-426a-87e0-4d76c05d4358" providerId="ADAL" clId="{35998304-9396-440C-A6DD-6F17CACA4BAB}" dt="2021-06-28T13:47:32.075" v="5732" actId="478"/>
          <ac:cxnSpMkLst>
            <pc:docMk/>
            <pc:sldMk cId="492545547" sldId="273"/>
            <ac:cxnSpMk id="5" creationId="{769340CD-62A9-4C77-BB80-BD8A22B2395F}"/>
          </ac:cxnSpMkLst>
        </pc:cxnChg>
        <pc:cxnChg chg="del mod">
          <ac:chgData name="Vijay Kumar Singh" userId="b740e23a-30b0-426a-87e0-4d76c05d4358" providerId="ADAL" clId="{35998304-9396-440C-A6DD-6F17CACA4BAB}" dt="2021-06-28T13:47:32.075" v="5732" actId="478"/>
          <ac:cxnSpMkLst>
            <pc:docMk/>
            <pc:sldMk cId="492545547" sldId="273"/>
            <ac:cxnSpMk id="33" creationId="{C4D5B52A-369F-44F6-AC4A-3AED7C642D49}"/>
          </ac:cxnSpMkLst>
        </pc:cxnChg>
        <pc:cxnChg chg="del">
          <ac:chgData name="Vijay Kumar Singh" userId="b740e23a-30b0-426a-87e0-4d76c05d4358" providerId="ADAL" clId="{35998304-9396-440C-A6DD-6F17CACA4BAB}" dt="2021-06-28T13:47:32.075" v="5732" actId="478"/>
          <ac:cxnSpMkLst>
            <pc:docMk/>
            <pc:sldMk cId="492545547" sldId="273"/>
            <ac:cxnSpMk id="35" creationId="{649EEB20-8FE1-4540-ACD1-73855A2787C8}"/>
          </ac:cxnSpMkLst>
        </pc:cxnChg>
        <pc:cxnChg chg="del">
          <ac:chgData name="Vijay Kumar Singh" userId="b740e23a-30b0-426a-87e0-4d76c05d4358" providerId="ADAL" clId="{35998304-9396-440C-A6DD-6F17CACA4BAB}" dt="2021-06-28T13:47:32.075" v="5732" actId="478"/>
          <ac:cxnSpMkLst>
            <pc:docMk/>
            <pc:sldMk cId="492545547" sldId="273"/>
            <ac:cxnSpMk id="42" creationId="{AB13F581-8231-45C1-B82E-CCBEBE7BACA8}"/>
          </ac:cxnSpMkLst>
        </pc:cxnChg>
        <pc:cxnChg chg="del">
          <ac:chgData name="Vijay Kumar Singh" userId="b740e23a-30b0-426a-87e0-4d76c05d4358" providerId="ADAL" clId="{35998304-9396-440C-A6DD-6F17CACA4BAB}" dt="2021-06-28T13:47:32.075" v="5732" actId="478"/>
          <ac:cxnSpMkLst>
            <pc:docMk/>
            <pc:sldMk cId="492545547" sldId="273"/>
            <ac:cxnSpMk id="46" creationId="{BBABCC41-30DB-4A89-AFBC-763ED68EF559}"/>
          </ac:cxnSpMkLst>
        </pc:cxnChg>
        <pc:cxnChg chg="del">
          <ac:chgData name="Vijay Kumar Singh" userId="b740e23a-30b0-426a-87e0-4d76c05d4358" providerId="ADAL" clId="{35998304-9396-440C-A6DD-6F17CACA4BAB}" dt="2021-06-28T13:47:32.075" v="5732" actId="478"/>
          <ac:cxnSpMkLst>
            <pc:docMk/>
            <pc:sldMk cId="492545547" sldId="273"/>
            <ac:cxnSpMk id="52" creationId="{D3F51F07-3CA0-461E-AAB5-F1867A255D2A}"/>
          </ac:cxnSpMkLst>
        </pc:cxnChg>
        <pc:cxnChg chg="del mod">
          <ac:chgData name="Vijay Kumar Singh" userId="b740e23a-30b0-426a-87e0-4d76c05d4358" providerId="ADAL" clId="{35998304-9396-440C-A6DD-6F17CACA4BAB}" dt="2021-06-28T13:47:32.075" v="5732" actId="478"/>
          <ac:cxnSpMkLst>
            <pc:docMk/>
            <pc:sldMk cId="492545547" sldId="273"/>
            <ac:cxnSpMk id="54" creationId="{BEC264E6-9B7C-4203-BD16-2FFDAA21B830}"/>
          </ac:cxnSpMkLst>
        </pc:cxnChg>
        <pc:cxnChg chg="del">
          <ac:chgData name="Vijay Kumar Singh" userId="b740e23a-30b0-426a-87e0-4d76c05d4358" providerId="ADAL" clId="{35998304-9396-440C-A6DD-6F17CACA4BAB}" dt="2021-06-28T13:47:32.075" v="5732" actId="478"/>
          <ac:cxnSpMkLst>
            <pc:docMk/>
            <pc:sldMk cId="492545547" sldId="273"/>
            <ac:cxnSpMk id="55" creationId="{F71CB9DD-697C-4DC7-B76F-C2C822705C8F}"/>
          </ac:cxnSpMkLst>
        </pc:cxnChg>
        <pc:cxnChg chg="del">
          <ac:chgData name="Vijay Kumar Singh" userId="b740e23a-30b0-426a-87e0-4d76c05d4358" providerId="ADAL" clId="{35998304-9396-440C-A6DD-6F17CACA4BAB}" dt="2021-06-28T13:47:32.075" v="5732" actId="478"/>
          <ac:cxnSpMkLst>
            <pc:docMk/>
            <pc:sldMk cId="492545547" sldId="273"/>
            <ac:cxnSpMk id="56" creationId="{F40E1B36-CDAA-4C05-8714-DBD2B6665FD2}"/>
          </ac:cxnSpMkLst>
        </pc:cxnChg>
        <pc:cxnChg chg="del">
          <ac:chgData name="Vijay Kumar Singh" userId="b740e23a-30b0-426a-87e0-4d76c05d4358" providerId="ADAL" clId="{35998304-9396-440C-A6DD-6F17CACA4BAB}" dt="2021-06-28T13:47:32.075" v="5732" actId="478"/>
          <ac:cxnSpMkLst>
            <pc:docMk/>
            <pc:sldMk cId="492545547" sldId="273"/>
            <ac:cxnSpMk id="58" creationId="{9D04F23A-880C-4E41-948A-427C510DCFDF}"/>
          </ac:cxnSpMkLst>
        </pc:cxnChg>
        <pc:cxnChg chg="del mod">
          <ac:chgData name="Vijay Kumar Singh" userId="b740e23a-30b0-426a-87e0-4d76c05d4358" providerId="ADAL" clId="{35998304-9396-440C-A6DD-6F17CACA4BAB}" dt="2021-06-28T13:47:32.075" v="5732" actId="478"/>
          <ac:cxnSpMkLst>
            <pc:docMk/>
            <pc:sldMk cId="492545547" sldId="273"/>
            <ac:cxnSpMk id="71" creationId="{DD8A3891-BBD5-46AE-98E1-00C92B33B556}"/>
          </ac:cxnSpMkLst>
        </pc:cxnChg>
        <pc:cxnChg chg="del">
          <ac:chgData name="Vijay Kumar Singh" userId="b740e23a-30b0-426a-87e0-4d76c05d4358" providerId="ADAL" clId="{35998304-9396-440C-A6DD-6F17CACA4BAB}" dt="2021-06-28T13:47:32.075" v="5732" actId="478"/>
          <ac:cxnSpMkLst>
            <pc:docMk/>
            <pc:sldMk cId="492545547" sldId="273"/>
            <ac:cxnSpMk id="72" creationId="{DA58BDEA-C505-4B60-B0D0-1CD63890CF46}"/>
          </ac:cxnSpMkLst>
        </pc:cxnChg>
        <pc:cxnChg chg="del">
          <ac:chgData name="Vijay Kumar Singh" userId="b740e23a-30b0-426a-87e0-4d76c05d4358" providerId="ADAL" clId="{35998304-9396-440C-A6DD-6F17CACA4BAB}" dt="2021-06-28T13:47:32.075" v="5732" actId="478"/>
          <ac:cxnSpMkLst>
            <pc:docMk/>
            <pc:sldMk cId="492545547" sldId="273"/>
            <ac:cxnSpMk id="75" creationId="{1D0C592C-F40B-4C9E-8B79-F578B6B7E334}"/>
          </ac:cxnSpMkLst>
        </pc:cxnChg>
      </pc:sldChg>
      <pc:sldChg chg="addSp delSp modSp add mod modAnim">
        <pc:chgData name="Vijay Kumar Singh" userId="b740e23a-30b0-426a-87e0-4d76c05d4358" providerId="ADAL" clId="{35998304-9396-440C-A6DD-6F17CACA4BAB}" dt="2021-07-02T04:23:56.250" v="9611" actId="20577"/>
        <pc:sldMkLst>
          <pc:docMk/>
          <pc:sldMk cId="2012405415" sldId="274"/>
        </pc:sldMkLst>
        <pc:spChg chg="del">
          <ac:chgData name="Vijay Kumar Singh" userId="b740e23a-30b0-426a-87e0-4d76c05d4358" providerId="ADAL" clId="{35998304-9396-440C-A6DD-6F17CACA4BAB}" dt="2021-06-28T14:20:35.932" v="6030" actId="478"/>
          <ac:spMkLst>
            <pc:docMk/>
            <pc:sldMk cId="2012405415" sldId="274"/>
            <ac:spMk id="2" creationId="{1C31DE2E-A2DD-4C24-95B4-706B6A6B1D90}"/>
          </ac:spMkLst>
        </pc:spChg>
        <pc:spChg chg="mod">
          <ac:chgData name="Vijay Kumar Singh" userId="b740e23a-30b0-426a-87e0-4d76c05d4358" providerId="ADAL" clId="{35998304-9396-440C-A6DD-6F17CACA4BAB}" dt="2021-06-28T14:20:30.080" v="6028" actId="20577"/>
          <ac:spMkLst>
            <pc:docMk/>
            <pc:sldMk cId="2012405415" sldId="274"/>
            <ac:spMk id="4" creationId="{1FE352CE-7C76-4FD7-A150-6094A062AC20}"/>
          </ac:spMkLst>
        </pc:spChg>
        <pc:spChg chg="add del mod">
          <ac:chgData name="Vijay Kumar Singh" userId="b740e23a-30b0-426a-87e0-4d76c05d4358" providerId="ADAL" clId="{35998304-9396-440C-A6DD-6F17CACA4BAB}" dt="2021-06-28T14:20:40.491" v="6032" actId="478"/>
          <ac:spMkLst>
            <pc:docMk/>
            <pc:sldMk cId="2012405415" sldId="274"/>
            <ac:spMk id="6" creationId="{1D0B81F5-55CA-461A-94DB-DF7772578740}"/>
          </ac:spMkLst>
        </pc:spChg>
        <pc:spChg chg="del">
          <ac:chgData name="Vijay Kumar Singh" userId="b740e23a-30b0-426a-87e0-4d76c05d4358" providerId="ADAL" clId="{35998304-9396-440C-A6DD-6F17CACA4BAB}" dt="2021-06-28T14:20:32.528" v="6029" actId="478"/>
          <ac:spMkLst>
            <pc:docMk/>
            <pc:sldMk cId="2012405415" sldId="274"/>
            <ac:spMk id="11" creationId="{5852F350-5E4A-4E48-B869-42626B5BF02B}"/>
          </ac:spMkLst>
        </pc:spChg>
        <pc:spChg chg="add del mod">
          <ac:chgData name="Vijay Kumar Singh" userId="b740e23a-30b0-426a-87e0-4d76c05d4358" providerId="ADAL" clId="{35998304-9396-440C-A6DD-6F17CACA4BAB}" dt="2021-06-28T14:21:22.635" v="6038" actId="478"/>
          <ac:spMkLst>
            <pc:docMk/>
            <pc:sldMk cId="2012405415" sldId="274"/>
            <ac:spMk id="17" creationId="{4A7177F0-CFD8-49B9-A597-80864AEDB4BF}"/>
          </ac:spMkLst>
        </pc:spChg>
        <pc:spChg chg="add del mod">
          <ac:chgData name="Vijay Kumar Singh" userId="b740e23a-30b0-426a-87e0-4d76c05d4358" providerId="ADAL" clId="{35998304-9396-440C-A6DD-6F17CACA4BAB}" dt="2021-06-28T14:22:42.347" v="6110" actId="478"/>
          <ac:spMkLst>
            <pc:docMk/>
            <pc:sldMk cId="2012405415" sldId="274"/>
            <ac:spMk id="18" creationId="{C938B620-7855-4738-86D8-CEFD90434B62}"/>
          </ac:spMkLst>
        </pc:spChg>
        <pc:spChg chg="add mod">
          <ac:chgData name="Vijay Kumar Singh" userId="b740e23a-30b0-426a-87e0-4d76c05d4358" providerId="ADAL" clId="{35998304-9396-440C-A6DD-6F17CACA4BAB}" dt="2021-06-28T14:22:52.496" v="6112" actId="1076"/>
          <ac:spMkLst>
            <pc:docMk/>
            <pc:sldMk cId="2012405415" sldId="274"/>
            <ac:spMk id="27" creationId="{A0C80133-50E7-493F-97C6-F74DDDCBC910}"/>
          </ac:spMkLst>
        </pc:spChg>
        <pc:spChg chg="add mod">
          <ac:chgData name="Vijay Kumar Singh" userId="b740e23a-30b0-426a-87e0-4d76c05d4358" providerId="ADAL" clId="{35998304-9396-440C-A6DD-6F17CACA4BAB}" dt="2021-06-28T14:24:34.830" v="6153" actId="1076"/>
          <ac:spMkLst>
            <pc:docMk/>
            <pc:sldMk cId="2012405415" sldId="274"/>
            <ac:spMk id="28" creationId="{2D9C16D5-91D0-4EEB-9336-8BFBEB320D75}"/>
          </ac:spMkLst>
        </pc:spChg>
        <pc:spChg chg="add mod">
          <ac:chgData name="Vijay Kumar Singh" userId="b740e23a-30b0-426a-87e0-4d76c05d4358" providerId="ADAL" clId="{35998304-9396-440C-A6DD-6F17CACA4BAB}" dt="2021-06-28T14:37:18.473" v="6402" actId="1076"/>
          <ac:spMkLst>
            <pc:docMk/>
            <pc:sldMk cId="2012405415" sldId="274"/>
            <ac:spMk id="37" creationId="{A71D8EB6-8F05-46E7-8F16-BF0F2D053AAC}"/>
          </ac:spMkLst>
        </pc:spChg>
        <pc:spChg chg="add del mod">
          <ac:chgData name="Vijay Kumar Singh" userId="b740e23a-30b0-426a-87e0-4d76c05d4358" providerId="ADAL" clId="{35998304-9396-440C-A6DD-6F17CACA4BAB}" dt="2021-07-01T09:08:45.106" v="8046" actId="478"/>
          <ac:spMkLst>
            <pc:docMk/>
            <pc:sldMk cId="2012405415" sldId="274"/>
            <ac:spMk id="38" creationId="{28E26B39-18C2-4DFE-A43A-5DB1ED778A1C}"/>
          </ac:spMkLst>
        </pc:spChg>
        <pc:spChg chg="add mod">
          <ac:chgData name="Vijay Kumar Singh" userId="b740e23a-30b0-426a-87e0-4d76c05d4358" providerId="ADAL" clId="{35998304-9396-440C-A6DD-6F17CACA4BAB}" dt="2021-07-01T09:09:42.294" v="8092" actId="1076"/>
          <ac:spMkLst>
            <pc:docMk/>
            <pc:sldMk cId="2012405415" sldId="274"/>
            <ac:spMk id="48" creationId="{A762E00D-C62F-4B63-9913-A0A59943E606}"/>
          </ac:spMkLst>
        </pc:spChg>
        <pc:spChg chg="add del mod">
          <ac:chgData name="Vijay Kumar Singh" userId="b740e23a-30b0-426a-87e0-4d76c05d4358" providerId="ADAL" clId="{35998304-9396-440C-A6DD-6F17CACA4BAB}" dt="2021-07-01T04:30:24.656" v="6578" actId="478"/>
          <ac:spMkLst>
            <pc:docMk/>
            <pc:sldMk cId="2012405415" sldId="274"/>
            <ac:spMk id="49" creationId="{2E46F0EC-8673-4EE7-9819-103C03827CB0}"/>
          </ac:spMkLst>
        </pc:spChg>
        <pc:spChg chg="add mod">
          <ac:chgData name="Vijay Kumar Singh" userId="b740e23a-30b0-426a-87e0-4d76c05d4358" providerId="ADAL" clId="{35998304-9396-440C-A6DD-6F17CACA4BAB}" dt="2021-07-01T04:31:10.657" v="6600" actId="1076"/>
          <ac:spMkLst>
            <pc:docMk/>
            <pc:sldMk cId="2012405415" sldId="274"/>
            <ac:spMk id="58" creationId="{7445D8D3-2F11-4D8F-A634-6A3CDA63206B}"/>
          </ac:spMkLst>
        </pc:spChg>
        <pc:spChg chg="add del mod">
          <ac:chgData name="Vijay Kumar Singh" userId="b740e23a-30b0-426a-87e0-4d76c05d4358" providerId="ADAL" clId="{35998304-9396-440C-A6DD-6F17CACA4BAB}" dt="2021-06-28T14:36:20.405" v="6380" actId="478"/>
          <ac:spMkLst>
            <pc:docMk/>
            <pc:sldMk cId="2012405415" sldId="274"/>
            <ac:spMk id="59" creationId="{759B2BBA-1B36-4341-8A03-4F7AE962BBE6}"/>
          </ac:spMkLst>
        </pc:spChg>
        <pc:spChg chg="add mod">
          <ac:chgData name="Vijay Kumar Singh" userId="b740e23a-30b0-426a-87e0-4d76c05d4358" providerId="ADAL" clId="{35998304-9396-440C-A6DD-6F17CACA4BAB}" dt="2021-06-28T14:43:51.520" v="6431" actId="1076"/>
          <ac:spMkLst>
            <pc:docMk/>
            <pc:sldMk cId="2012405415" sldId="274"/>
            <ac:spMk id="69" creationId="{B66985A8-1895-41A3-A7BC-441343B59B19}"/>
          </ac:spMkLst>
        </pc:spChg>
        <pc:spChg chg="add del mod">
          <ac:chgData name="Vijay Kumar Singh" userId="b740e23a-30b0-426a-87e0-4d76c05d4358" providerId="ADAL" clId="{35998304-9396-440C-A6DD-6F17CACA4BAB}" dt="2021-06-28T14:40:15.506" v="6404" actId="478"/>
          <ac:spMkLst>
            <pc:docMk/>
            <pc:sldMk cId="2012405415" sldId="274"/>
            <ac:spMk id="70" creationId="{AED67510-FB89-4489-A28B-7214178ADDD1}"/>
          </ac:spMkLst>
        </pc:spChg>
        <pc:spChg chg="add mod">
          <ac:chgData name="Vijay Kumar Singh" userId="b740e23a-30b0-426a-87e0-4d76c05d4358" providerId="ADAL" clId="{35998304-9396-440C-A6DD-6F17CACA4BAB}" dt="2021-07-01T04:30:17.815" v="6577" actId="1076"/>
          <ac:spMkLst>
            <pc:docMk/>
            <pc:sldMk cId="2012405415" sldId="274"/>
            <ac:spMk id="80" creationId="{B7B3872A-F537-482B-82FE-817A8DD92CA1}"/>
          </ac:spMkLst>
        </pc:spChg>
        <pc:spChg chg="add del mod">
          <ac:chgData name="Vijay Kumar Singh" userId="b740e23a-30b0-426a-87e0-4d76c05d4358" providerId="ADAL" clId="{35998304-9396-440C-A6DD-6F17CACA4BAB}" dt="2021-07-01T08:37:12.586" v="7490" actId="478"/>
          <ac:spMkLst>
            <pc:docMk/>
            <pc:sldMk cId="2012405415" sldId="274"/>
            <ac:spMk id="81" creationId="{B3F1AFDA-36AD-4006-B298-3B62D9A0C7BC}"/>
          </ac:spMkLst>
        </pc:spChg>
        <pc:spChg chg="add mod">
          <ac:chgData name="Vijay Kumar Singh" userId="b740e23a-30b0-426a-87e0-4d76c05d4358" providerId="ADAL" clId="{35998304-9396-440C-A6DD-6F17CACA4BAB}" dt="2021-07-01T08:37:53.087" v="7496" actId="1076"/>
          <ac:spMkLst>
            <pc:docMk/>
            <pc:sldMk cId="2012405415" sldId="274"/>
            <ac:spMk id="90" creationId="{36FA2C2B-E435-4DF0-A937-2C6D5CF7386A}"/>
          </ac:spMkLst>
        </pc:spChg>
        <pc:spChg chg="add mod">
          <ac:chgData name="Vijay Kumar Singh" userId="b740e23a-30b0-426a-87e0-4d76c05d4358" providerId="ADAL" clId="{35998304-9396-440C-A6DD-6F17CACA4BAB}" dt="2021-07-01T04:31:05.635" v="6599" actId="1076"/>
          <ac:spMkLst>
            <pc:docMk/>
            <pc:sldMk cId="2012405415" sldId="274"/>
            <ac:spMk id="91" creationId="{9F010552-C3A9-4453-820D-8BA7673BAD3D}"/>
          </ac:spMkLst>
        </pc:spChg>
        <pc:spChg chg="add del mod">
          <ac:chgData name="Vijay Kumar Singh" userId="b740e23a-30b0-426a-87e0-4d76c05d4358" providerId="ADAL" clId="{35998304-9396-440C-A6DD-6F17CACA4BAB}" dt="2021-06-28T14:21:25.666" v="6040" actId="478"/>
          <ac:spMkLst>
            <pc:docMk/>
            <pc:sldMk cId="2012405415" sldId="274"/>
            <ac:spMk id="91" creationId="{DC7EF61E-3117-45A3-82EC-368C55A44354}"/>
          </ac:spMkLst>
        </pc:spChg>
        <pc:spChg chg="add mod">
          <ac:chgData name="Vijay Kumar Singh" userId="b740e23a-30b0-426a-87e0-4d76c05d4358" providerId="ADAL" clId="{35998304-9396-440C-A6DD-6F17CACA4BAB}" dt="2021-06-28T14:24:50.846" v="6157" actId="1076"/>
          <ac:spMkLst>
            <pc:docMk/>
            <pc:sldMk cId="2012405415" sldId="274"/>
            <ac:spMk id="92" creationId="{1348C099-26F4-4571-BAC9-8DBB0D925B67}"/>
          </ac:spMkLst>
        </pc:spChg>
        <pc:spChg chg="add mod">
          <ac:chgData name="Vijay Kumar Singh" userId="b740e23a-30b0-426a-87e0-4d76c05d4358" providerId="ADAL" clId="{35998304-9396-440C-A6DD-6F17CACA4BAB}" dt="2021-06-28T14:43:45.195" v="6430" actId="1076"/>
          <ac:spMkLst>
            <pc:docMk/>
            <pc:sldMk cId="2012405415" sldId="274"/>
            <ac:spMk id="93" creationId="{38AA536E-AD2F-47F3-AA45-29365BD786F0}"/>
          </ac:spMkLst>
        </pc:spChg>
        <pc:spChg chg="add mod">
          <ac:chgData name="Vijay Kumar Singh" userId="b740e23a-30b0-426a-87e0-4d76c05d4358" providerId="ADAL" clId="{35998304-9396-440C-A6DD-6F17CACA4BAB}" dt="2021-06-28T14:44:32.740" v="6432" actId="1076"/>
          <ac:spMkLst>
            <pc:docMk/>
            <pc:sldMk cId="2012405415" sldId="274"/>
            <ac:spMk id="94" creationId="{630FC25D-027E-4A15-A809-CCE979907DA8}"/>
          </ac:spMkLst>
        </pc:spChg>
        <pc:spChg chg="add mod">
          <ac:chgData name="Vijay Kumar Singh" userId="b740e23a-30b0-426a-87e0-4d76c05d4358" providerId="ADAL" clId="{35998304-9396-440C-A6DD-6F17CACA4BAB}" dt="2021-07-01T13:33:10.882" v="9572" actId="1076"/>
          <ac:spMkLst>
            <pc:docMk/>
            <pc:sldMk cId="2012405415" sldId="274"/>
            <ac:spMk id="95" creationId="{D921AA65-F3A4-401A-ADD0-8CCD6784DCA1}"/>
          </ac:spMkLst>
        </pc:spChg>
        <pc:spChg chg="add mod">
          <ac:chgData name="Vijay Kumar Singh" userId="b740e23a-30b0-426a-87e0-4d76c05d4358" providerId="ADAL" clId="{35998304-9396-440C-A6DD-6F17CACA4BAB}" dt="2021-07-02T04:23:56.250" v="9611" actId="20577"/>
          <ac:spMkLst>
            <pc:docMk/>
            <pc:sldMk cId="2012405415" sldId="274"/>
            <ac:spMk id="96" creationId="{C642063E-F250-40DF-B9AB-72EAC613B98D}"/>
          </ac:spMkLst>
        </pc:spChg>
        <pc:grpChg chg="add del mod">
          <ac:chgData name="Vijay Kumar Singh" userId="b740e23a-30b0-426a-87e0-4d76c05d4358" providerId="ADAL" clId="{35998304-9396-440C-A6DD-6F17CACA4BAB}" dt="2021-06-28T14:21:13.388" v="6035" actId="478"/>
          <ac:grpSpMkLst>
            <pc:docMk/>
            <pc:sldMk cId="2012405415" sldId="274"/>
            <ac:grpSpMk id="8" creationId="{B7EB3DD2-5901-4F0D-8D5C-30AFBE1E1E7A}"/>
          </ac:grpSpMkLst>
        </pc:grpChg>
        <pc:grpChg chg="add mod">
          <ac:chgData name="Vijay Kumar Singh" userId="b740e23a-30b0-426a-87e0-4d76c05d4358" providerId="ADAL" clId="{35998304-9396-440C-A6DD-6F17CACA4BAB}" dt="2021-06-28T14:21:16.903" v="6037" actId="1076"/>
          <ac:grpSpMkLst>
            <pc:docMk/>
            <pc:sldMk cId="2012405415" sldId="274"/>
            <ac:grpSpMk id="19" creationId="{C426F3E2-8A98-40BB-AC75-9BB73C90D96B}"/>
          </ac:grpSpMkLst>
        </pc:grpChg>
        <pc:grpChg chg="add mod">
          <ac:chgData name="Vijay Kumar Singh" userId="b740e23a-30b0-426a-87e0-4d76c05d4358" providerId="ADAL" clId="{35998304-9396-440C-A6DD-6F17CACA4BAB}" dt="2021-06-28T14:21:16.903" v="6037" actId="1076"/>
          <ac:grpSpMkLst>
            <pc:docMk/>
            <pc:sldMk cId="2012405415" sldId="274"/>
            <ac:grpSpMk id="29" creationId="{1C138D29-5A66-47F6-BFFA-50490B6D881A}"/>
          </ac:grpSpMkLst>
        </pc:grpChg>
        <pc:grpChg chg="add mod">
          <ac:chgData name="Vijay Kumar Singh" userId="b740e23a-30b0-426a-87e0-4d76c05d4358" providerId="ADAL" clId="{35998304-9396-440C-A6DD-6F17CACA4BAB}" dt="2021-07-01T09:09:37.899" v="8091" actId="1076"/>
          <ac:grpSpMkLst>
            <pc:docMk/>
            <pc:sldMk cId="2012405415" sldId="274"/>
            <ac:grpSpMk id="39" creationId="{1CD6349F-1B12-4833-BB17-AD0B97C44E73}"/>
          </ac:grpSpMkLst>
        </pc:grpChg>
        <pc:grpChg chg="add mod">
          <ac:chgData name="Vijay Kumar Singh" userId="b740e23a-30b0-426a-87e0-4d76c05d4358" providerId="ADAL" clId="{35998304-9396-440C-A6DD-6F17CACA4BAB}" dt="2021-07-01T04:30:59.770" v="6597" actId="1076"/>
          <ac:grpSpMkLst>
            <pc:docMk/>
            <pc:sldMk cId="2012405415" sldId="274"/>
            <ac:grpSpMk id="50" creationId="{E09EC0A6-1702-46F7-B957-AFCBDBBCA98C}"/>
          </ac:grpSpMkLst>
        </pc:grpChg>
        <pc:grpChg chg="add mod">
          <ac:chgData name="Vijay Kumar Singh" userId="b740e23a-30b0-426a-87e0-4d76c05d4358" providerId="ADAL" clId="{35998304-9396-440C-A6DD-6F17CACA4BAB}" dt="2021-06-28T14:43:37.749" v="6429" actId="1076"/>
          <ac:grpSpMkLst>
            <pc:docMk/>
            <pc:sldMk cId="2012405415" sldId="274"/>
            <ac:grpSpMk id="60" creationId="{279F450F-3899-4364-AE51-5339C57078C8}"/>
          </ac:grpSpMkLst>
        </pc:grpChg>
        <pc:grpChg chg="add mod">
          <ac:chgData name="Vijay Kumar Singh" userId="b740e23a-30b0-426a-87e0-4d76c05d4358" providerId="ADAL" clId="{35998304-9396-440C-A6DD-6F17CACA4BAB}" dt="2021-06-28T14:44:32.740" v="6432" actId="1076"/>
          <ac:grpSpMkLst>
            <pc:docMk/>
            <pc:sldMk cId="2012405415" sldId="274"/>
            <ac:grpSpMk id="71" creationId="{6E1C187C-6EAF-4256-AC53-B3370841FD5A}"/>
          </ac:grpSpMkLst>
        </pc:grpChg>
        <pc:grpChg chg="add mod">
          <ac:chgData name="Vijay Kumar Singh" userId="b740e23a-30b0-426a-87e0-4d76c05d4358" providerId="ADAL" clId="{35998304-9396-440C-A6DD-6F17CACA4BAB}" dt="2021-07-01T09:09:09.415" v="8051" actId="1076"/>
          <ac:grpSpMkLst>
            <pc:docMk/>
            <pc:sldMk cId="2012405415" sldId="274"/>
            <ac:grpSpMk id="82" creationId="{2EF28721-3BAA-4BA8-82DF-2832F42E74B1}"/>
          </ac:grpSpMkLst>
        </pc:grpChg>
      </pc:sldChg>
      <pc:sldChg chg="addSp delSp modSp add mod">
        <pc:chgData name="Vijay Kumar Singh" userId="b740e23a-30b0-426a-87e0-4d76c05d4358" providerId="ADAL" clId="{35998304-9396-440C-A6DD-6F17CACA4BAB}" dt="2021-07-02T07:47:53.169" v="10922" actId="20577"/>
        <pc:sldMkLst>
          <pc:docMk/>
          <pc:sldMk cId="3737426214" sldId="275"/>
        </pc:sldMkLst>
        <pc:spChg chg="mod">
          <ac:chgData name="Vijay Kumar Singh" userId="b740e23a-30b0-426a-87e0-4d76c05d4358" providerId="ADAL" clId="{35998304-9396-440C-A6DD-6F17CACA4BAB}" dt="2021-06-28T14:35:28.687" v="6355" actId="20577"/>
          <ac:spMkLst>
            <pc:docMk/>
            <pc:sldMk cId="3737426214" sldId="275"/>
            <ac:spMk id="4" creationId="{1FE352CE-7C76-4FD7-A150-6094A062AC20}"/>
          </ac:spMkLst>
        </pc:spChg>
        <pc:spChg chg="add mod">
          <ac:chgData name="Vijay Kumar Singh" userId="b740e23a-30b0-426a-87e0-4d76c05d4358" providerId="ADAL" clId="{35998304-9396-440C-A6DD-6F17CACA4BAB}" dt="2021-07-02T07:43:19.093" v="10835" actId="20577"/>
          <ac:spMkLst>
            <pc:docMk/>
            <pc:sldMk cId="3737426214" sldId="275"/>
            <ac:spMk id="6" creationId="{08C10A99-49F9-4B83-8B79-EE5AC9A013C5}"/>
          </ac:spMkLst>
        </pc:spChg>
        <pc:spChg chg="del">
          <ac:chgData name="Vijay Kumar Singh" userId="b740e23a-30b0-426a-87e0-4d76c05d4358" providerId="ADAL" clId="{35998304-9396-440C-A6DD-6F17CACA4BAB}" dt="2021-07-01T04:17:59.344" v="6433" actId="478"/>
          <ac:spMkLst>
            <pc:docMk/>
            <pc:sldMk cId="3737426214" sldId="275"/>
            <ac:spMk id="12" creationId="{737ABC75-0BB2-4B8A-95AC-247E173ABD94}"/>
          </ac:spMkLst>
        </pc:spChg>
        <pc:spChg chg="del">
          <ac:chgData name="Vijay Kumar Singh" userId="b740e23a-30b0-426a-87e0-4d76c05d4358" providerId="ADAL" clId="{35998304-9396-440C-A6DD-6F17CACA4BAB}" dt="2021-07-01T04:17:59.344" v="6433" actId="478"/>
          <ac:spMkLst>
            <pc:docMk/>
            <pc:sldMk cId="3737426214" sldId="275"/>
            <ac:spMk id="16" creationId="{B761934D-B4EB-4976-8045-B8D1F719213E}"/>
          </ac:spMkLst>
        </pc:spChg>
        <pc:spChg chg="del">
          <ac:chgData name="Vijay Kumar Singh" userId="b740e23a-30b0-426a-87e0-4d76c05d4358" providerId="ADAL" clId="{35998304-9396-440C-A6DD-6F17CACA4BAB}" dt="2021-07-01T04:17:59.344" v="6433" actId="478"/>
          <ac:spMkLst>
            <pc:docMk/>
            <pc:sldMk cId="3737426214" sldId="275"/>
            <ac:spMk id="18" creationId="{3BA735F0-8552-400B-B991-3D4C66F85436}"/>
          </ac:spMkLst>
        </pc:spChg>
        <pc:spChg chg="del">
          <ac:chgData name="Vijay Kumar Singh" userId="b740e23a-30b0-426a-87e0-4d76c05d4358" providerId="ADAL" clId="{35998304-9396-440C-A6DD-6F17CACA4BAB}" dt="2021-07-01T04:17:59.344" v="6433" actId="478"/>
          <ac:spMkLst>
            <pc:docMk/>
            <pc:sldMk cId="3737426214" sldId="275"/>
            <ac:spMk id="21" creationId="{737CC0E0-F497-479C-B8C3-3A8662438B1C}"/>
          </ac:spMkLst>
        </pc:spChg>
        <pc:spChg chg="del">
          <ac:chgData name="Vijay Kumar Singh" userId="b740e23a-30b0-426a-87e0-4d76c05d4358" providerId="ADAL" clId="{35998304-9396-440C-A6DD-6F17CACA4BAB}" dt="2021-07-01T04:17:59.344" v="6433" actId="478"/>
          <ac:spMkLst>
            <pc:docMk/>
            <pc:sldMk cId="3737426214" sldId="275"/>
            <ac:spMk id="22" creationId="{1559F10E-03AF-4BF2-8DFA-46A452CCA7C8}"/>
          </ac:spMkLst>
        </pc:spChg>
        <pc:spChg chg="del">
          <ac:chgData name="Vijay Kumar Singh" userId="b740e23a-30b0-426a-87e0-4d76c05d4358" providerId="ADAL" clId="{35998304-9396-440C-A6DD-6F17CACA4BAB}" dt="2021-07-01T04:17:59.344" v="6433" actId="478"/>
          <ac:spMkLst>
            <pc:docMk/>
            <pc:sldMk cId="3737426214" sldId="275"/>
            <ac:spMk id="23" creationId="{56237842-34D0-4B6A-9532-7BFFEC7F9792}"/>
          </ac:spMkLst>
        </pc:spChg>
        <pc:spChg chg="del">
          <ac:chgData name="Vijay Kumar Singh" userId="b740e23a-30b0-426a-87e0-4d76c05d4358" providerId="ADAL" clId="{35998304-9396-440C-A6DD-6F17CACA4BAB}" dt="2021-07-01T04:17:59.344" v="6433" actId="478"/>
          <ac:spMkLst>
            <pc:docMk/>
            <pc:sldMk cId="3737426214" sldId="275"/>
            <ac:spMk id="24" creationId="{3911D7D6-F95F-4CBF-AB27-2FFA63D6F1D4}"/>
          </ac:spMkLst>
        </pc:spChg>
        <pc:spChg chg="del">
          <ac:chgData name="Vijay Kumar Singh" userId="b740e23a-30b0-426a-87e0-4d76c05d4358" providerId="ADAL" clId="{35998304-9396-440C-A6DD-6F17CACA4BAB}" dt="2021-07-01T04:17:59.344" v="6433" actId="478"/>
          <ac:spMkLst>
            <pc:docMk/>
            <pc:sldMk cId="3737426214" sldId="275"/>
            <ac:spMk id="26" creationId="{339DA842-43C7-43F0-BA77-EDD98ECD7FBA}"/>
          </ac:spMkLst>
        </pc:spChg>
        <pc:spChg chg="del">
          <ac:chgData name="Vijay Kumar Singh" userId="b740e23a-30b0-426a-87e0-4d76c05d4358" providerId="ADAL" clId="{35998304-9396-440C-A6DD-6F17CACA4BAB}" dt="2021-07-01T04:17:59.344" v="6433" actId="478"/>
          <ac:spMkLst>
            <pc:docMk/>
            <pc:sldMk cId="3737426214" sldId="275"/>
            <ac:spMk id="27" creationId="{12B95EAD-28CF-45E3-8957-180E9A5B7BE8}"/>
          </ac:spMkLst>
        </pc:spChg>
        <pc:spChg chg="del">
          <ac:chgData name="Vijay Kumar Singh" userId="b740e23a-30b0-426a-87e0-4d76c05d4358" providerId="ADAL" clId="{35998304-9396-440C-A6DD-6F17CACA4BAB}" dt="2021-07-01T04:17:59.344" v="6433" actId="478"/>
          <ac:spMkLst>
            <pc:docMk/>
            <pc:sldMk cId="3737426214" sldId="275"/>
            <ac:spMk id="28" creationId="{ABB23CED-294A-4BC7-B5D2-4AB49269AAA1}"/>
          </ac:spMkLst>
        </pc:spChg>
        <pc:spChg chg="del">
          <ac:chgData name="Vijay Kumar Singh" userId="b740e23a-30b0-426a-87e0-4d76c05d4358" providerId="ADAL" clId="{35998304-9396-440C-A6DD-6F17CACA4BAB}" dt="2021-07-01T04:17:59.344" v="6433" actId="478"/>
          <ac:spMkLst>
            <pc:docMk/>
            <pc:sldMk cId="3737426214" sldId="275"/>
            <ac:spMk id="29" creationId="{14A35F56-F35F-4555-8167-8A071755698A}"/>
          </ac:spMkLst>
        </pc:spChg>
        <pc:spChg chg="del">
          <ac:chgData name="Vijay Kumar Singh" userId="b740e23a-30b0-426a-87e0-4d76c05d4358" providerId="ADAL" clId="{35998304-9396-440C-A6DD-6F17CACA4BAB}" dt="2021-07-01T04:17:59.344" v="6433" actId="478"/>
          <ac:spMkLst>
            <pc:docMk/>
            <pc:sldMk cId="3737426214" sldId="275"/>
            <ac:spMk id="30" creationId="{06350937-35BA-44AD-A20C-F992D0521731}"/>
          </ac:spMkLst>
        </pc:spChg>
        <pc:spChg chg="del">
          <ac:chgData name="Vijay Kumar Singh" userId="b740e23a-30b0-426a-87e0-4d76c05d4358" providerId="ADAL" clId="{35998304-9396-440C-A6DD-6F17CACA4BAB}" dt="2021-07-01T04:17:59.344" v="6433" actId="478"/>
          <ac:spMkLst>
            <pc:docMk/>
            <pc:sldMk cId="3737426214" sldId="275"/>
            <ac:spMk id="31" creationId="{BFAE442E-71A2-4F3D-930F-4CE269A7CF7B}"/>
          </ac:spMkLst>
        </pc:spChg>
        <pc:spChg chg="add mod">
          <ac:chgData name="Vijay Kumar Singh" userId="b740e23a-30b0-426a-87e0-4d76c05d4358" providerId="ADAL" clId="{35998304-9396-440C-A6DD-6F17CACA4BAB}" dt="2021-07-02T04:51:13.181" v="9892" actId="14100"/>
          <ac:spMkLst>
            <pc:docMk/>
            <pc:sldMk cId="3737426214" sldId="275"/>
            <ac:spMk id="34" creationId="{796576DC-762A-4955-A914-62C793ED743F}"/>
          </ac:spMkLst>
        </pc:spChg>
        <pc:spChg chg="add del mod">
          <ac:chgData name="Vijay Kumar Singh" userId="b740e23a-30b0-426a-87e0-4d76c05d4358" providerId="ADAL" clId="{35998304-9396-440C-A6DD-6F17CACA4BAB}" dt="2021-07-01T08:33:57.795" v="7458" actId="478"/>
          <ac:spMkLst>
            <pc:docMk/>
            <pc:sldMk cId="3737426214" sldId="275"/>
            <ac:spMk id="36" creationId="{6518EFEC-1982-4477-95D2-38E4EC52269C}"/>
          </ac:spMkLst>
        </pc:spChg>
        <pc:spChg chg="del">
          <ac:chgData name="Vijay Kumar Singh" userId="b740e23a-30b0-426a-87e0-4d76c05d4358" providerId="ADAL" clId="{35998304-9396-440C-A6DD-6F17CACA4BAB}" dt="2021-07-01T04:17:59.344" v="6433" actId="478"/>
          <ac:spMkLst>
            <pc:docMk/>
            <pc:sldMk cId="3737426214" sldId="275"/>
            <ac:spMk id="37" creationId="{54A9DF9A-163F-4B8E-99A8-35D6E12418CB}"/>
          </ac:spMkLst>
        </pc:spChg>
        <pc:spChg chg="add del mod">
          <ac:chgData name="Vijay Kumar Singh" userId="b740e23a-30b0-426a-87e0-4d76c05d4358" providerId="ADAL" clId="{35998304-9396-440C-A6DD-6F17CACA4BAB}" dt="2021-07-01T08:34:00.830" v="7459" actId="478"/>
          <ac:spMkLst>
            <pc:docMk/>
            <pc:sldMk cId="3737426214" sldId="275"/>
            <ac:spMk id="38" creationId="{F86F97B0-1700-4AEE-8D43-19C985DA0EC5}"/>
          </ac:spMkLst>
        </pc:spChg>
        <pc:spChg chg="add del mod">
          <ac:chgData name="Vijay Kumar Singh" userId="b740e23a-30b0-426a-87e0-4d76c05d4358" providerId="ADAL" clId="{35998304-9396-440C-A6DD-6F17CACA4BAB}" dt="2021-07-01T08:34:03.176" v="7460" actId="478"/>
          <ac:spMkLst>
            <pc:docMk/>
            <pc:sldMk cId="3737426214" sldId="275"/>
            <ac:spMk id="39" creationId="{CFA20F6C-E928-44CF-A6DF-5333DD0C1876}"/>
          </ac:spMkLst>
        </pc:spChg>
        <pc:spChg chg="del">
          <ac:chgData name="Vijay Kumar Singh" userId="b740e23a-30b0-426a-87e0-4d76c05d4358" providerId="ADAL" clId="{35998304-9396-440C-A6DD-6F17CACA4BAB}" dt="2021-07-01T04:17:59.344" v="6433" actId="478"/>
          <ac:spMkLst>
            <pc:docMk/>
            <pc:sldMk cId="3737426214" sldId="275"/>
            <ac:spMk id="51" creationId="{785EC0DC-AF1D-4C5F-A997-0989C27C4D3F}"/>
          </ac:spMkLst>
        </pc:spChg>
        <pc:spChg chg="del">
          <ac:chgData name="Vijay Kumar Singh" userId="b740e23a-30b0-426a-87e0-4d76c05d4358" providerId="ADAL" clId="{35998304-9396-440C-A6DD-6F17CACA4BAB}" dt="2021-07-01T04:17:59.344" v="6433" actId="478"/>
          <ac:spMkLst>
            <pc:docMk/>
            <pc:sldMk cId="3737426214" sldId="275"/>
            <ac:spMk id="64" creationId="{4F6C0051-4654-404F-BBD1-CC1D503B27D0}"/>
          </ac:spMkLst>
        </pc:spChg>
        <pc:graphicFrameChg chg="add mod modGraphic">
          <ac:chgData name="Vijay Kumar Singh" userId="b740e23a-30b0-426a-87e0-4d76c05d4358" providerId="ADAL" clId="{35998304-9396-440C-A6DD-6F17CACA4BAB}" dt="2021-07-02T07:47:53.169" v="10922" actId="20577"/>
          <ac:graphicFrameMkLst>
            <pc:docMk/>
            <pc:sldMk cId="3737426214" sldId="275"/>
            <ac:graphicFrameMk id="32" creationId="{06265221-BD84-4029-8D97-6E4412C5805A}"/>
          </ac:graphicFrameMkLst>
        </pc:graphicFrameChg>
        <pc:cxnChg chg="del mod">
          <ac:chgData name="Vijay Kumar Singh" userId="b740e23a-30b0-426a-87e0-4d76c05d4358" providerId="ADAL" clId="{35998304-9396-440C-A6DD-6F17CACA4BAB}" dt="2021-07-01T04:17:59.344" v="6433" actId="478"/>
          <ac:cxnSpMkLst>
            <pc:docMk/>
            <pc:sldMk cId="3737426214" sldId="275"/>
            <ac:cxnSpMk id="5" creationId="{769340CD-62A9-4C77-BB80-BD8A22B2395F}"/>
          </ac:cxnSpMkLst>
        </pc:cxnChg>
        <pc:cxnChg chg="del mod">
          <ac:chgData name="Vijay Kumar Singh" userId="b740e23a-30b0-426a-87e0-4d76c05d4358" providerId="ADAL" clId="{35998304-9396-440C-A6DD-6F17CACA4BAB}" dt="2021-07-01T04:17:59.344" v="6433" actId="478"/>
          <ac:cxnSpMkLst>
            <pc:docMk/>
            <pc:sldMk cId="3737426214" sldId="275"/>
            <ac:cxnSpMk id="33" creationId="{C4D5B52A-369F-44F6-AC4A-3AED7C642D49}"/>
          </ac:cxnSpMkLst>
        </pc:cxnChg>
        <pc:cxnChg chg="del">
          <ac:chgData name="Vijay Kumar Singh" userId="b740e23a-30b0-426a-87e0-4d76c05d4358" providerId="ADAL" clId="{35998304-9396-440C-A6DD-6F17CACA4BAB}" dt="2021-07-01T04:17:59.344" v="6433" actId="478"/>
          <ac:cxnSpMkLst>
            <pc:docMk/>
            <pc:sldMk cId="3737426214" sldId="275"/>
            <ac:cxnSpMk id="35" creationId="{649EEB20-8FE1-4540-ACD1-73855A2787C8}"/>
          </ac:cxnSpMkLst>
        </pc:cxnChg>
        <pc:cxnChg chg="del">
          <ac:chgData name="Vijay Kumar Singh" userId="b740e23a-30b0-426a-87e0-4d76c05d4358" providerId="ADAL" clId="{35998304-9396-440C-A6DD-6F17CACA4BAB}" dt="2021-07-01T04:17:59.344" v="6433" actId="478"/>
          <ac:cxnSpMkLst>
            <pc:docMk/>
            <pc:sldMk cId="3737426214" sldId="275"/>
            <ac:cxnSpMk id="42" creationId="{AB13F581-8231-45C1-B82E-CCBEBE7BACA8}"/>
          </ac:cxnSpMkLst>
        </pc:cxnChg>
        <pc:cxnChg chg="del">
          <ac:chgData name="Vijay Kumar Singh" userId="b740e23a-30b0-426a-87e0-4d76c05d4358" providerId="ADAL" clId="{35998304-9396-440C-A6DD-6F17CACA4BAB}" dt="2021-07-01T04:17:59.344" v="6433" actId="478"/>
          <ac:cxnSpMkLst>
            <pc:docMk/>
            <pc:sldMk cId="3737426214" sldId="275"/>
            <ac:cxnSpMk id="46" creationId="{BBABCC41-30DB-4A89-AFBC-763ED68EF559}"/>
          </ac:cxnSpMkLst>
        </pc:cxnChg>
        <pc:cxnChg chg="del">
          <ac:chgData name="Vijay Kumar Singh" userId="b740e23a-30b0-426a-87e0-4d76c05d4358" providerId="ADAL" clId="{35998304-9396-440C-A6DD-6F17CACA4BAB}" dt="2021-07-01T04:17:59.344" v="6433" actId="478"/>
          <ac:cxnSpMkLst>
            <pc:docMk/>
            <pc:sldMk cId="3737426214" sldId="275"/>
            <ac:cxnSpMk id="52" creationId="{D3F51F07-3CA0-461E-AAB5-F1867A255D2A}"/>
          </ac:cxnSpMkLst>
        </pc:cxnChg>
        <pc:cxnChg chg="del mod">
          <ac:chgData name="Vijay Kumar Singh" userId="b740e23a-30b0-426a-87e0-4d76c05d4358" providerId="ADAL" clId="{35998304-9396-440C-A6DD-6F17CACA4BAB}" dt="2021-07-01T04:17:59.344" v="6433" actId="478"/>
          <ac:cxnSpMkLst>
            <pc:docMk/>
            <pc:sldMk cId="3737426214" sldId="275"/>
            <ac:cxnSpMk id="54" creationId="{BEC264E6-9B7C-4203-BD16-2FFDAA21B830}"/>
          </ac:cxnSpMkLst>
        </pc:cxnChg>
        <pc:cxnChg chg="del">
          <ac:chgData name="Vijay Kumar Singh" userId="b740e23a-30b0-426a-87e0-4d76c05d4358" providerId="ADAL" clId="{35998304-9396-440C-A6DD-6F17CACA4BAB}" dt="2021-07-01T04:17:59.344" v="6433" actId="478"/>
          <ac:cxnSpMkLst>
            <pc:docMk/>
            <pc:sldMk cId="3737426214" sldId="275"/>
            <ac:cxnSpMk id="58" creationId="{9D04F23A-880C-4E41-948A-427C510DCFDF}"/>
          </ac:cxnSpMkLst>
        </pc:cxnChg>
        <pc:cxnChg chg="del mod">
          <ac:chgData name="Vijay Kumar Singh" userId="b740e23a-30b0-426a-87e0-4d76c05d4358" providerId="ADAL" clId="{35998304-9396-440C-A6DD-6F17CACA4BAB}" dt="2021-07-01T04:17:59.344" v="6433" actId="478"/>
          <ac:cxnSpMkLst>
            <pc:docMk/>
            <pc:sldMk cId="3737426214" sldId="275"/>
            <ac:cxnSpMk id="71" creationId="{DD8A3891-BBD5-46AE-98E1-00C92B33B556}"/>
          </ac:cxnSpMkLst>
        </pc:cxnChg>
        <pc:cxnChg chg="del">
          <ac:chgData name="Vijay Kumar Singh" userId="b740e23a-30b0-426a-87e0-4d76c05d4358" providerId="ADAL" clId="{35998304-9396-440C-A6DD-6F17CACA4BAB}" dt="2021-07-01T04:17:59.344" v="6433" actId="478"/>
          <ac:cxnSpMkLst>
            <pc:docMk/>
            <pc:sldMk cId="3737426214" sldId="275"/>
            <ac:cxnSpMk id="72" creationId="{DA58BDEA-C505-4B60-B0D0-1CD63890CF46}"/>
          </ac:cxnSpMkLst>
        </pc:cxnChg>
        <pc:cxnChg chg="del">
          <ac:chgData name="Vijay Kumar Singh" userId="b740e23a-30b0-426a-87e0-4d76c05d4358" providerId="ADAL" clId="{35998304-9396-440C-A6DD-6F17CACA4BAB}" dt="2021-07-01T04:17:59.344" v="6433" actId="478"/>
          <ac:cxnSpMkLst>
            <pc:docMk/>
            <pc:sldMk cId="3737426214" sldId="275"/>
            <ac:cxnSpMk id="75" creationId="{1D0C592C-F40B-4C9E-8B79-F578B6B7E334}"/>
          </ac:cxnSpMkLst>
        </pc:cxnChg>
      </pc:sldChg>
      <pc:sldChg chg="new del">
        <pc:chgData name="Vijay Kumar Singh" userId="b740e23a-30b0-426a-87e0-4d76c05d4358" providerId="ADAL" clId="{35998304-9396-440C-A6DD-6F17CACA4BAB}" dt="2021-07-01T08:41:08.144" v="7518" actId="680"/>
        <pc:sldMkLst>
          <pc:docMk/>
          <pc:sldMk cId="1265696141" sldId="276"/>
        </pc:sldMkLst>
      </pc:sldChg>
      <pc:sldChg chg="addSp delSp modSp add mod ord modAnim">
        <pc:chgData name="Vijay Kumar Singh" userId="b740e23a-30b0-426a-87e0-4d76c05d4358" providerId="ADAL" clId="{35998304-9396-440C-A6DD-6F17CACA4BAB}" dt="2021-07-02T06:10:00.464" v="10814" actId="6549"/>
        <pc:sldMkLst>
          <pc:docMk/>
          <pc:sldMk cId="2255641822" sldId="276"/>
        </pc:sldMkLst>
        <pc:spChg chg="mod">
          <ac:chgData name="Vijay Kumar Singh" userId="b740e23a-30b0-426a-87e0-4d76c05d4358" providerId="ADAL" clId="{35998304-9396-440C-A6DD-6F17CACA4BAB}" dt="2021-07-02T06:08:21.323" v="10813" actId="6549"/>
          <ac:spMkLst>
            <pc:docMk/>
            <pc:sldMk cId="2255641822" sldId="276"/>
            <ac:spMk id="2" creationId="{D91541A7-B22A-4D64-AC40-C5E75F9BE334}"/>
          </ac:spMkLst>
        </pc:spChg>
        <pc:spChg chg="mod">
          <ac:chgData name="Vijay Kumar Singh" userId="b740e23a-30b0-426a-87e0-4d76c05d4358" providerId="ADAL" clId="{35998304-9396-440C-A6DD-6F17CACA4BAB}" dt="2021-07-01T08:43:37.301" v="7565" actId="20577"/>
          <ac:spMkLst>
            <pc:docMk/>
            <pc:sldMk cId="2255641822" sldId="276"/>
            <ac:spMk id="4" creationId="{1FE352CE-7C76-4FD7-A150-6094A062AC20}"/>
          </ac:spMkLst>
        </pc:spChg>
        <pc:spChg chg="mod">
          <ac:chgData name="Vijay Kumar Singh" userId="b740e23a-30b0-426a-87e0-4d76c05d4358" providerId="ADAL" clId="{35998304-9396-440C-A6DD-6F17CACA4BAB}" dt="2021-07-01T08:59:56.830" v="7814" actId="1076"/>
          <ac:spMkLst>
            <pc:docMk/>
            <pc:sldMk cId="2255641822" sldId="276"/>
            <ac:spMk id="6" creationId="{6F2F0AC4-DC0D-45B8-8126-70E484D065DE}"/>
          </ac:spMkLst>
        </pc:spChg>
        <pc:spChg chg="add del mod">
          <ac:chgData name="Vijay Kumar Singh" userId="b740e23a-30b0-426a-87e0-4d76c05d4358" providerId="ADAL" clId="{35998304-9396-440C-A6DD-6F17CACA4BAB}" dt="2021-07-01T09:19:24.448" v="8241" actId="478"/>
          <ac:spMkLst>
            <pc:docMk/>
            <pc:sldMk cId="2255641822" sldId="276"/>
            <ac:spMk id="19" creationId="{CF220507-AF9D-477F-9866-BDB0F2A75887}"/>
          </ac:spMkLst>
        </pc:spChg>
        <pc:spChg chg="mod">
          <ac:chgData name="Vijay Kumar Singh" userId="b740e23a-30b0-426a-87e0-4d76c05d4358" providerId="ADAL" clId="{35998304-9396-440C-A6DD-6F17CACA4BAB}" dt="2021-07-01T09:07:02.305" v="8042" actId="6549"/>
          <ac:spMkLst>
            <pc:docMk/>
            <pc:sldMk cId="2255641822" sldId="276"/>
            <ac:spMk id="27" creationId="{6FC60FD8-8FF8-4E80-BE79-789AD8E6C366}"/>
          </ac:spMkLst>
        </pc:spChg>
        <pc:spChg chg="mod">
          <ac:chgData name="Vijay Kumar Singh" userId="b740e23a-30b0-426a-87e0-4d76c05d4358" providerId="ADAL" clId="{35998304-9396-440C-A6DD-6F17CACA4BAB}" dt="2021-07-01T09:23:32.172" v="8301" actId="1076"/>
          <ac:spMkLst>
            <pc:docMk/>
            <pc:sldMk cId="2255641822" sldId="276"/>
            <ac:spMk id="28" creationId="{0A30B073-4844-472D-BC13-CADD3E930238}"/>
          </ac:spMkLst>
        </pc:spChg>
        <pc:spChg chg="add del mod">
          <ac:chgData name="Vijay Kumar Singh" userId="b740e23a-30b0-426a-87e0-4d76c05d4358" providerId="ADAL" clId="{35998304-9396-440C-A6DD-6F17CACA4BAB}" dt="2021-07-01T09:19:31.300" v="8244" actId="478"/>
          <ac:spMkLst>
            <pc:docMk/>
            <pc:sldMk cId="2255641822" sldId="276"/>
            <ac:spMk id="29" creationId="{956B6D19-8EA4-44A5-B032-43F0A507A7CC}"/>
          </ac:spMkLst>
        </pc:spChg>
        <pc:spChg chg="mod">
          <ac:chgData name="Vijay Kumar Singh" userId="b740e23a-30b0-426a-87e0-4d76c05d4358" providerId="ADAL" clId="{35998304-9396-440C-A6DD-6F17CACA4BAB}" dt="2021-07-01T09:58:41.875" v="9297" actId="404"/>
          <ac:spMkLst>
            <pc:docMk/>
            <pc:sldMk cId="2255641822" sldId="276"/>
            <ac:spMk id="33" creationId="{419D2790-4873-44D3-A9A1-2841AE955660}"/>
          </ac:spMkLst>
        </pc:spChg>
        <pc:spChg chg="mod">
          <ac:chgData name="Vijay Kumar Singh" userId="b740e23a-30b0-426a-87e0-4d76c05d4358" providerId="ADAL" clId="{35998304-9396-440C-A6DD-6F17CACA4BAB}" dt="2021-07-01T09:23:25.498" v="8298" actId="1076"/>
          <ac:spMkLst>
            <pc:docMk/>
            <pc:sldMk cId="2255641822" sldId="276"/>
            <ac:spMk id="34" creationId="{7CD77938-FD52-4775-80F4-9D4AD2A2D92D}"/>
          </ac:spMkLst>
        </pc:spChg>
        <pc:spChg chg="add del mod">
          <ac:chgData name="Vijay Kumar Singh" userId="b740e23a-30b0-426a-87e0-4d76c05d4358" providerId="ADAL" clId="{35998304-9396-440C-A6DD-6F17CACA4BAB}" dt="2021-07-01T09:18:59.139" v="8237" actId="478"/>
          <ac:spMkLst>
            <pc:docMk/>
            <pc:sldMk cId="2255641822" sldId="276"/>
            <ac:spMk id="35" creationId="{16103F8F-23F8-418A-B722-D52D6E712CE5}"/>
          </ac:spMkLst>
        </pc:spChg>
        <pc:spChg chg="mod">
          <ac:chgData name="Vijay Kumar Singh" userId="b740e23a-30b0-426a-87e0-4d76c05d4358" providerId="ADAL" clId="{35998304-9396-440C-A6DD-6F17CACA4BAB}" dt="2021-07-01T09:18:01.418" v="8226" actId="20577"/>
          <ac:spMkLst>
            <pc:docMk/>
            <pc:sldMk cId="2255641822" sldId="276"/>
            <ac:spMk id="38" creationId="{2E95E8A6-6024-4E24-8FFE-5468A9D9A873}"/>
          </ac:spMkLst>
        </pc:spChg>
        <pc:spChg chg="mod">
          <ac:chgData name="Vijay Kumar Singh" userId="b740e23a-30b0-426a-87e0-4d76c05d4358" providerId="ADAL" clId="{35998304-9396-440C-A6DD-6F17CACA4BAB}" dt="2021-07-02T06:07:17.346" v="10812" actId="20577"/>
          <ac:spMkLst>
            <pc:docMk/>
            <pc:sldMk cId="2255641822" sldId="276"/>
            <ac:spMk id="40" creationId="{628AF1FE-4DE0-412E-854E-3400CE7B9F2C}"/>
          </ac:spMkLst>
        </pc:spChg>
        <pc:spChg chg="add del mod">
          <ac:chgData name="Vijay Kumar Singh" userId="b740e23a-30b0-426a-87e0-4d76c05d4358" providerId="ADAL" clId="{35998304-9396-440C-A6DD-6F17CACA4BAB}" dt="2021-07-01T09:52:36.948" v="9212" actId="478"/>
          <ac:spMkLst>
            <pc:docMk/>
            <pc:sldMk cId="2255641822" sldId="276"/>
            <ac:spMk id="41" creationId="{7B1324F8-22B9-4422-8D57-38F7D19D81C3}"/>
          </ac:spMkLst>
        </pc:spChg>
        <pc:spChg chg="del mod topLvl">
          <ac:chgData name="Vijay Kumar Singh" userId="b740e23a-30b0-426a-87e0-4d76c05d4358" providerId="ADAL" clId="{35998304-9396-440C-A6DD-6F17CACA4BAB}" dt="2021-07-01T09:18:47.142" v="8235" actId="478"/>
          <ac:spMkLst>
            <pc:docMk/>
            <pc:sldMk cId="2255641822" sldId="276"/>
            <ac:spMk id="43" creationId="{5C8A0FE5-7D8F-4393-B228-E612D57F707B}"/>
          </ac:spMkLst>
        </pc:spChg>
        <pc:spChg chg="del mod topLvl">
          <ac:chgData name="Vijay Kumar Singh" userId="b740e23a-30b0-426a-87e0-4d76c05d4358" providerId="ADAL" clId="{35998304-9396-440C-A6DD-6F17CACA4BAB}" dt="2021-07-01T09:18:41.772" v="8233" actId="478"/>
          <ac:spMkLst>
            <pc:docMk/>
            <pc:sldMk cId="2255641822" sldId="276"/>
            <ac:spMk id="44" creationId="{EE5D56C0-6016-49A8-A4C5-9D548945B4C7}"/>
          </ac:spMkLst>
        </pc:spChg>
        <pc:spChg chg="add del mod">
          <ac:chgData name="Vijay Kumar Singh" userId="b740e23a-30b0-426a-87e0-4d76c05d4358" providerId="ADAL" clId="{35998304-9396-440C-A6DD-6F17CACA4BAB}" dt="2021-07-01T09:52:17.068" v="9208" actId="478"/>
          <ac:spMkLst>
            <pc:docMk/>
            <pc:sldMk cId="2255641822" sldId="276"/>
            <ac:spMk id="45" creationId="{FCFD685B-1732-4AA8-862F-DC058B85A1E3}"/>
          </ac:spMkLst>
        </pc:spChg>
        <pc:spChg chg="add mod">
          <ac:chgData name="Vijay Kumar Singh" userId="b740e23a-30b0-426a-87e0-4d76c05d4358" providerId="ADAL" clId="{35998304-9396-440C-A6DD-6F17CACA4BAB}" dt="2021-07-01T09:51:22.683" v="9200" actId="207"/>
          <ac:spMkLst>
            <pc:docMk/>
            <pc:sldMk cId="2255641822" sldId="276"/>
            <ac:spMk id="46" creationId="{438D0455-AFC0-4C86-AA70-E736172B4E50}"/>
          </ac:spMkLst>
        </pc:spChg>
        <pc:spChg chg="add del mod">
          <ac:chgData name="Vijay Kumar Singh" userId="b740e23a-30b0-426a-87e0-4d76c05d4358" providerId="ADAL" clId="{35998304-9396-440C-A6DD-6F17CACA4BAB}" dt="2021-07-01T09:51:33.361" v="9203" actId="478"/>
          <ac:spMkLst>
            <pc:docMk/>
            <pc:sldMk cId="2255641822" sldId="276"/>
            <ac:spMk id="47" creationId="{87A28C6B-785C-4566-AB9B-BFFAC28981E8}"/>
          </ac:spMkLst>
        </pc:spChg>
        <pc:spChg chg="mod">
          <ac:chgData name="Vijay Kumar Singh" userId="b740e23a-30b0-426a-87e0-4d76c05d4358" providerId="ADAL" clId="{35998304-9396-440C-A6DD-6F17CACA4BAB}" dt="2021-07-02T06:10:00.464" v="10814" actId="6549"/>
          <ac:spMkLst>
            <pc:docMk/>
            <pc:sldMk cId="2255641822" sldId="276"/>
            <ac:spMk id="49" creationId="{304D974C-2AFB-4289-845E-022B8BC955AD}"/>
          </ac:spMkLst>
        </pc:spChg>
        <pc:spChg chg="mod">
          <ac:chgData name="Vijay Kumar Singh" userId="b740e23a-30b0-426a-87e0-4d76c05d4358" providerId="ADAL" clId="{35998304-9396-440C-A6DD-6F17CACA4BAB}" dt="2021-07-01T09:22:12.796" v="8291" actId="20577"/>
          <ac:spMkLst>
            <pc:docMk/>
            <pc:sldMk cId="2255641822" sldId="276"/>
            <ac:spMk id="50" creationId="{1756B137-61E8-42DE-87A7-61AB6F63626E}"/>
          </ac:spMkLst>
        </pc:spChg>
        <pc:spChg chg="add del mod">
          <ac:chgData name="Vijay Kumar Singh" userId="b740e23a-30b0-426a-87e0-4d76c05d4358" providerId="ADAL" clId="{35998304-9396-440C-A6DD-6F17CACA4BAB}" dt="2021-07-01T09:52:49.272" v="9215" actId="478"/>
          <ac:spMkLst>
            <pc:docMk/>
            <pc:sldMk cId="2255641822" sldId="276"/>
            <ac:spMk id="51" creationId="{4A6FAE49-EDA2-46E9-8707-30DB52665D95}"/>
          </ac:spMkLst>
        </pc:spChg>
        <pc:spChg chg="add mod">
          <ac:chgData name="Vijay Kumar Singh" userId="b740e23a-30b0-426a-87e0-4d76c05d4358" providerId="ADAL" clId="{35998304-9396-440C-A6DD-6F17CACA4BAB}" dt="2021-07-01T09:51:51.216" v="9207" actId="1076"/>
          <ac:spMkLst>
            <pc:docMk/>
            <pc:sldMk cId="2255641822" sldId="276"/>
            <ac:spMk id="52" creationId="{5C6ADAAE-64DD-4C49-B05A-FE12D9056639}"/>
          </ac:spMkLst>
        </pc:spChg>
        <pc:spChg chg="add mod">
          <ac:chgData name="Vijay Kumar Singh" userId="b740e23a-30b0-426a-87e0-4d76c05d4358" providerId="ADAL" clId="{35998304-9396-440C-A6DD-6F17CACA4BAB}" dt="2021-07-01T09:52:30.751" v="9211" actId="1076"/>
          <ac:spMkLst>
            <pc:docMk/>
            <pc:sldMk cId="2255641822" sldId="276"/>
            <ac:spMk id="53" creationId="{CCCE67EC-7795-4131-8B66-68519E38507B}"/>
          </ac:spMkLst>
        </pc:spChg>
        <pc:spChg chg="add mod">
          <ac:chgData name="Vijay Kumar Singh" userId="b740e23a-30b0-426a-87e0-4d76c05d4358" providerId="ADAL" clId="{35998304-9396-440C-A6DD-6F17CACA4BAB}" dt="2021-07-01T09:52:46.094" v="9214" actId="1076"/>
          <ac:spMkLst>
            <pc:docMk/>
            <pc:sldMk cId="2255641822" sldId="276"/>
            <ac:spMk id="54" creationId="{F8659EAB-58E0-49D6-A543-0F342F7A4118}"/>
          </ac:spMkLst>
        </pc:spChg>
        <pc:spChg chg="add mod">
          <ac:chgData name="Vijay Kumar Singh" userId="b740e23a-30b0-426a-87e0-4d76c05d4358" providerId="ADAL" clId="{35998304-9396-440C-A6DD-6F17CACA4BAB}" dt="2021-07-01T09:52:56.916" v="9217" actId="1076"/>
          <ac:spMkLst>
            <pc:docMk/>
            <pc:sldMk cId="2255641822" sldId="276"/>
            <ac:spMk id="55" creationId="{3D99A36A-8200-45A4-B85B-5B340CECA34A}"/>
          </ac:spMkLst>
        </pc:spChg>
        <pc:grpChg chg="del">
          <ac:chgData name="Vijay Kumar Singh" userId="b740e23a-30b0-426a-87e0-4d76c05d4358" providerId="ADAL" clId="{35998304-9396-440C-A6DD-6F17CACA4BAB}" dt="2021-07-01T08:59:24.123" v="7805" actId="478"/>
          <ac:grpSpMkLst>
            <pc:docMk/>
            <pc:sldMk cId="2255641822" sldId="276"/>
            <ac:grpSpMk id="3" creationId="{42DB94C0-1576-4395-B824-A41E0039866D}"/>
          </ac:grpSpMkLst>
        </pc:grpChg>
        <pc:grpChg chg="mod">
          <ac:chgData name="Vijay Kumar Singh" userId="b740e23a-30b0-426a-87e0-4d76c05d4358" providerId="ADAL" clId="{35998304-9396-440C-A6DD-6F17CACA4BAB}" dt="2021-07-01T09:01:43.663" v="7823" actId="1076"/>
          <ac:grpSpMkLst>
            <pc:docMk/>
            <pc:sldMk cId="2255641822" sldId="276"/>
            <ac:grpSpMk id="7" creationId="{2532CCE8-D8D3-4523-A959-C1686D215C38}"/>
          </ac:grpSpMkLst>
        </pc:grpChg>
        <pc:grpChg chg="del">
          <ac:chgData name="Vijay Kumar Singh" userId="b740e23a-30b0-426a-87e0-4d76c05d4358" providerId="ADAL" clId="{35998304-9396-440C-A6DD-6F17CACA4BAB}" dt="2021-07-01T08:59:16.794" v="7803" actId="478"/>
          <ac:grpSpMkLst>
            <pc:docMk/>
            <pc:sldMk cId="2255641822" sldId="276"/>
            <ac:grpSpMk id="9" creationId="{183E858E-E42E-4EFB-BE37-205E576B96D4}"/>
          </ac:grpSpMkLst>
        </pc:grpChg>
        <pc:grpChg chg="del">
          <ac:chgData name="Vijay Kumar Singh" userId="b740e23a-30b0-426a-87e0-4d76c05d4358" providerId="ADAL" clId="{35998304-9396-440C-A6DD-6F17CACA4BAB}" dt="2021-07-01T08:59:15.111" v="7802" actId="478"/>
          <ac:grpSpMkLst>
            <pc:docMk/>
            <pc:sldMk cId="2255641822" sldId="276"/>
            <ac:grpSpMk id="11" creationId="{CDB5FE7C-C6B9-4F16-8A77-27A1C95BDF60}"/>
          </ac:grpSpMkLst>
        </pc:grpChg>
        <pc:grpChg chg="del">
          <ac:chgData name="Vijay Kumar Singh" userId="b740e23a-30b0-426a-87e0-4d76c05d4358" providerId="ADAL" clId="{35998304-9396-440C-A6DD-6F17CACA4BAB}" dt="2021-07-01T08:59:21.137" v="7804" actId="478"/>
          <ac:grpSpMkLst>
            <pc:docMk/>
            <pc:sldMk cId="2255641822" sldId="276"/>
            <ac:grpSpMk id="16" creationId="{793B191D-0DF3-4B6F-BE04-AB7AFB118401}"/>
          </ac:grpSpMkLst>
        </pc:grpChg>
        <pc:grpChg chg="add mod">
          <ac:chgData name="Vijay Kumar Singh" userId="b740e23a-30b0-426a-87e0-4d76c05d4358" providerId="ADAL" clId="{35998304-9396-440C-A6DD-6F17CACA4BAB}" dt="2021-07-01T09:23:40.915" v="8302" actId="1076"/>
          <ac:grpSpMkLst>
            <pc:docMk/>
            <pc:sldMk cId="2255641822" sldId="276"/>
            <ac:grpSpMk id="26" creationId="{C203FAE5-758A-4E31-B78A-48E80ADAA630}"/>
          </ac:grpSpMkLst>
        </pc:grpChg>
        <pc:grpChg chg="add mod">
          <ac:chgData name="Vijay Kumar Singh" userId="b740e23a-30b0-426a-87e0-4d76c05d4358" providerId="ADAL" clId="{35998304-9396-440C-A6DD-6F17CACA4BAB}" dt="2021-07-01T09:23:28.878" v="8299" actId="1076"/>
          <ac:grpSpMkLst>
            <pc:docMk/>
            <pc:sldMk cId="2255641822" sldId="276"/>
            <ac:grpSpMk id="32" creationId="{D0A10D4A-CF2C-407B-AD04-C967E1E5E8B4}"/>
          </ac:grpSpMkLst>
        </pc:grpChg>
        <pc:grpChg chg="add mod">
          <ac:chgData name="Vijay Kumar Singh" userId="b740e23a-30b0-426a-87e0-4d76c05d4358" providerId="ADAL" clId="{35998304-9396-440C-A6DD-6F17CACA4BAB}" dt="2021-07-01T09:23:51.102" v="8304" actId="1076"/>
          <ac:grpSpMkLst>
            <pc:docMk/>
            <pc:sldMk cId="2255641822" sldId="276"/>
            <ac:grpSpMk id="36" creationId="{A08243F1-414B-4A3E-B015-B1D115C65CF8}"/>
          </ac:grpSpMkLst>
        </pc:grpChg>
        <pc:grpChg chg="add del mod">
          <ac:chgData name="Vijay Kumar Singh" userId="b740e23a-30b0-426a-87e0-4d76c05d4358" providerId="ADAL" clId="{35998304-9396-440C-A6DD-6F17CACA4BAB}" dt="2021-07-01T09:18:41.772" v="8233" actId="478"/>
          <ac:grpSpMkLst>
            <pc:docMk/>
            <pc:sldMk cId="2255641822" sldId="276"/>
            <ac:grpSpMk id="42" creationId="{3C0BE3CC-15F8-47C1-B454-C8A75237141C}"/>
          </ac:grpSpMkLst>
        </pc:grpChg>
        <pc:grpChg chg="add mod">
          <ac:chgData name="Vijay Kumar Singh" userId="b740e23a-30b0-426a-87e0-4d76c05d4358" providerId="ADAL" clId="{35998304-9396-440C-A6DD-6F17CACA4BAB}" dt="2021-07-01T09:22:07.764" v="8279" actId="1076"/>
          <ac:grpSpMkLst>
            <pc:docMk/>
            <pc:sldMk cId="2255641822" sldId="276"/>
            <ac:grpSpMk id="48" creationId="{F52EEAE0-2CAC-47F4-840E-453A92ED5947}"/>
          </ac:grpSpMkLst>
        </pc:grpChg>
        <pc:cxnChg chg="mod">
          <ac:chgData name="Vijay Kumar Singh" userId="b740e23a-30b0-426a-87e0-4d76c05d4358" providerId="ADAL" clId="{35998304-9396-440C-A6DD-6F17CACA4BAB}" dt="2021-07-01T09:19:57.575" v="8251" actId="1076"/>
          <ac:cxnSpMkLst>
            <pc:docMk/>
            <pc:sldMk cId="2255641822" sldId="276"/>
            <ac:cxnSpMk id="13" creationId="{1D7A9236-2534-4FAA-93F0-AF37DB311E2F}"/>
          </ac:cxnSpMkLst>
        </pc:cxnChg>
      </pc:sldChg>
      <pc:sldChg chg="delSp modSp add del mod">
        <pc:chgData name="Vijay Kumar Singh" userId="b740e23a-30b0-426a-87e0-4d76c05d4358" providerId="ADAL" clId="{35998304-9396-440C-A6DD-6F17CACA4BAB}" dt="2021-07-01T08:43:16.597" v="7542" actId="2696"/>
        <pc:sldMkLst>
          <pc:docMk/>
          <pc:sldMk cId="3230574902" sldId="276"/>
        </pc:sldMkLst>
        <pc:spChg chg="mod">
          <ac:chgData name="Vijay Kumar Singh" userId="b740e23a-30b0-426a-87e0-4d76c05d4358" providerId="ADAL" clId="{35998304-9396-440C-A6DD-6F17CACA4BAB}" dt="2021-07-01T08:41:20.816" v="7539" actId="20577"/>
          <ac:spMkLst>
            <pc:docMk/>
            <pc:sldMk cId="3230574902" sldId="276"/>
            <ac:spMk id="4" creationId="{1FE352CE-7C76-4FD7-A150-6094A062AC20}"/>
          </ac:spMkLst>
        </pc:spChg>
        <pc:spChg chg="del">
          <ac:chgData name="Vijay Kumar Singh" userId="b740e23a-30b0-426a-87e0-4d76c05d4358" providerId="ADAL" clId="{35998304-9396-440C-A6DD-6F17CACA4BAB}" dt="2021-07-01T08:41:37.777" v="7541" actId="478"/>
          <ac:spMkLst>
            <pc:docMk/>
            <pc:sldMk cId="3230574902" sldId="276"/>
            <ac:spMk id="34" creationId="{796576DC-762A-4955-A914-62C793ED743F}"/>
          </ac:spMkLst>
        </pc:spChg>
        <pc:graphicFrameChg chg="del">
          <ac:chgData name="Vijay Kumar Singh" userId="b740e23a-30b0-426a-87e0-4d76c05d4358" providerId="ADAL" clId="{35998304-9396-440C-A6DD-6F17CACA4BAB}" dt="2021-07-01T08:41:34.928" v="7540" actId="478"/>
          <ac:graphicFrameMkLst>
            <pc:docMk/>
            <pc:sldMk cId="3230574902" sldId="276"/>
            <ac:graphicFrameMk id="32" creationId="{06265221-BD84-4029-8D97-6E4412C5805A}"/>
          </ac:graphicFrameMkLst>
        </pc:graphicFrameChg>
      </pc:sldChg>
      <pc:sldChg chg="addSp delSp modSp add mod ord">
        <pc:chgData name="Vijay Kumar Singh" userId="b740e23a-30b0-426a-87e0-4d76c05d4358" providerId="ADAL" clId="{35998304-9396-440C-A6DD-6F17CACA4BAB}" dt="2021-07-02T14:24:25.362" v="11324" actId="20577"/>
        <pc:sldMkLst>
          <pc:docMk/>
          <pc:sldMk cId="1698140128" sldId="277"/>
        </pc:sldMkLst>
        <pc:spChg chg="add del mod">
          <ac:chgData name="Vijay Kumar Singh" userId="b740e23a-30b0-426a-87e0-4d76c05d4358" providerId="ADAL" clId="{35998304-9396-440C-A6DD-6F17CACA4BAB}" dt="2021-07-02T08:53:46.848" v="10927" actId="478"/>
          <ac:spMkLst>
            <pc:docMk/>
            <pc:sldMk cId="1698140128" sldId="277"/>
            <ac:spMk id="3" creationId="{4E5FFBEF-70D2-48F5-913C-B223C571B67E}"/>
          </ac:spMkLst>
        </pc:spChg>
        <pc:spChg chg="add del mod">
          <ac:chgData name="Vijay Kumar Singh" userId="b740e23a-30b0-426a-87e0-4d76c05d4358" providerId="ADAL" clId="{35998304-9396-440C-A6DD-6F17CACA4BAB}" dt="2021-07-01T09:26:35.805" v="8341" actId="478"/>
          <ac:spMkLst>
            <pc:docMk/>
            <pc:sldMk cId="1698140128" sldId="277"/>
            <ac:spMk id="3" creationId="{F33BA694-DB79-4BC0-964A-863B6384124A}"/>
          </ac:spMkLst>
        </pc:spChg>
        <pc:spChg chg="mod">
          <ac:chgData name="Vijay Kumar Singh" userId="b740e23a-30b0-426a-87e0-4d76c05d4358" providerId="ADAL" clId="{35998304-9396-440C-A6DD-6F17CACA4BAB}" dt="2021-07-02T08:56:30.196" v="10989" actId="20577"/>
          <ac:spMkLst>
            <pc:docMk/>
            <pc:sldMk cId="1698140128" sldId="277"/>
            <ac:spMk id="4" creationId="{1FE352CE-7C76-4FD7-A150-6094A062AC20}"/>
          </ac:spMkLst>
        </pc:spChg>
        <pc:spChg chg="mod">
          <ac:chgData name="Vijay Kumar Singh" userId="b740e23a-30b0-426a-87e0-4d76c05d4358" providerId="ADAL" clId="{35998304-9396-440C-A6DD-6F17CACA4BAB}" dt="2021-07-01T09:26:11.016" v="8328" actId="6549"/>
          <ac:spMkLst>
            <pc:docMk/>
            <pc:sldMk cId="1698140128" sldId="277"/>
            <ac:spMk id="6" creationId="{6F2F0AC4-DC0D-45B8-8126-70E484D065DE}"/>
          </ac:spMkLst>
        </pc:spChg>
        <pc:spChg chg="add mod">
          <ac:chgData name="Vijay Kumar Singh" userId="b740e23a-30b0-426a-87e0-4d76c05d4358" providerId="ADAL" clId="{35998304-9396-440C-A6DD-6F17CACA4BAB}" dt="2021-07-02T14:24:25.362" v="11324" actId="20577"/>
          <ac:spMkLst>
            <pc:docMk/>
            <pc:sldMk cId="1698140128" sldId="277"/>
            <ac:spMk id="7" creationId="{044CF81A-C22E-4F9A-8797-D56E922993FD}"/>
          </ac:spMkLst>
        </pc:spChg>
        <pc:spChg chg="add mod">
          <ac:chgData name="Vijay Kumar Singh" userId="b740e23a-30b0-426a-87e0-4d76c05d4358" providerId="ADAL" clId="{35998304-9396-440C-A6DD-6F17CACA4BAB}" dt="2021-07-02T09:05:08.568" v="11129" actId="20577"/>
          <ac:spMkLst>
            <pc:docMk/>
            <pc:sldMk cId="1698140128" sldId="277"/>
            <ac:spMk id="15" creationId="{202B735B-96BE-4209-BD6D-AF47B6790359}"/>
          </ac:spMkLst>
        </pc:spChg>
        <pc:spChg chg="add mod">
          <ac:chgData name="Vijay Kumar Singh" userId="b740e23a-30b0-426a-87e0-4d76c05d4358" providerId="ADAL" clId="{35998304-9396-440C-A6DD-6F17CACA4BAB}" dt="2021-07-02T09:05:56.726" v="11170" actId="20577"/>
          <ac:spMkLst>
            <pc:docMk/>
            <pc:sldMk cId="1698140128" sldId="277"/>
            <ac:spMk id="16" creationId="{C1CD0B85-E1E9-4D6B-B4AB-CCFC3491C3D9}"/>
          </ac:spMkLst>
        </pc:spChg>
        <pc:spChg chg="add del mod">
          <ac:chgData name="Vijay Kumar Singh" userId="b740e23a-30b0-426a-87e0-4d76c05d4358" providerId="ADAL" clId="{35998304-9396-440C-A6DD-6F17CACA4BAB}" dt="2021-07-02T08:53:44.651" v="10925" actId="478"/>
          <ac:spMkLst>
            <pc:docMk/>
            <pc:sldMk cId="1698140128" sldId="277"/>
            <ac:spMk id="29" creationId="{AFAF55A0-D832-4379-80AD-7C1163071603}"/>
          </ac:spMkLst>
        </pc:spChg>
        <pc:spChg chg="add mod">
          <ac:chgData name="Vijay Kumar Singh" userId="b740e23a-30b0-426a-87e0-4d76c05d4358" providerId="ADAL" clId="{35998304-9396-440C-A6DD-6F17CACA4BAB}" dt="2021-07-02T09:05:46.075" v="11166" actId="20577"/>
          <ac:spMkLst>
            <pc:docMk/>
            <pc:sldMk cId="1698140128" sldId="277"/>
            <ac:spMk id="30" creationId="{EFF6DFCE-A2F6-424F-91C1-BC332345776A}"/>
          </ac:spMkLst>
        </pc:spChg>
        <pc:spChg chg="add del mod">
          <ac:chgData name="Vijay Kumar Singh" userId="b740e23a-30b0-426a-87e0-4d76c05d4358" providerId="ADAL" clId="{35998304-9396-440C-A6DD-6F17CACA4BAB}" dt="2021-07-02T08:54:01.699" v="10930" actId="478"/>
          <ac:spMkLst>
            <pc:docMk/>
            <pc:sldMk cId="1698140128" sldId="277"/>
            <ac:spMk id="31" creationId="{42748694-0342-4F1A-91F3-8670877CA99E}"/>
          </ac:spMkLst>
        </pc:spChg>
        <pc:spChg chg="add del mod">
          <ac:chgData name="Vijay Kumar Singh" userId="b740e23a-30b0-426a-87e0-4d76c05d4358" providerId="ADAL" clId="{35998304-9396-440C-A6DD-6F17CACA4BAB}" dt="2021-07-02T08:54:15.907" v="10964" actId="478"/>
          <ac:spMkLst>
            <pc:docMk/>
            <pc:sldMk cId="1698140128" sldId="277"/>
            <ac:spMk id="35" creationId="{9C6C9FD5-1F90-4BFE-911E-71582B40B1A8}"/>
          </ac:spMkLst>
        </pc:spChg>
        <pc:spChg chg="add del mod">
          <ac:chgData name="Vijay Kumar Singh" userId="b740e23a-30b0-426a-87e0-4d76c05d4358" providerId="ADAL" clId="{35998304-9396-440C-A6DD-6F17CACA4BAB}" dt="2021-07-02T08:54:21.020" v="10966" actId="478"/>
          <ac:spMkLst>
            <pc:docMk/>
            <pc:sldMk cId="1698140128" sldId="277"/>
            <ac:spMk id="37" creationId="{DF1EF84A-4B88-4B7C-AD51-F5632E67AEE8}"/>
          </ac:spMkLst>
        </pc:spChg>
        <pc:spChg chg="add del mod">
          <ac:chgData name="Vijay Kumar Singh" userId="b740e23a-30b0-426a-87e0-4d76c05d4358" providerId="ADAL" clId="{35998304-9396-440C-A6DD-6F17CACA4BAB}" dt="2021-07-01T09:35:05.716" v="8770" actId="478"/>
          <ac:spMkLst>
            <pc:docMk/>
            <pc:sldMk cId="1698140128" sldId="277"/>
            <ac:spMk id="39" creationId="{EDFA61F1-577E-48A2-BC22-9B8DF869EBFF}"/>
          </ac:spMkLst>
        </pc:spChg>
        <pc:spChg chg="del">
          <ac:chgData name="Vijay Kumar Singh" userId="b740e23a-30b0-426a-87e0-4d76c05d4358" providerId="ADAL" clId="{35998304-9396-440C-A6DD-6F17CACA4BAB}" dt="2021-07-01T09:26:03.046" v="8326" actId="478"/>
          <ac:spMkLst>
            <pc:docMk/>
            <pc:sldMk cId="1698140128" sldId="277"/>
            <ac:spMk id="41" creationId="{7B1324F8-22B9-4422-8D57-38F7D19D81C3}"/>
          </ac:spMkLst>
        </pc:spChg>
        <pc:spChg chg="add del mod">
          <ac:chgData name="Vijay Kumar Singh" userId="b740e23a-30b0-426a-87e0-4d76c05d4358" providerId="ADAL" clId="{35998304-9396-440C-A6DD-6F17CACA4BAB}" dt="2021-07-02T08:54:23.622" v="10967" actId="478"/>
          <ac:spMkLst>
            <pc:docMk/>
            <pc:sldMk cId="1698140128" sldId="277"/>
            <ac:spMk id="42" creationId="{DE8100DB-7670-4B3B-B55C-28CE689CCF1E}"/>
          </ac:spMkLst>
        </pc:spChg>
        <pc:spChg chg="add del mod">
          <ac:chgData name="Vijay Kumar Singh" userId="b740e23a-30b0-426a-87e0-4d76c05d4358" providerId="ADAL" clId="{35998304-9396-440C-A6DD-6F17CACA4BAB}" dt="2021-07-01T09:50:27.934" v="9195" actId="478"/>
          <ac:spMkLst>
            <pc:docMk/>
            <pc:sldMk cId="1698140128" sldId="277"/>
            <ac:spMk id="43" creationId="{44901449-8D22-4A19-8459-1593B6BFE756}"/>
          </ac:spMkLst>
        </pc:spChg>
        <pc:spChg chg="add del mod">
          <ac:chgData name="Vijay Kumar Singh" userId="b740e23a-30b0-426a-87e0-4d76c05d4358" providerId="ADAL" clId="{35998304-9396-440C-A6DD-6F17CACA4BAB}" dt="2021-07-02T08:54:26.090" v="10968" actId="478"/>
          <ac:spMkLst>
            <pc:docMk/>
            <pc:sldMk cId="1698140128" sldId="277"/>
            <ac:spMk id="44" creationId="{B2A6F671-FC96-49FA-8077-B2B26C29CC0F}"/>
          </ac:spMkLst>
        </pc:spChg>
        <pc:spChg chg="del">
          <ac:chgData name="Vijay Kumar Singh" userId="b740e23a-30b0-426a-87e0-4d76c05d4358" providerId="ADAL" clId="{35998304-9396-440C-A6DD-6F17CACA4BAB}" dt="2021-07-01T09:26:03.046" v="8326" actId="478"/>
          <ac:spMkLst>
            <pc:docMk/>
            <pc:sldMk cId="1698140128" sldId="277"/>
            <ac:spMk id="45" creationId="{FCFD685B-1732-4AA8-862F-DC058B85A1E3}"/>
          </ac:spMkLst>
        </pc:spChg>
        <pc:spChg chg="del">
          <ac:chgData name="Vijay Kumar Singh" userId="b740e23a-30b0-426a-87e0-4d76c05d4358" providerId="ADAL" clId="{35998304-9396-440C-A6DD-6F17CACA4BAB}" dt="2021-07-01T09:26:03.046" v="8326" actId="478"/>
          <ac:spMkLst>
            <pc:docMk/>
            <pc:sldMk cId="1698140128" sldId="277"/>
            <ac:spMk id="46" creationId="{438D0455-AFC0-4C86-AA70-E736172B4E50}"/>
          </ac:spMkLst>
        </pc:spChg>
        <pc:spChg chg="del">
          <ac:chgData name="Vijay Kumar Singh" userId="b740e23a-30b0-426a-87e0-4d76c05d4358" providerId="ADAL" clId="{35998304-9396-440C-A6DD-6F17CACA4BAB}" dt="2021-07-01T09:26:03.046" v="8326" actId="478"/>
          <ac:spMkLst>
            <pc:docMk/>
            <pc:sldMk cId="1698140128" sldId="277"/>
            <ac:spMk id="47" creationId="{87A28C6B-785C-4566-AB9B-BFFAC28981E8}"/>
          </ac:spMkLst>
        </pc:spChg>
        <pc:spChg chg="del">
          <ac:chgData name="Vijay Kumar Singh" userId="b740e23a-30b0-426a-87e0-4d76c05d4358" providerId="ADAL" clId="{35998304-9396-440C-A6DD-6F17CACA4BAB}" dt="2021-07-01T09:26:03.046" v="8326" actId="478"/>
          <ac:spMkLst>
            <pc:docMk/>
            <pc:sldMk cId="1698140128" sldId="277"/>
            <ac:spMk id="51" creationId="{4A6FAE49-EDA2-46E9-8707-30DB52665D95}"/>
          </ac:spMkLst>
        </pc:spChg>
        <pc:spChg chg="add del mod">
          <ac:chgData name="Vijay Kumar Singh" userId="b740e23a-30b0-426a-87e0-4d76c05d4358" providerId="ADAL" clId="{35998304-9396-440C-A6DD-6F17CACA4BAB}" dt="2021-07-02T08:54:28.325" v="10969" actId="478"/>
          <ac:spMkLst>
            <pc:docMk/>
            <pc:sldMk cId="1698140128" sldId="277"/>
            <ac:spMk id="52" creationId="{48249C3D-BFB6-44B6-AC63-ADF940BBA2EE}"/>
          </ac:spMkLst>
        </pc:spChg>
        <pc:grpChg chg="del mod">
          <ac:chgData name="Vijay Kumar Singh" userId="b740e23a-30b0-426a-87e0-4d76c05d4358" providerId="ADAL" clId="{35998304-9396-440C-A6DD-6F17CACA4BAB}" dt="2021-07-01T09:26:13.693" v="8329" actId="478"/>
          <ac:grpSpMkLst>
            <pc:docMk/>
            <pc:sldMk cId="1698140128" sldId="277"/>
            <ac:grpSpMk id="7" creationId="{2532CCE8-D8D3-4523-A959-C1686D215C38}"/>
          </ac:grpSpMkLst>
        </pc:grpChg>
        <pc:grpChg chg="del mod">
          <ac:chgData name="Vijay Kumar Singh" userId="b740e23a-30b0-426a-87e0-4d76c05d4358" providerId="ADAL" clId="{35998304-9396-440C-A6DD-6F17CACA4BAB}" dt="2021-07-01T09:26:21.994" v="8332" actId="478"/>
          <ac:grpSpMkLst>
            <pc:docMk/>
            <pc:sldMk cId="1698140128" sldId="277"/>
            <ac:grpSpMk id="26" creationId="{C203FAE5-758A-4E31-B78A-48E80ADAA630}"/>
          </ac:grpSpMkLst>
        </pc:grpChg>
        <pc:grpChg chg="del mod">
          <ac:chgData name="Vijay Kumar Singh" userId="b740e23a-30b0-426a-87e0-4d76c05d4358" providerId="ADAL" clId="{35998304-9396-440C-A6DD-6F17CACA4BAB}" dt="2021-07-01T09:26:16.704" v="8330" actId="478"/>
          <ac:grpSpMkLst>
            <pc:docMk/>
            <pc:sldMk cId="1698140128" sldId="277"/>
            <ac:grpSpMk id="32" creationId="{D0A10D4A-CF2C-407B-AD04-C967E1E5E8B4}"/>
          </ac:grpSpMkLst>
        </pc:grpChg>
        <pc:grpChg chg="del mod">
          <ac:chgData name="Vijay Kumar Singh" userId="b740e23a-30b0-426a-87e0-4d76c05d4358" providerId="ADAL" clId="{35998304-9396-440C-A6DD-6F17CACA4BAB}" dt="2021-07-01T09:26:24.564" v="8333" actId="478"/>
          <ac:grpSpMkLst>
            <pc:docMk/>
            <pc:sldMk cId="1698140128" sldId="277"/>
            <ac:grpSpMk id="36" creationId="{A08243F1-414B-4A3E-B015-B1D115C65CF8}"/>
          </ac:grpSpMkLst>
        </pc:grpChg>
        <pc:grpChg chg="del mod">
          <ac:chgData name="Vijay Kumar Singh" userId="b740e23a-30b0-426a-87e0-4d76c05d4358" providerId="ADAL" clId="{35998304-9396-440C-A6DD-6F17CACA4BAB}" dt="2021-07-01T09:26:19.296" v="8331" actId="478"/>
          <ac:grpSpMkLst>
            <pc:docMk/>
            <pc:sldMk cId="1698140128" sldId="277"/>
            <ac:grpSpMk id="48" creationId="{F52EEAE0-2CAC-47F4-840E-453A92ED5947}"/>
          </ac:grpSpMkLst>
        </pc:grpChg>
        <pc:picChg chg="mod">
          <ac:chgData name="Vijay Kumar Singh" userId="b740e23a-30b0-426a-87e0-4d76c05d4358" providerId="ADAL" clId="{35998304-9396-440C-A6DD-6F17CACA4BAB}" dt="2021-07-01T09:39:39.667" v="8904" actId="1076"/>
          <ac:picMkLst>
            <pc:docMk/>
            <pc:sldMk cId="1698140128" sldId="277"/>
            <ac:picMk id="25" creationId="{B60FE35F-1D98-4673-B969-187448EB5143}"/>
          </ac:picMkLst>
        </pc:picChg>
        <pc:cxnChg chg="del mod">
          <ac:chgData name="Vijay Kumar Singh" userId="b740e23a-30b0-426a-87e0-4d76c05d4358" providerId="ADAL" clId="{35998304-9396-440C-A6DD-6F17CACA4BAB}" dt="2021-07-02T08:54:18.589" v="10965" actId="478"/>
          <ac:cxnSpMkLst>
            <pc:docMk/>
            <pc:sldMk cId="1698140128" sldId="277"/>
            <ac:cxnSpMk id="13" creationId="{1D7A9236-2534-4FAA-93F0-AF37DB311E2F}"/>
          </ac:cxnSpMkLst>
        </pc:cxnChg>
      </pc:sldChg>
      <pc:sldChg chg="addSp delSp modSp add mod">
        <pc:chgData name="Vijay Kumar Singh" userId="b740e23a-30b0-426a-87e0-4d76c05d4358" providerId="ADAL" clId="{35998304-9396-440C-A6DD-6F17CACA4BAB}" dt="2021-07-02T08:56:53.332" v="11028" actId="1076"/>
        <pc:sldMkLst>
          <pc:docMk/>
          <pc:sldMk cId="2034545818" sldId="278"/>
        </pc:sldMkLst>
        <pc:spChg chg="mod">
          <ac:chgData name="Vijay Kumar Singh" userId="b740e23a-30b0-426a-87e0-4d76c05d4358" providerId="ADAL" clId="{35998304-9396-440C-A6DD-6F17CACA4BAB}" dt="2021-07-01T09:38:55.366" v="8884" actId="20577"/>
          <ac:spMkLst>
            <pc:docMk/>
            <pc:sldMk cId="2034545818" sldId="278"/>
            <ac:spMk id="4" creationId="{1FE352CE-7C76-4FD7-A150-6094A062AC20}"/>
          </ac:spMkLst>
        </pc:spChg>
        <pc:spChg chg="add mod">
          <ac:chgData name="Vijay Kumar Singh" userId="b740e23a-30b0-426a-87e0-4d76c05d4358" providerId="ADAL" clId="{35998304-9396-440C-A6DD-6F17CACA4BAB}" dt="2021-07-02T07:37:33.056" v="10817" actId="20577"/>
          <ac:spMkLst>
            <pc:docMk/>
            <pc:sldMk cId="2034545818" sldId="278"/>
            <ac:spMk id="11" creationId="{D7042554-3396-441F-8BE5-260FCE53AAFA}"/>
          </ac:spMkLst>
        </pc:spChg>
        <pc:spChg chg="add mod">
          <ac:chgData name="Vijay Kumar Singh" userId="b740e23a-30b0-426a-87e0-4d76c05d4358" providerId="ADAL" clId="{35998304-9396-440C-A6DD-6F17CACA4BAB}" dt="2021-07-01T09:47:27.032" v="9105" actId="20577"/>
          <ac:spMkLst>
            <pc:docMk/>
            <pc:sldMk cId="2034545818" sldId="278"/>
            <ac:spMk id="12" creationId="{4B0A44F7-74A8-4FA6-AAAD-545663331C6E}"/>
          </ac:spMkLst>
        </pc:spChg>
        <pc:spChg chg="mod">
          <ac:chgData name="Vijay Kumar Singh" userId="b740e23a-30b0-426a-87e0-4d76c05d4358" providerId="ADAL" clId="{35998304-9396-440C-A6DD-6F17CACA4BAB}" dt="2021-07-01T09:48:12.182" v="9116" actId="1076"/>
          <ac:spMkLst>
            <pc:docMk/>
            <pc:sldMk cId="2034545818" sldId="278"/>
            <ac:spMk id="29" creationId="{AFAF55A0-D832-4379-80AD-7C1163071603}"/>
          </ac:spMkLst>
        </pc:spChg>
        <pc:spChg chg="del">
          <ac:chgData name="Vijay Kumar Singh" userId="b740e23a-30b0-426a-87e0-4d76c05d4358" providerId="ADAL" clId="{35998304-9396-440C-A6DD-6F17CACA4BAB}" dt="2021-07-01T09:39:16.074" v="8898" actId="478"/>
          <ac:spMkLst>
            <pc:docMk/>
            <pc:sldMk cId="2034545818" sldId="278"/>
            <ac:spMk id="30" creationId="{EFF6DFCE-A2F6-424F-91C1-BC332345776A}"/>
          </ac:spMkLst>
        </pc:spChg>
        <pc:spChg chg="del">
          <ac:chgData name="Vijay Kumar Singh" userId="b740e23a-30b0-426a-87e0-4d76c05d4358" providerId="ADAL" clId="{35998304-9396-440C-A6DD-6F17CACA4BAB}" dt="2021-07-01T09:39:18.250" v="8899" actId="478"/>
          <ac:spMkLst>
            <pc:docMk/>
            <pc:sldMk cId="2034545818" sldId="278"/>
            <ac:spMk id="31" creationId="{42748694-0342-4F1A-91F3-8670877CA99E}"/>
          </ac:spMkLst>
        </pc:spChg>
        <pc:spChg chg="del mod">
          <ac:chgData name="Vijay Kumar Singh" userId="b740e23a-30b0-426a-87e0-4d76c05d4358" providerId="ADAL" clId="{35998304-9396-440C-A6DD-6F17CACA4BAB}" dt="2021-07-01T09:40:47.730" v="8948" actId="478"/>
          <ac:spMkLst>
            <pc:docMk/>
            <pc:sldMk cId="2034545818" sldId="278"/>
            <ac:spMk id="35" creationId="{9C6C9FD5-1F90-4BFE-911E-71582B40B1A8}"/>
          </ac:spMkLst>
        </pc:spChg>
        <pc:spChg chg="del">
          <ac:chgData name="Vijay Kumar Singh" userId="b740e23a-30b0-426a-87e0-4d76c05d4358" providerId="ADAL" clId="{35998304-9396-440C-A6DD-6F17CACA4BAB}" dt="2021-07-01T09:39:26.874" v="8901" actId="478"/>
          <ac:spMkLst>
            <pc:docMk/>
            <pc:sldMk cId="2034545818" sldId="278"/>
            <ac:spMk id="37" creationId="{DF1EF84A-4B88-4B7C-AD51-F5632E67AEE8}"/>
          </ac:spMkLst>
        </pc:spChg>
        <pc:spChg chg="del">
          <ac:chgData name="Vijay Kumar Singh" userId="b740e23a-30b0-426a-87e0-4d76c05d4358" providerId="ADAL" clId="{35998304-9396-440C-A6DD-6F17CACA4BAB}" dt="2021-07-01T09:39:29.051" v="8902" actId="478"/>
          <ac:spMkLst>
            <pc:docMk/>
            <pc:sldMk cId="2034545818" sldId="278"/>
            <ac:spMk id="42" creationId="{DE8100DB-7670-4B3B-B55C-28CE689CCF1E}"/>
          </ac:spMkLst>
        </pc:spChg>
        <pc:picChg chg="add mod">
          <ac:chgData name="Vijay Kumar Singh" userId="b740e23a-30b0-426a-87e0-4d76c05d4358" providerId="ADAL" clId="{35998304-9396-440C-A6DD-6F17CACA4BAB}" dt="2021-07-02T08:56:53.332" v="11028" actId="1076"/>
          <ac:picMkLst>
            <pc:docMk/>
            <pc:sldMk cId="2034545818" sldId="278"/>
            <ac:picMk id="2" creationId="{22E3E30F-FFC8-42A0-B2E8-45257573FC46}"/>
          </ac:picMkLst>
        </pc:picChg>
        <pc:picChg chg="add mod">
          <ac:chgData name="Vijay Kumar Singh" userId="b740e23a-30b0-426a-87e0-4d76c05d4358" providerId="ADAL" clId="{35998304-9396-440C-A6DD-6F17CACA4BAB}" dt="2021-07-01T09:47:39.850" v="9108" actId="1076"/>
          <ac:picMkLst>
            <pc:docMk/>
            <pc:sldMk cId="2034545818" sldId="278"/>
            <ac:picMk id="14" creationId="{0D8612BE-1FE9-4D52-A902-96BB246947BB}"/>
          </ac:picMkLst>
        </pc:picChg>
        <pc:picChg chg="mod">
          <ac:chgData name="Vijay Kumar Singh" userId="b740e23a-30b0-426a-87e0-4d76c05d4358" providerId="ADAL" clId="{35998304-9396-440C-A6DD-6F17CACA4BAB}" dt="2021-07-01T09:39:34.512" v="8903" actId="1076"/>
          <ac:picMkLst>
            <pc:docMk/>
            <pc:sldMk cId="2034545818" sldId="278"/>
            <ac:picMk id="25" creationId="{B60FE35F-1D98-4673-B969-187448EB5143}"/>
          </ac:picMkLst>
        </pc:picChg>
        <pc:cxnChg chg="mod">
          <ac:chgData name="Vijay Kumar Singh" userId="b740e23a-30b0-426a-87e0-4d76c05d4358" providerId="ADAL" clId="{35998304-9396-440C-A6DD-6F17CACA4BAB}" dt="2021-07-01T13:31:09.835" v="9554" actId="1076"/>
          <ac:cxnSpMkLst>
            <pc:docMk/>
            <pc:sldMk cId="2034545818" sldId="278"/>
            <ac:cxnSpMk id="13" creationId="{1D7A9236-2534-4FAA-93F0-AF37DB311E2F}"/>
          </ac:cxnSpMkLst>
        </pc:cxnChg>
      </pc:sldChg>
      <pc:sldChg chg="modSp add mod ord">
        <pc:chgData name="Vijay Kumar Singh" userId="b740e23a-30b0-426a-87e0-4d76c05d4358" providerId="ADAL" clId="{35998304-9396-440C-A6DD-6F17CACA4BAB}" dt="2021-07-02T08:56:46.423" v="11027" actId="1076"/>
        <pc:sldMkLst>
          <pc:docMk/>
          <pc:sldMk cId="2982962698" sldId="279"/>
        </pc:sldMkLst>
        <pc:spChg chg="mod">
          <ac:chgData name="Vijay Kumar Singh" userId="b740e23a-30b0-426a-87e0-4d76c05d4358" providerId="ADAL" clId="{35998304-9396-440C-A6DD-6F17CACA4BAB}" dt="2021-07-02T08:56:44.699" v="11026" actId="20577"/>
          <ac:spMkLst>
            <pc:docMk/>
            <pc:sldMk cId="2982962698" sldId="279"/>
            <ac:spMk id="4" creationId="{1FE352CE-7C76-4FD7-A150-6094A062AC20}"/>
          </ac:spMkLst>
        </pc:spChg>
        <pc:spChg chg="mod">
          <ac:chgData name="Vijay Kumar Singh" userId="b740e23a-30b0-426a-87e0-4d76c05d4358" providerId="ADAL" clId="{35998304-9396-440C-A6DD-6F17CACA4BAB}" dt="2021-07-02T08:56:46.423" v="11027" actId="1076"/>
          <ac:spMkLst>
            <pc:docMk/>
            <pc:sldMk cId="2982962698" sldId="279"/>
            <ac:spMk id="35" creationId="{9C6C9FD5-1F90-4BFE-911E-71582B40B1A8}"/>
          </ac:spMkLst>
        </pc:spChg>
      </pc:sldChg>
      <pc:sldChg chg="del">
        <pc:chgData name="Vijay Kumar Singh" userId="b740e23a-30b0-426a-87e0-4d76c05d4358" providerId="ADAL" clId="{35998304-9396-440C-A6DD-6F17CACA4BAB}" dt="2021-07-01T09:38:20.668" v="8879"/>
        <pc:sldMkLst>
          <pc:docMk/>
          <pc:sldMk cId="1432053534" sldId="456"/>
        </pc:sldMkLst>
      </pc:sldChg>
    </pc:docChg>
  </pc:docChgLst>
  <pc:docChgLst>
    <pc:chgData name="Vijay Kumar Singh" userId="b740e23a-30b0-426a-87e0-4d76c05d4358" providerId="ADAL" clId="{74BCE355-6B61-42B7-AE3E-ECA74E83BAA8}"/>
    <pc:docChg chg="undo custSel addSld delSld modSld">
      <pc:chgData name="Vijay Kumar Singh" userId="b740e23a-30b0-426a-87e0-4d76c05d4358" providerId="ADAL" clId="{74BCE355-6B61-42B7-AE3E-ECA74E83BAA8}" dt="2021-09-16T13:45:50.148" v="648" actId="20577"/>
      <pc:docMkLst>
        <pc:docMk/>
      </pc:docMkLst>
      <pc:sldChg chg="addSp delSp modSp add del mod">
        <pc:chgData name="Vijay Kumar Singh" userId="b740e23a-30b0-426a-87e0-4d76c05d4358" providerId="ADAL" clId="{74BCE355-6B61-42B7-AE3E-ECA74E83BAA8}" dt="2021-09-16T13:38:47.297" v="614" actId="313"/>
        <pc:sldMkLst>
          <pc:docMk/>
          <pc:sldMk cId="1072144379" sldId="267"/>
        </pc:sldMkLst>
        <pc:spChg chg="del">
          <ac:chgData name="Vijay Kumar Singh" userId="b740e23a-30b0-426a-87e0-4d76c05d4358" providerId="ADAL" clId="{74BCE355-6B61-42B7-AE3E-ECA74E83BAA8}" dt="2021-09-16T13:37:43.364" v="606" actId="478"/>
          <ac:spMkLst>
            <pc:docMk/>
            <pc:sldMk cId="1072144379" sldId="267"/>
            <ac:spMk id="2" creationId="{1C31DE2E-A2DD-4C24-95B4-706B6A6B1D90}"/>
          </ac:spMkLst>
        </pc:spChg>
        <pc:spChg chg="mod">
          <ac:chgData name="Vijay Kumar Singh" userId="b740e23a-30b0-426a-87e0-4d76c05d4358" providerId="ADAL" clId="{74BCE355-6B61-42B7-AE3E-ECA74E83BAA8}" dt="2021-09-16T13:38:43.458" v="613" actId="113"/>
          <ac:spMkLst>
            <pc:docMk/>
            <pc:sldMk cId="1072144379" sldId="267"/>
            <ac:spMk id="3" creationId="{AEF3F817-FF98-47E5-97B4-F3568CC15B36}"/>
          </ac:spMkLst>
        </pc:spChg>
        <pc:spChg chg="mod">
          <ac:chgData name="Vijay Kumar Singh" userId="b740e23a-30b0-426a-87e0-4d76c05d4358" providerId="ADAL" clId="{74BCE355-6B61-42B7-AE3E-ECA74E83BAA8}" dt="2021-09-16T13:38:47.297" v="614" actId="313"/>
          <ac:spMkLst>
            <pc:docMk/>
            <pc:sldMk cId="1072144379" sldId="267"/>
            <ac:spMk id="4" creationId="{1FE352CE-7C76-4FD7-A150-6094A062AC20}"/>
          </ac:spMkLst>
        </pc:spChg>
        <pc:spChg chg="add del mod">
          <ac:chgData name="Vijay Kumar Singh" userId="b740e23a-30b0-426a-87e0-4d76c05d4358" providerId="ADAL" clId="{74BCE355-6B61-42B7-AE3E-ECA74E83BAA8}" dt="2021-09-16T13:37:50.015" v="608" actId="478"/>
          <ac:spMkLst>
            <pc:docMk/>
            <pc:sldMk cId="1072144379" sldId="267"/>
            <ac:spMk id="7" creationId="{352C5D46-3B39-44A9-A0CF-9E9D2818872B}"/>
          </ac:spMkLst>
        </pc:spChg>
        <pc:picChg chg="del mod">
          <ac:chgData name="Vijay Kumar Singh" userId="b740e23a-30b0-426a-87e0-4d76c05d4358" providerId="ADAL" clId="{74BCE355-6B61-42B7-AE3E-ECA74E83BAA8}" dt="2021-09-16T13:28:14.855" v="577" actId="478"/>
          <ac:picMkLst>
            <pc:docMk/>
            <pc:sldMk cId="1072144379" sldId="267"/>
            <ac:picMk id="9" creationId="{0A917B00-25D9-411B-9795-62B37DB17851}"/>
          </ac:picMkLst>
        </pc:picChg>
      </pc:sldChg>
      <pc:sldChg chg="del">
        <pc:chgData name="Vijay Kumar Singh" userId="b740e23a-30b0-426a-87e0-4d76c05d4358" providerId="ADAL" clId="{74BCE355-6B61-42B7-AE3E-ECA74E83BAA8}" dt="2021-09-10T12:55:11.707" v="0" actId="2696"/>
        <pc:sldMkLst>
          <pc:docMk/>
          <pc:sldMk cId="1083093182" sldId="268"/>
        </pc:sldMkLst>
      </pc:sldChg>
      <pc:sldChg chg="delSp modSp add mod">
        <pc:chgData name="Vijay Kumar Singh" userId="b740e23a-30b0-426a-87e0-4d76c05d4358" providerId="ADAL" clId="{74BCE355-6B61-42B7-AE3E-ECA74E83BAA8}" dt="2021-09-16T13:45:50.148" v="648" actId="20577"/>
        <pc:sldMkLst>
          <pc:docMk/>
          <pc:sldMk cId="2532905967" sldId="268"/>
        </pc:sldMkLst>
        <pc:spChg chg="mod">
          <ac:chgData name="Vijay Kumar Singh" userId="b740e23a-30b0-426a-87e0-4d76c05d4358" providerId="ADAL" clId="{74BCE355-6B61-42B7-AE3E-ECA74E83BAA8}" dt="2021-09-16T11:05:57.373" v="39" actId="14100"/>
          <ac:spMkLst>
            <pc:docMk/>
            <pc:sldMk cId="2532905967" sldId="268"/>
            <ac:spMk id="2" creationId="{1C31DE2E-A2DD-4C24-95B4-706B6A6B1D90}"/>
          </ac:spMkLst>
        </pc:spChg>
        <pc:spChg chg="mod">
          <ac:chgData name="Vijay Kumar Singh" userId="b740e23a-30b0-426a-87e0-4d76c05d4358" providerId="ADAL" clId="{74BCE355-6B61-42B7-AE3E-ECA74E83BAA8}" dt="2021-09-16T12:53:34.719" v="575" actId="20577"/>
          <ac:spMkLst>
            <pc:docMk/>
            <pc:sldMk cId="2532905967" sldId="268"/>
            <ac:spMk id="3" creationId="{AEF3F817-FF98-47E5-97B4-F3568CC15B36}"/>
          </ac:spMkLst>
        </pc:spChg>
        <pc:spChg chg="mod">
          <ac:chgData name="Vijay Kumar Singh" userId="b740e23a-30b0-426a-87e0-4d76c05d4358" providerId="ADAL" clId="{74BCE355-6B61-42B7-AE3E-ECA74E83BAA8}" dt="2021-09-16T13:45:50.148" v="648" actId="20577"/>
          <ac:spMkLst>
            <pc:docMk/>
            <pc:sldMk cId="2532905967" sldId="268"/>
            <ac:spMk id="4" creationId="{1FE352CE-7C76-4FD7-A150-6094A062AC20}"/>
          </ac:spMkLst>
        </pc:spChg>
        <pc:picChg chg="del">
          <ac:chgData name="Vijay Kumar Singh" userId="b740e23a-30b0-426a-87e0-4d76c05d4358" providerId="ADAL" clId="{74BCE355-6B61-42B7-AE3E-ECA74E83BAA8}" dt="2021-09-16T11:02:31.386" v="7" actId="478"/>
          <ac:picMkLst>
            <pc:docMk/>
            <pc:sldMk cId="2532905967" sldId="268"/>
            <ac:picMk id="9" creationId="{0A917B00-25D9-411B-9795-62B37DB17851}"/>
          </ac:picMkLst>
        </pc:picChg>
      </pc:sldChg>
      <pc:sldChg chg="del">
        <pc:chgData name="Vijay Kumar Singh" userId="b740e23a-30b0-426a-87e0-4d76c05d4358" providerId="ADAL" clId="{74BCE355-6B61-42B7-AE3E-ECA74E83BAA8}" dt="2021-09-10T12:55:14.704" v="1" actId="2696"/>
        <pc:sldMkLst>
          <pc:docMk/>
          <pc:sldMk cId="1698140128" sldId="277"/>
        </pc:sldMkLst>
      </pc:sldChg>
      <pc:sldChg chg="del">
        <pc:chgData name="Vijay Kumar Singh" userId="b740e23a-30b0-426a-87e0-4d76c05d4358" providerId="ADAL" clId="{74BCE355-6B61-42B7-AE3E-ECA74E83BAA8}" dt="2021-09-10T12:55:25.723" v="3" actId="2696"/>
        <pc:sldMkLst>
          <pc:docMk/>
          <pc:sldMk cId="2034545818" sldId="278"/>
        </pc:sldMkLst>
      </pc:sldChg>
      <pc:sldChg chg="del">
        <pc:chgData name="Vijay Kumar Singh" userId="b740e23a-30b0-426a-87e0-4d76c05d4358" providerId="ADAL" clId="{74BCE355-6B61-42B7-AE3E-ECA74E83BAA8}" dt="2021-09-10T12:55:19.878" v="2" actId="2696"/>
        <pc:sldMkLst>
          <pc:docMk/>
          <pc:sldMk cId="2982962698" sldId="279"/>
        </pc:sldMkLst>
      </pc:sldChg>
    </pc:docChg>
  </pc:docChgLst>
  <pc:docChgLst>
    <pc:chgData name="SACHIN P CHANNE" userId="S::sachin.channe@adityabirla.com::0d0e18ea-831e-4fe0-abe5-3882b4062518" providerId="AD" clId="Web-{9D277DF3-C4E5-4703-9FA2-2619DEE3FBCA}"/>
    <pc:docChg chg="modSld">
      <pc:chgData name="SACHIN P CHANNE" userId="S::sachin.channe@adityabirla.com::0d0e18ea-831e-4fe0-abe5-3882b4062518" providerId="AD" clId="Web-{9D277DF3-C4E5-4703-9FA2-2619DEE3FBCA}" dt="2021-04-08T04:09:40.477" v="21" actId="20577"/>
      <pc:docMkLst>
        <pc:docMk/>
      </pc:docMkLst>
      <pc:sldChg chg="modSp">
        <pc:chgData name="SACHIN P CHANNE" userId="S::sachin.channe@adityabirla.com::0d0e18ea-831e-4fe0-abe5-3882b4062518" providerId="AD" clId="Web-{9D277DF3-C4E5-4703-9FA2-2619DEE3FBCA}" dt="2021-04-08T04:09:40.477" v="21" actId="20577"/>
        <pc:sldMkLst>
          <pc:docMk/>
          <pc:sldMk cId="3714160143" sldId="265"/>
        </pc:sldMkLst>
        <pc:spChg chg="mod">
          <ac:chgData name="SACHIN P CHANNE" userId="S::sachin.channe@adityabirla.com::0d0e18ea-831e-4fe0-abe5-3882b4062518" providerId="AD" clId="Web-{9D277DF3-C4E5-4703-9FA2-2619DEE3FBCA}" dt="2021-04-08T04:09:40.477" v="21" actId="20577"/>
          <ac:spMkLst>
            <pc:docMk/>
            <pc:sldMk cId="3714160143" sldId="265"/>
            <ac:spMk id="5" creationId="{00000000-0000-0000-0000-000000000000}"/>
          </ac:spMkLst>
        </pc:spChg>
      </pc:sldChg>
    </pc:docChg>
  </pc:docChgLst>
  <pc:docChgLst>
    <pc:chgData name="Vijay Kumar Singh" userId="b740e23a-30b0-426a-87e0-4d76c05d4358" providerId="ADAL" clId="{8B765ECD-4A94-4600-B6BC-8B2F6B36E718}"/>
    <pc:docChg chg="undo custSel delSld modSld">
      <pc:chgData name="Vijay Kumar Singh" userId="b740e23a-30b0-426a-87e0-4d76c05d4358" providerId="ADAL" clId="{8B765ECD-4A94-4600-B6BC-8B2F6B36E718}" dt="2021-07-09T06:03:01.545" v="534" actId="20577"/>
      <pc:docMkLst>
        <pc:docMk/>
      </pc:docMkLst>
      <pc:sldChg chg="modSp mod">
        <pc:chgData name="Vijay Kumar Singh" userId="b740e23a-30b0-426a-87e0-4d76c05d4358" providerId="ADAL" clId="{8B765ECD-4A94-4600-B6BC-8B2F6B36E718}" dt="2021-07-07T08:43:06.893" v="406" actId="1076"/>
        <pc:sldMkLst>
          <pc:docMk/>
          <pc:sldMk cId="1072144379" sldId="267"/>
        </pc:sldMkLst>
        <pc:spChg chg="mod">
          <ac:chgData name="Vijay Kumar Singh" userId="b740e23a-30b0-426a-87e0-4d76c05d4358" providerId="ADAL" clId="{8B765ECD-4A94-4600-B6BC-8B2F6B36E718}" dt="2021-07-07T08:43:06.893" v="406" actId="1076"/>
          <ac:spMkLst>
            <pc:docMk/>
            <pc:sldMk cId="1072144379" sldId="267"/>
            <ac:spMk id="4" creationId="{1FE352CE-7C76-4FD7-A150-6094A062AC20}"/>
          </ac:spMkLst>
        </pc:spChg>
        <pc:picChg chg="mod">
          <ac:chgData name="Vijay Kumar Singh" userId="b740e23a-30b0-426a-87e0-4d76c05d4358" providerId="ADAL" clId="{8B765ECD-4A94-4600-B6BC-8B2F6B36E718}" dt="2021-07-07T08:43:05.280" v="405" actId="1076"/>
          <ac:picMkLst>
            <pc:docMk/>
            <pc:sldMk cId="1072144379" sldId="267"/>
            <ac:picMk id="9" creationId="{0A917B00-25D9-411B-9795-62B37DB17851}"/>
          </ac:picMkLst>
        </pc:picChg>
      </pc:sldChg>
      <pc:sldChg chg="del">
        <pc:chgData name="Vijay Kumar Singh" userId="b740e23a-30b0-426a-87e0-4d76c05d4358" providerId="ADAL" clId="{8B765ECD-4A94-4600-B6BC-8B2F6B36E718}" dt="2021-07-07T08:31:28.830" v="0" actId="2696"/>
        <pc:sldMkLst>
          <pc:docMk/>
          <pc:sldMk cId="1925678767" sldId="269"/>
        </pc:sldMkLst>
      </pc:sldChg>
      <pc:sldChg chg="del">
        <pc:chgData name="Vijay Kumar Singh" userId="b740e23a-30b0-426a-87e0-4d76c05d4358" providerId="ADAL" clId="{8B765ECD-4A94-4600-B6BC-8B2F6B36E718}" dt="2021-07-07T08:31:34.048" v="1" actId="2696"/>
        <pc:sldMkLst>
          <pc:docMk/>
          <pc:sldMk cId="2329231917" sldId="270"/>
        </pc:sldMkLst>
      </pc:sldChg>
      <pc:sldChg chg="delSp del mod">
        <pc:chgData name="Vijay Kumar Singh" userId="b740e23a-30b0-426a-87e0-4d76c05d4358" providerId="ADAL" clId="{8B765ECD-4A94-4600-B6BC-8B2F6B36E718}" dt="2021-07-07T08:42:56.567" v="403" actId="2696"/>
        <pc:sldMkLst>
          <pc:docMk/>
          <pc:sldMk cId="456425076" sldId="272"/>
        </pc:sldMkLst>
        <pc:spChg chg="del">
          <ac:chgData name="Vijay Kumar Singh" userId="b740e23a-30b0-426a-87e0-4d76c05d4358" providerId="ADAL" clId="{8B765ECD-4A94-4600-B6BC-8B2F6B36E718}" dt="2021-07-07T08:42:51.368" v="402" actId="478"/>
          <ac:spMkLst>
            <pc:docMk/>
            <pc:sldMk cId="456425076" sldId="272"/>
            <ac:spMk id="7" creationId="{BFA99C01-6BB8-4121-9A5A-E90F69EF503A}"/>
          </ac:spMkLst>
        </pc:spChg>
        <pc:picChg chg="del">
          <ac:chgData name="Vijay Kumar Singh" userId="b740e23a-30b0-426a-87e0-4d76c05d4358" providerId="ADAL" clId="{8B765ECD-4A94-4600-B6BC-8B2F6B36E718}" dt="2021-07-07T08:42:49.012" v="401" actId="478"/>
          <ac:picMkLst>
            <pc:docMk/>
            <pc:sldMk cId="456425076" sldId="272"/>
            <ac:picMk id="8" creationId="{FB577D0A-8815-48B2-9443-794FED5CEA08}"/>
          </ac:picMkLst>
        </pc:picChg>
      </pc:sldChg>
      <pc:sldChg chg="del">
        <pc:chgData name="Vijay Kumar Singh" userId="b740e23a-30b0-426a-87e0-4d76c05d4358" providerId="ADAL" clId="{8B765ECD-4A94-4600-B6BC-8B2F6B36E718}" dt="2021-07-07T08:43:00.115" v="404" actId="2696"/>
        <pc:sldMkLst>
          <pc:docMk/>
          <pc:sldMk cId="2012405415" sldId="274"/>
        </pc:sldMkLst>
      </pc:sldChg>
      <pc:sldChg chg="del">
        <pc:chgData name="Vijay Kumar Singh" userId="b740e23a-30b0-426a-87e0-4d76c05d4358" providerId="ADAL" clId="{8B765ECD-4A94-4600-B6BC-8B2F6B36E718}" dt="2021-07-07T08:31:38.446" v="2" actId="2696"/>
        <pc:sldMkLst>
          <pc:docMk/>
          <pc:sldMk cId="3737426214" sldId="275"/>
        </pc:sldMkLst>
      </pc:sldChg>
      <pc:sldChg chg="del">
        <pc:chgData name="Vijay Kumar Singh" userId="b740e23a-30b0-426a-87e0-4d76c05d4358" providerId="ADAL" clId="{8B765ECD-4A94-4600-B6BC-8B2F6B36E718}" dt="2021-07-07T08:31:42.984" v="3" actId="2696"/>
        <pc:sldMkLst>
          <pc:docMk/>
          <pc:sldMk cId="2255641822" sldId="276"/>
        </pc:sldMkLst>
      </pc:sldChg>
      <pc:sldChg chg="addSp modSp mod">
        <pc:chgData name="Vijay Kumar Singh" userId="b740e23a-30b0-426a-87e0-4d76c05d4358" providerId="ADAL" clId="{8B765ECD-4A94-4600-B6BC-8B2F6B36E718}" dt="2021-07-08T06:04:18.812" v="525" actId="20577"/>
        <pc:sldMkLst>
          <pc:docMk/>
          <pc:sldMk cId="1698140128" sldId="277"/>
        </pc:sldMkLst>
        <pc:spChg chg="mod">
          <ac:chgData name="Vijay Kumar Singh" userId="b740e23a-30b0-426a-87e0-4d76c05d4358" providerId="ADAL" clId="{8B765ECD-4A94-4600-B6BC-8B2F6B36E718}" dt="2021-07-07T08:44:14.407" v="409" actId="20577"/>
          <ac:spMkLst>
            <pc:docMk/>
            <pc:sldMk cId="1698140128" sldId="277"/>
            <ac:spMk id="4" creationId="{1FE352CE-7C76-4FD7-A150-6094A062AC20}"/>
          </ac:spMkLst>
        </pc:spChg>
        <pc:spChg chg="mod">
          <ac:chgData name="Vijay Kumar Singh" userId="b740e23a-30b0-426a-87e0-4d76c05d4358" providerId="ADAL" clId="{8B765ECD-4A94-4600-B6BC-8B2F6B36E718}" dt="2021-07-07T08:41:26.714" v="370" actId="1076"/>
          <ac:spMkLst>
            <pc:docMk/>
            <pc:sldMk cId="1698140128" sldId="277"/>
            <ac:spMk id="7" creationId="{044CF81A-C22E-4F9A-8797-D56E922993FD}"/>
          </ac:spMkLst>
        </pc:spChg>
        <pc:spChg chg="add mod">
          <ac:chgData name="Vijay Kumar Singh" userId="b740e23a-30b0-426a-87e0-4d76c05d4358" providerId="ADAL" clId="{8B765ECD-4A94-4600-B6BC-8B2F6B36E718}" dt="2021-07-07T08:41:50.533" v="392" actId="20577"/>
          <ac:spMkLst>
            <pc:docMk/>
            <pc:sldMk cId="1698140128" sldId="277"/>
            <ac:spMk id="8" creationId="{3CC3D5A7-E2A1-465B-8C84-6F350D2A4AB6}"/>
          </ac:spMkLst>
        </pc:spChg>
        <pc:spChg chg="add mod">
          <ac:chgData name="Vijay Kumar Singh" userId="b740e23a-30b0-426a-87e0-4d76c05d4358" providerId="ADAL" clId="{8B765ECD-4A94-4600-B6BC-8B2F6B36E718}" dt="2021-07-07T08:41:59.098" v="394" actId="1076"/>
          <ac:spMkLst>
            <pc:docMk/>
            <pc:sldMk cId="1698140128" sldId="277"/>
            <ac:spMk id="9" creationId="{E4D9369D-AB0E-43E5-A24A-97652F745F4D}"/>
          </ac:spMkLst>
        </pc:spChg>
        <pc:spChg chg="add mod">
          <ac:chgData name="Vijay Kumar Singh" userId="b740e23a-30b0-426a-87e0-4d76c05d4358" providerId="ADAL" clId="{8B765ECD-4A94-4600-B6BC-8B2F6B36E718}" dt="2021-07-07T08:42:03.431" v="395" actId="1076"/>
          <ac:spMkLst>
            <pc:docMk/>
            <pc:sldMk cId="1698140128" sldId="277"/>
            <ac:spMk id="10" creationId="{95FAF8EC-9148-4C8F-9249-C888CA354852}"/>
          </ac:spMkLst>
        </pc:spChg>
        <pc:spChg chg="add mod">
          <ac:chgData name="Vijay Kumar Singh" userId="b740e23a-30b0-426a-87e0-4d76c05d4358" providerId="ADAL" clId="{8B765ECD-4A94-4600-B6BC-8B2F6B36E718}" dt="2021-07-07T08:41:54.905" v="393" actId="1076"/>
          <ac:spMkLst>
            <pc:docMk/>
            <pc:sldMk cId="1698140128" sldId="277"/>
            <ac:spMk id="11" creationId="{0DD9BF16-B6B9-4A92-B9D9-5B9C78663FB0}"/>
          </ac:spMkLst>
        </pc:spChg>
        <pc:spChg chg="add mod">
          <ac:chgData name="Vijay Kumar Singh" userId="b740e23a-30b0-426a-87e0-4d76c05d4358" providerId="ADAL" clId="{8B765ECD-4A94-4600-B6BC-8B2F6B36E718}" dt="2021-07-08T06:04:18.812" v="525" actId="20577"/>
          <ac:spMkLst>
            <pc:docMk/>
            <pc:sldMk cId="1698140128" sldId="277"/>
            <ac:spMk id="12" creationId="{E7D19378-854D-45F3-A5F9-73E4F979AE58}"/>
          </ac:spMkLst>
        </pc:spChg>
        <pc:spChg chg="mod">
          <ac:chgData name="Vijay Kumar Singh" userId="b740e23a-30b0-426a-87e0-4d76c05d4358" providerId="ADAL" clId="{8B765ECD-4A94-4600-B6BC-8B2F6B36E718}" dt="2021-07-07T08:41:26.714" v="370" actId="1076"/>
          <ac:spMkLst>
            <pc:docMk/>
            <pc:sldMk cId="1698140128" sldId="277"/>
            <ac:spMk id="15" creationId="{202B735B-96BE-4209-BD6D-AF47B6790359}"/>
          </ac:spMkLst>
        </pc:spChg>
        <pc:spChg chg="mod">
          <ac:chgData name="Vijay Kumar Singh" userId="b740e23a-30b0-426a-87e0-4d76c05d4358" providerId="ADAL" clId="{8B765ECD-4A94-4600-B6BC-8B2F6B36E718}" dt="2021-07-07T08:41:26.714" v="370" actId="1076"/>
          <ac:spMkLst>
            <pc:docMk/>
            <pc:sldMk cId="1698140128" sldId="277"/>
            <ac:spMk id="16" creationId="{C1CD0B85-E1E9-4D6B-B4AB-CCFC3491C3D9}"/>
          </ac:spMkLst>
        </pc:spChg>
        <pc:spChg chg="mod">
          <ac:chgData name="Vijay Kumar Singh" userId="b740e23a-30b0-426a-87e0-4d76c05d4358" providerId="ADAL" clId="{8B765ECD-4A94-4600-B6BC-8B2F6B36E718}" dt="2021-07-07T08:41:30.011" v="371" actId="1076"/>
          <ac:spMkLst>
            <pc:docMk/>
            <pc:sldMk cId="1698140128" sldId="277"/>
            <ac:spMk id="30" creationId="{EFF6DFCE-A2F6-424F-91C1-BC332345776A}"/>
          </ac:spMkLst>
        </pc:spChg>
      </pc:sldChg>
      <pc:sldChg chg="addSp delSp modSp mod">
        <pc:chgData name="Vijay Kumar Singh" userId="b740e23a-30b0-426a-87e0-4d76c05d4358" providerId="ADAL" clId="{8B765ECD-4A94-4600-B6BC-8B2F6B36E718}" dt="2021-07-07T08:37:24.182" v="207" actId="1076"/>
        <pc:sldMkLst>
          <pc:docMk/>
          <pc:sldMk cId="2034545818" sldId="278"/>
        </pc:sldMkLst>
        <pc:spChg chg="add mod">
          <ac:chgData name="Vijay Kumar Singh" userId="b740e23a-30b0-426a-87e0-4d76c05d4358" providerId="ADAL" clId="{8B765ECD-4A94-4600-B6BC-8B2F6B36E718}" dt="2021-07-07T08:37:19.838" v="206" actId="571"/>
          <ac:spMkLst>
            <pc:docMk/>
            <pc:sldMk cId="2034545818" sldId="278"/>
            <ac:spMk id="10" creationId="{2E9D6A4F-C6B3-4613-97DB-42E3C73FB7EC}"/>
          </ac:spMkLst>
        </pc:spChg>
        <pc:spChg chg="mod">
          <ac:chgData name="Vijay Kumar Singh" userId="b740e23a-30b0-426a-87e0-4d76c05d4358" providerId="ADAL" clId="{8B765ECD-4A94-4600-B6BC-8B2F6B36E718}" dt="2021-07-07T08:37:24.182" v="207" actId="1076"/>
          <ac:spMkLst>
            <pc:docMk/>
            <pc:sldMk cId="2034545818" sldId="278"/>
            <ac:spMk id="11" creationId="{D7042554-3396-441F-8BE5-260FCE53AAFA}"/>
          </ac:spMkLst>
        </pc:spChg>
        <pc:spChg chg="del mod">
          <ac:chgData name="Vijay Kumar Singh" userId="b740e23a-30b0-426a-87e0-4d76c05d4358" providerId="ADAL" clId="{8B765ECD-4A94-4600-B6BC-8B2F6B36E718}" dt="2021-07-07T08:37:04.529" v="203" actId="478"/>
          <ac:spMkLst>
            <pc:docMk/>
            <pc:sldMk cId="2034545818" sldId="278"/>
            <ac:spMk id="12" creationId="{4B0A44F7-74A8-4FA6-AAAD-545663331C6E}"/>
          </ac:spMkLst>
        </pc:spChg>
        <pc:picChg chg="mod">
          <ac:chgData name="Vijay Kumar Singh" userId="b740e23a-30b0-426a-87e0-4d76c05d4358" providerId="ADAL" clId="{8B765ECD-4A94-4600-B6BC-8B2F6B36E718}" dt="2021-07-07T08:37:24.182" v="207" actId="1076"/>
          <ac:picMkLst>
            <pc:docMk/>
            <pc:sldMk cId="2034545818" sldId="278"/>
            <ac:picMk id="2" creationId="{22E3E30F-FFC8-42A0-B2E8-45257573FC46}"/>
          </ac:picMkLst>
        </pc:picChg>
        <pc:picChg chg="del">
          <ac:chgData name="Vijay Kumar Singh" userId="b740e23a-30b0-426a-87e0-4d76c05d4358" providerId="ADAL" clId="{8B765ECD-4A94-4600-B6BC-8B2F6B36E718}" dt="2021-07-07T08:37:07.893" v="204" actId="478"/>
          <ac:picMkLst>
            <pc:docMk/>
            <pc:sldMk cId="2034545818" sldId="278"/>
            <ac:picMk id="14" creationId="{0D8612BE-1FE9-4D52-A902-96BB246947BB}"/>
          </ac:picMkLst>
        </pc:picChg>
        <pc:picChg chg="add mod">
          <ac:chgData name="Vijay Kumar Singh" userId="b740e23a-30b0-426a-87e0-4d76c05d4358" providerId="ADAL" clId="{8B765ECD-4A94-4600-B6BC-8B2F6B36E718}" dt="2021-07-07T08:37:19.838" v="206" actId="571"/>
          <ac:picMkLst>
            <pc:docMk/>
            <pc:sldMk cId="2034545818" sldId="278"/>
            <ac:picMk id="15" creationId="{1262B21D-C89A-4FCE-9B46-8CD4DD049CB8}"/>
          </ac:picMkLst>
        </pc:picChg>
      </pc:sldChg>
      <pc:sldChg chg="addSp delSp modSp mod">
        <pc:chgData name="Vijay Kumar Singh" userId="b740e23a-30b0-426a-87e0-4d76c05d4358" providerId="ADAL" clId="{8B765ECD-4A94-4600-B6BC-8B2F6B36E718}" dt="2021-07-09T06:03:01.545" v="534" actId="20577"/>
        <pc:sldMkLst>
          <pc:docMk/>
          <pc:sldMk cId="2982962698" sldId="279"/>
        </pc:sldMkLst>
        <pc:spChg chg="add del mod">
          <ac:chgData name="Vijay Kumar Singh" userId="b740e23a-30b0-426a-87e0-4d76c05d4358" providerId="ADAL" clId="{8B765ECD-4A94-4600-B6BC-8B2F6B36E718}" dt="2021-07-07T08:33:33.924" v="93" actId="21"/>
          <ac:spMkLst>
            <pc:docMk/>
            <pc:sldMk cId="2982962698" sldId="279"/>
            <ac:spMk id="3" creationId="{5B2C9B8D-4701-45CF-8764-B2AAFF78D3A4}"/>
          </ac:spMkLst>
        </pc:spChg>
        <pc:spChg chg="mod">
          <ac:chgData name="Vijay Kumar Singh" userId="b740e23a-30b0-426a-87e0-4d76c05d4358" providerId="ADAL" clId="{8B765ECD-4A94-4600-B6BC-8B2F6B36E718}" dt="2021-07-07T08:43:59.494" v="408" actId="20577"/>
          <ac:spMkLst>
            <pc:docMk/>
            <pc:sldMk cId="2982962698" sldId="279"/>
            <ac:spMk id="4" creationId="{1FE352CE-7C76-4FD7-A150-6094A062AC20}"/>
          </ac:spMkLst>
        </pc:spChg>
        <pc:spChg chg="add del mod">
          <ac:chgData name="Vijay Kumar Singh" userId="b740e23a-30b0-426a-87e0-4d76c05d4358" providerId="ADAL" clId="{8B765ECD-4A94-4600-B6BC-8B2F6B36E718}" dt="2021-07-07T08:33:33.357" v="92"/>
          <ac:spMkLst>
            <pc:docMk/>
            <pc:sldMk cId="2982962698" sldId="279"/>
            <ac:spMk id="15" creationId="{C6C059B5-9CA7-408A-939B-A28B2F2C9483}"/>
          </ac:spMkLst>
        </pc:spChg>
        <pc:spChg chg="add del mod">
          <ac:chgData name="Vijay Kumar Singh" userId="b740e23a-30b0-426a-87e0-4d76c05d4358" providerId="ADAL" clId="{8B765ECD-4A94-4600-B6BC-8B2F6B36E718}" dt="2021-07-07T08:33:33.357" v="92"/>
          <ac:spMkLst>
            <pc:docMk/>
            <pc:sldMk cId="2982962698" sldId="279"/>
            <ac:spMk id="16" creationId="{FC7D3835-FB58-4647-BF23-180EB29C4899}"/>
          </ac:spMkLst>
        </pc:spChg>
        <pc:spChg chg="add del mod">
          <ac:chgData name="Vijay Kumar Singh" userId="b740e23a-30b0-426a-87e0-4d76c05d4358" providerId="ADAL" clId="{8B765ECD-4A94-4600-B6BC-8B2F6B36E718}" dt="2021-07-07T08:33:33.357" v="92"/>
          <ac:spMkLst>
            <pc:docMk/>
            <pc:sldMk cId="2982962698" sldId="279"/>
            <ac:spMk id="17" creationId="{4BDA828A-1351-403C-9A12-48B4BDAF7D2E}"/>
          </ac:spMkLst>
        </pc:spChg>
        <pc:spChg chg="add del mod">
          <ac:chgData name="Vijay Kumar Singh" userId="b740e23a-30b0-426a-87e0-4d76c05d4358" providerId="ADAL" clId="{8B765ECD-4A94-4600-B6BC-8B2F6B36E718}" dt="2021-07-07T08:39:59.803" v="296" actId="478"/>
          <ac:spMkLst>
            <pc:docMk/>
            <pc:sldMk cId="2982962698" sldId="279"/>
            <ac:spMk id="18" creationId="{E3994360-4F22-4D0F-9399-EB7D2E949034}"/>
          </ac:spMkLst>
        </pc:spChg>
        <pc:spChg chg="add del mod">
          <ac:chgData name="Vijay Kumar Singh" userId="b740e23a-30b0-426a-87e0-4d76c05d4358" providerId="ADAL" clId="{8B765ECD-4A94-4600-B6BC-8B2F6B36E718}" dt="2021-07-07T08:42:20.581" v="397" actId="1076"/>
          <ac:spMkLst>
            <pc:docMk/>
            <pc:sldMk cId="2982962698" sldId="279"/>
            <ac:spMk id="29" creationId="{AFAF55A0-D832-4379-80AD-7C1163071603}"/>
          </ac:spMkLst>
        </pc:spChg>
        <pc:spChg chg="add del mod">
          <ac:chgData name="Vijay Kumar Singh" userId="b740e23a-30b0-426a-87e0-4d76c05d4358" providerId="ADAL" clId="{8B765ECD-4A94-4600-B6BC-8B2F6B36E718}" dt="2021-07-09T06:02:50.830" v="533" actId="20577"/>
          <ac:spMkLst>
            <pc:docMk/>
            <pc:sldMk cId="2982962698" sldId="279"/>
            <ac:spMk id="30" creationId="{EFF6DFCE-A2F6-424F-91C1-BC332345776A}"/>
          </ac:spMkLst>
        </pc:spChg>
        <pc:spChg chg="add del mod">
          <ac:chgData name="Vijay Kumar Singh" userId="b740e23a-30b0-426a-87e0-4d76c05d4358" providerId="ADAL" clId="{8B765ECD-4A94-4600-B6BC-8B2F6B36E718}" dt="2021-07-09T06:03:01.545" v="534" actId="20577"/>
          <ac:spMkLst>
            <pc:docMk/>
            <pc:sldMk cId="2982962698" sldId="279"/>
            <ac:spMk id="31" creationId="{42748694-0342-4F1A-91F3-8670877CA99E}"/>
          </ac:spMkLst>
        </pc:spChg>
        <pc:spChg chg="del mod">
          <ac:chgData name="Vijay Kumar Singh" userId="b740e23a-30b0-426a-87e0-4d76c05d4358" providerId="ADAL" clId="{8B765ECD-4A94-4600-B6BC-8B2F6B36E718}" dt="2021-07-07T08:41:06.547" v="367" actId="21"/>
          <ac:spMkLst>
            <pc:docMk/>
            <pc:sldMk cId="2982962698" sldId="279"/>
            <ac:spMk id="35" creationId="{9C6C9FD5-1F90-4BFE-911E-71582B40B1A8}"/>
          </ac:spMkLst>
        </pc:spChg>
        <pc:spChg chg="del mod">
          <ac:chgData name="Vijay Kumar Singh" userId="b740e23a-30b0-426a-87e0-4d76c05d4358" providerId="ADAL" clId="{8B765ECD-4A94-4600-B6BC-8B2F6B36E718}" dt="2021-07-07T08:41:06.547" v="367" actId="21"/>
          <ac:spMkLst>
            <pc:docMk/>
            <pc:sldMk cId="2982962698" sldId="279"/>
            <ac:spMk id="37" creationId="{DF1EF84A-4B88-4B7C-AD51-F5632E67AEE8}"/>
          </ac:spMkLst>
        </pc:spChg>
        <pc:spChg chg="del mod">
          <ac:chgData name="Vijay Kumar Singh" userId="b740e23a-30b0-426a-87e0-4d76c05d4358" providerId="ADAL" clId="{8B765ECD-4A94-4600-B6BC-8B2F6B36E718}" dt="2021-07-07T08:41:06.547" v="367" actId="21"/>
          <ac:spMkLst>
            <pc:docMk/>
            <pc:sldMk cId="2982962698" sldId="279"/>
            <ac:spMk id="42" creationId="{DE8100DB-7670-4B3B-B55C-28CE689CCF1E}"/>
          </ac:spMkLst>
        </pc:spChg>
        <pc:spChg chg="del mod">
          <ac:chgData name="Vijay Kumar Singh" userId="b740e23a-30b0-426a-87e0-4d76c05d4358" providerId="ADAL" clId="{8B765ECD-4A94-4600-B6BC-8B2F6B36E718}" dt="2021-07-07T08:38:03.532" v="228" actId="478"/>
          <ac:spMkLst>
            <pc:docMk/>
            <pc:sldMk cId="2982962698" sldId="279"/>
            <ac:spMk id="44" creationId="{B2A6F671-FC96-49FA-8077-B2B26C29CC0F}"/>
          </ac:spMkLst>
        </pc:spChg>
        <pc:spChg chg="del mod">
          <ac:chgData name="Vijay Kumar Singh" userId="b740e23a-30b0-426a-87e0-4d76c05d4358" providerId="ADAL" clId="{8B765ECD-4A94-4600-B6BC-8B2F6B36E718}" dt="2021-07-07T08:34:21.381" v="104" actId="478"/>
          <ac:spMkLst>
            <pc:docMk/>
            <pc:sldMk cId="2982962698" sldId="279"/>
            <ac:spMk id="52" creationId="{48249C3D-BFB6-44B6-AC63-ADF940BBA2EE}"/>
          </ac:spMkLst>
        </pc:spChg>
        <pc:cxnChg chg="del">
          <ac:chgData name="Vijay Kumar Singh" userId="b740e23a-30b0-426a-87e0-4d76c05d4358" providerId="ADAL" clId="{8B765ECD-4A94-4600-B6BC-8B2F6B36E718}" dt="2021-07-07T08:42:23.877" v="398" actId="478"/>
          <ac:cxnSpMkLst>
            <pc:docMk/>
            <pc:sldMk cId="2982962698" sldId="279"/>
            <ac:cxnSpMk id="13" creationId="{1D7A9236-2534-4FAA-93F0-AF37DB311E2F}"/>
          </ac:cxnSpMkLst>
        </pc:cxnChg>
      </pc:sldChg>
    </pc:docChg>
  </pc:docChgLst>
  <pc:docChgLst>
    <pc:chgData name="SACHIN P CHANNE" userId="S::sachin.channe@adityabirla.com::0d0e18ea-831e-4fe0-abe5-3882b4062518" providerId="AD" clId="Web-{357B5055-1CDD-4C05-B338-77AB1E2BCAB2}"/>
    <pc:docChg chg="modSld">
      <pc:chgData name="SACHIN P CHANNE" userId="S::sachin.channe@adityabirla.com::0d0e18ea-831e-4fe0-abe5-3882b4062518" providerId="AD" clId="Web-{357B5055-1CDD-4C05-B338-77AB1E2BCAB2}" dt="2021-04-14T03:57:15.319" v="59" actId="20577"/>
      <pc:docMkLst>
        <pc:docMk/>
      </pc:docMkLst>
      <pc:sldChg chg="modSp">
        <pc:chgData name="SACHIN P CHANNE" userId="S::sachin.channe@adityabirla.com::0d0e18ea-831e-4fe0-abe5-3882b4062518" providerId="AD" clId="Web-{357B5055-1CDD-4C05-B338-77AB1E2BCAB2}" dt="2021-04-14T03:57:15.319" v="59" actId="20577"/>
        <pc:sldMkLst>
          <pc:docMk/>
          <pc:sldMk cId="3714160143" sldId="265"/>
        </pc:sldMkLst>
        <pc:spChg chg="mod">
          <ac:chgData name="SACHIN P CHANNE" userId="S::sachin.channe@adityabirla.com::0d0e18ea-831e-4fe0-abe5-3882b4062518" providerId="AD" clId="Web-{357B5055-1CDD-4C05-B338-77AB1E2BCAB2}" dt="2021-04-14T03:57:15.319" v="59" actId="20577"/>
          <ac:spMkLst>
            <pc:docMk/>
            <pc:sldMk cId="3714160143" sldId="265"/>
            <ac:spMk id="5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884C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9B-4B77-A693-74D36F64378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F7608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09B-4B77-A693-74D36F64378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F1921B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09B-4B77-A693-74D36F6437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3577360"/>
        <c:axId val="-2063566480"/>
      </c:barChart>
      <c:catAx>
        <c:axId val="-20635773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063566480"/>
        <c:crosses val="autoZero"/>
        <c:auto val="1"/>
        <c:lblAlgn val="ctr"/>
        <c:lblOffset val="100"/>
        <c:noMultiLvlLbl val="0"/>
      </c:catAx>
      <c:valAx>
        <c:axId val="-20635664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357736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4081515428986098"/>
          <c:y val="8.8315165052881995E-3"/>
          <c:w val="0.135292759114223"/>
          <c:h val="0.22755086952909201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>
          <a:solidFill>
            <a:schemeClr val="tx1">
              <a:lumMod val="75000"/>
              <a:lumOff val="25000"/>
            </a:schemeClr>
          </a:solidFill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A905A-8484-45B0-B7B3-259CCB796082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74A6A-6012-4E58-BB34-997207FDC2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603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174A6A-6012-4E58-BB34-997207FDC26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22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ub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711" y="2130426"/>
            <a:ext cx="10363200" cy="10869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711" y="3219451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OXYGEN "/>
                <a:cs typeface="OXYGEN 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Oxygen "/>
                <a:cs typeface="Oxygen "/>
              </a:defRPr>
            </a:lvl1pPr>
          </a:lstStyle>
          <a:p>
            <a:fld id="{7F53DC96-57FD-48E5-8423-06B241DD27CB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Oxygen "/>
                <a:cs typeface="Oxygen 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Oxygen "/>
                <a:cs typeface="Oxygen "/>
              </a:defRPr>
            </a:lvl1pPr>
          </a:lstStyle>
          <a:p>
            <a:fld id="{F389208E-E4D9-40A0-BD86-01A12362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34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999F06-9F30-1F4C-AC6F-724078C37C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814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624" y="1295399"/>
            <a:ext cx="10792177" cy="566738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44357" y="2404534"/>
            <a:ext cx="5136444" cy="422380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624" y="1862138"/>
            <a:ext cx="10792177" cy="43232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87917" y="2405063"/>
            <a:ext cx="5418667" cy="4222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4949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999F06-9F30-1F4C-AC6F-724078C37C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258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78467"/>
            <a:ext cx="2743200" cy="484769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78467"/>
            <a:ext cx="8026400" cy="48476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999F06-9F30-1F4C-AC6F-724078C37C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347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with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1286935"/>
            <a:ext cx="10566400" cy="5164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016000" y="1989667"/>
            <a:ext cx="5973232" cy="436509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7191023" y="1989668"/>
            <a:ext cx="4001911" cy="219339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7202319" y="4368800"/>
            <a:ext cx="3990615" cy="198596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Round Diagonal Corner Rectangle 14"/>
          <p:cNvSpPr/>
          <p:nvPr userDrawn="1"/>
        </p:nvSpPr>
        <p:spPr>
          <a:xfrm>
            <a:off x="9853085" y="3925888"/>
            <a:ext cx="1339849" cy="257175"/>
          </a:xfrm>
          <a:prstGeom prst="round2DiagRect">
            <a:avLst/>
          </a:prstGeom>
          <a:solidFill>
            <a:srgbClr val="8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050" dirty="0">
                <a:solidFill>
                  <a:prstClr val="white"/>
                </a:solidFill>
              </a:rPr>
              <a:t>Image Caption </a:t>
            </a:r>
          </a:p>
        </p:txBody>
      </p:sp>
      <p:sp>
        <p:nvSpPr>
          <p:cNvPr id="16" name="Round Diagonal Corner Rectangle 15"/>
          <p:cNvSpPr/>
          <p:nvPr userDrawn="1"/>
        </p:nvSpPr>
        <p:spPr>
          <a:xfrm>
            <a:off x="9853085" y="6097589"/>
            <a:ext cx="1339849" cy="257175"/>
          </a:xfrm>
          <a:prstGeom prst="round2DiagRect">
            <a:avLst/>
          </a:prstGeom>
          <a:solidFill>
            <a:srgbClr val="8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050" dirty="0">
                <a:solidFill>
                  <a:prstClr val="white"/>
                </a:solidFill>
              </a:rPr>
              <a:t>Image Caption </a:t>
            </a:r>
          </a:p>
        </p:txBody>
      </p:sp>
      <p:sp>
        <p:nvSpPr>
          <p:cNvPr id="17" name="Round Diagonal Corner Rectangle 16"/>
          <p:cNvSpPr/>
          <p:nvPr userDrawn="1"/>
        </p:nvSpPr>
        <p:spPr>
          <a:xfrm>
            <a:off x="5647267" y="6097589"/>
            <a:ext cx="1341967" cy="257175"/>
          </a:xfrm>
          <a:prstGeom prst="round2DiagRect">
            <a:avLst/>
          </a:prstGeom>
          <a:solidFill>
            <a:srgbClr val="8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050" dirty="0">
                <a:solidFill>
                  <a:prstClr val="white"/>
                </a:solidFill>
              </a:rPr>
              <a:t>Image Caption </a:t>
            </a:r>
          </a:p>
        </p:txBody>
      </p:sp>
    </p:spTree>
    <p:extLst>
      <p:ext uri="{BB962C8B-B14F-4D97-AF65-F5344CB8AC3E}">
        <p14:creationId xmlns:p14="http://schemas.microsoft.com/office/powerpoint/2010/main" val="1561688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65767"/>
            <a:ext cx="10972800" cy="5164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09600" y="1972733"/>
            <a:ext cx="10972800" cy="441113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Round Diagonal Corner Rectangle 8"/>
          <p:cNvSpPr/>
          <p:nvPr userDrawn="1"/>
        </p:nvSpPr>
        <p:spPr>
          <a:xfrm>
            <a:off x="10240434" y="6126693"/>
            <a:ext cx="1341967" cy="257175"/>
          </a:xfrm>
          <a:prstGeom prst="round2DiagRect">
            <a:avLst/>
          </a:prstGeom>
          <a:solidFill>
            <a:srgbClr val="8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050" dirty="0">
                <a:solidFill>
                  <a:prstClr val="white"/>
                </a:solidFill>
              </a:rPr>
              <a:t>Image Caption </a:t>
            </a:r>
          </a:p>
        </p:txBody>
      </p:sp>
    </p:spTree>
    <p:extLst>
      <p:ext uri="{BB962C8B-B14F-4D97-AF65-F5344CB8AC3E}">
        <p14:creationId xmlns:p14="http://schemas.microsoft.com/office/powerpoint/2010/main" val="951642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930209"/>
            <a:ext cx="12192000" cy="591978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29771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07534"/>
            <a:ext cx="10972800" cy="5164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Media Placeholder 6"/>
          <p:cNvSpPr>
            <a:spLocks noGrp="1"/>
          </p:cNvSpPr>
          <p:nvPr>
            <p:ph type="media" sz="quarter" idx="13" hasCustomPrompt="1"/>
          </p:nvPr>
        </p:nvSpPr>
        <p:spPr>
          <a:xfrm>
            <a:off x="609600" y="1736805"/>
            <a:ext cx="10972800" cy="4803713"/>
          </a:xfrm>
        </p:spPr>
        <p:txBody>
          <a:bodyPr/>
          <a:lstStyle/>
          <a:p>
            <a:r>
              <a:rPr lang="en-US" dirty="0"/>
              <a:t>Insert Media</a:t>
            </a:r>
          </a:p>
        </p:txBody>
      </p:sp>
    </p:spTree>
    <p:extLst>
      <p:ext uri="{BB962C8B-B14F-4D97-AF65-F5344CB8AC3E}">
        <p14:creationId xmlns:p14="http://schemas.microsoft.com/office/powerpoint/2010/main" val="39131985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17293"/>
            <a:ext cx="10972800" cy="51646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609600" y="1933935"/>
            <a:ext cx="10972800" cy="4596718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2560446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7" descr="cropsjpg-03.jpg">
            <a:extLst>
              <a:ext uri="{FF2B5EF4-FFF2-40B4-BE49-F238E27FC236}">
                <a16:creationId xmlns:a16="http://schemas.microsoft.com/office/drawing/2014/main" id="{1E4D3C8D-9031-4144-A58A-7C8D41BCB4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1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8F906C8-5CD1-4F03-9077-805E08941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8051" y="2130426"/>
            <a:ext cx="10363200" cy="1086908"/>
          </a:xfrm>
        </p:spPr>
        <p:txBody>
          <a:bodyPr>
            <a:normAutofit/>
          </a:bodyPr>
          <a:lstStyle>
            <a:lvl1pPr algn="r"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63F403A-2C22-45D2-817D-A95C50681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6851" y="3217334"/>
            <a:ext cx="85344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/>
                </a:solidFill>
                <a:latin typeface="OXYGEN "/>
                <a:cs typeface="OXYGEN 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140A7A1-8ABA-47BE-874A-1091F15338D8}"/>
              </a:ext>
            </a:extLst>
          </p:cNvPr>
          <p:cNvGrpSpPr/>
          <p:nvPr userDrawn="1"/>
        </p:nvGrpSpPr>
        <p:grpSpPr>
          <a:xfrm>
            <a:off x="9862956" y="5154915"/>
            <a:ext cx="1593850" cy="1269663"/>
            <a:chOff x="9862956" y="5154915"/>
            <a:chExt cx="1593850" cy="1269663"/>
          </a:xfrm>
        </p:grpSpPr>
        <p:pic>
          <p:nvPicPr>
            <p:cNvPr id="10" name="Picture 16" descr="1390_ABG_Group_LOGO_2-5inch_Aw.tif">
              <a:extLst>
                <a:ext uri="{FF2B5EF4-FFF2-40B4-BE49-F238E27FC236}">
                  <a16:creationId xmlns:a16="http://schemas.microsoft.com/office/drawing/2014/main" id="{89E47EC8-BBCF-4C68-96E3-D3D1409D45D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62956" y="5154915"/>
              <a:ext cx="1593850" cy="96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8C6B54A-1A77-4363-894F-99766B6EC8BE}"/>
                </a:ext>
              </a:extLst>
            </p:cNvPr>
            <p:cNvSpPr/>
            <p:nvPr userDrawn="1"/>
          </p:nvSpPr>
          <p:spPr>
            <a:xfrm>
              <a:off x="10567515" y="6116801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endParaRPr lang="en-US" sz="140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9570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71600"/>
            <a:ext cx="10972800" cy="5164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40467"/>
            <a:ext cx="10972800" cy="4377267"/>
          </a:xfrm>
        </p:spPr>
        <p:txBody>
          <a:bodyPr/>
          <a:lstStyle>
            <a:lvl1pPr>
              <a:defRPr>
                <a:latin typeface="Oxygen "/>
                <a:cs typeface="Oxygen "/>
              </a:defRPr>
            </a:lvl1pPr>
            <a:lvl2pPr>
              <a:defRPr>
                <a:latin typeface="Oxygen "/>
                <a:cs typeface="Oxygen "/>
              </a:defRPr>
            </a:lvl2pPr>
            <a:lvl3pPr>
              <a:defRPr>
                <a:latin typeface="Oxygen "/>
                <a:cs typeface="Oxygen "/>
              </a:defRPr>
            </a:lvl3pPr>
            <a:lvl4pPr>
              <a:defRPr>
                <a:latin typeface="Oxygen "/>
                <a:cs typeface="Oxygen "/>
              </a:defRPr>
            </a:lvl4pPr>
            <a:lvl5pPr>
              <a:defRPr>
                <a:latin typeface="Oxygen "/>
                <a:cs typeface="Oxygen 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3DC96-57FD-48E5-8423-06B241DD27CB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208E-E4D9-40A0-BD86-01A12362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2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7" descr="cropsjpg-03.jpg">
            <a:extLst>
              <a:ext uri="{FF2B5EF4-FFF2-40B4-BE49-F238E27FC236}">
                <a16:creationId xmlns:a16="http://schemas.microsoft.com/office/drawing/2014/main" id="{1E4D3C8D-9031-4144-A58A-7C8D41BCB40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1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8F906C8-5CD1-4F03-9077-805E08941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8051" y="2130426"/>
            <a:ext cx="10363200" cy="1086908"/>
          </a:xfrm>
        </p:spPr>
        <p:txBody>
          <a:bodyPr>
            <a:normAutofit/>
          </a:bodyPr>
          <a:lstStyle>
            <a:lvl1pPr algn="r"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63F403A-2C22-45D2-817D-A95C50681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6851" y="3217334"/>
            <a:ext cx="85344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/>
                </a:solidFill>
                <a:latin typeface="OXYGEN "/>
                <a:cs typeface="OXYGEN 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140A7A1-8ABA-47BE-874A-1091F15338D8}"/>
              </a:ext>
            </a:extLst>
          </p:cNvPr>
          <p:cNvGrpSpPr/>
          <p:nvPr/>
        </p:nvGrpSpPr>
        <p:grpSpPr>
          <a:xfrm>
            <a:off x="9862956" y="5154915"/>
            <a:ext cx="1593850" cy="1269663"/>
            <a:chOff x="9862956" y="5154915"/>
            <a:chExt cx="1593850" cy="1269663"/>
          </a:xfrm>
        </p:grpSpPr>
        <p:pic>
          <p:nvPicPr>
            <p:cNvPr id="10" name="Picture 16" descr="1390_ABG_Group_LOGO_2-5inch_Aw.tif">
              <a:extLst>
                <a:ext uri="{FF2B5EF4-FFF2-40B4-BE49-F238E27FC236}">
                  <a16:creationId xmlns:a16="http://schemas.microsoft.com/office/drawing/2014/main" id="{89E47EC8-BBCF-4C68-96E3-D3D1409D45D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62956" y="5154915"/>
              <a:ext cx="1593850" cy="96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8C6B54A-1A77-4363-894F-99766B6EC8BE}"/>
                </a:ext>
              </a:extLst>
            </p:cNvPr>
            <p:cNvSpPr/>
            <p:nvPr userDrawn="1"/>
          </p:nvSpPr>
          <p:spPr>
            <a:xfrm>
              <a:off x="10567515" y="6116801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en-US" sz="1400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719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ub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711" y="2130426"/>
            <a:ext cx="10363200" cy="10869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711" y="3219451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OXYGEN "/>
                <a:cs typeface="OXYGEN 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Oxygen "/>
                <a:cs typeface="Oxygen "/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Oxygen "/>
                <a:cs typeface="Oxygen "/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Oxygen "/>
                <a:cs typeface="Oxygen "/>
              </a:defRPr>
            </a:lvl1pPr>
          </a:lstStyle>
          <a:p>
            <a:pPr>
              <a:defRPr/>
            </a:pPr>
            <a:fld id="{49999F06-9F30-1F4C-AC6F-724078C37C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276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71600"/>
            <a:ext cx="10972800" cy="5164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40467"/>
            <a:ext cx="10972800" cy="4377267"/>
          </a:xfrm>
        </p:spPr>
        <p:txBody>
          <a:bodyPr/>
          <a:lstStyle>
            <a:lvl1pPr>
              <a:defRPr>
                <a:latin typeface="Oxygen "/>
                <a:cs typeface="Oxygen "/>
              </a:defRPr>
            </a:lvl1pPr>
            <a:lvl2pPr>
              <a:defRPr>
                <a:latin typeface="Oxygen "/>
                <a:cs typeface="Oxygen "/>
              </a:defRPr>
            </a:lvl2pPr>
            <a:lvl3pPr>
              <a:defRPr>
                <a:latin typeface="Oxygen "/>
                <a:cs typeface="Oxygen "/>
              </a:defRPr>
            </a:lvl3pPr>
            <a:lvl4pPr>
              <a:defRPr>
                <a:latin typeface="Oxygen "/>
                <a:cs typeface="Oxygen "/>
              </a:defRPr>
            </a:lvl4pPr>
            <a:lvl5pPr>
              <a:defRPr>
                <a:latin typeface="Oxygen "/>
                <a:cs typeface="Oxygen 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16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0"/>
            <a:ext cx="10972800" cy="516466"/>
          </a:xfrm>
        </p:spPr>
        <p:txBody>
          <a:bodyPr/>
          <a:lstStyle>
            <a:lvl1pPr>
              <a:defRPr>
                <a:latin typeface="Oxygen "/>
                <a:cs typeface="Oxygen 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69063"/>
            <a:ext cx="5384800" cy="4275671"/>
          </a:xfrm>
        </p:spPr>
        <p:txBody>
          <a:bodyPr/>
          <a:lstStyle>
            <a:lvl1pPr>
              <a:defRPr sz="2800">
                <a:latin typeface="Oxygen "/>
                <a:cs typeface="Oxygen "/>
              </a:defRPr>
            </a:lvl1pPr>
            <a:lvl2pPr>
              <a:defRPr sz="2400">
                <a:latin typeface="Oxygen "/>
                <a:cs typeface="Oxygen "/>
              </a:defRPr>
            </a:lvl2pPr>
            <a:lvl3pPr>
              <a:defRPr sz="2000">
                <a:latin typeface="Oxygen "/>
                <a:cs typeface="Oxygen "/>
              </a:defRPr>
            </a:lvl3pPr>
            <a:lvl4pPr>
              <a:defRPr sz="1800">
                <a:latin typeface="Oxygen "/>
                <a:cs typeface="Oxygen "/>
              </a:defRPr>
            </a:lvl4pPr>
            <a:lvl5pPr>
              <a:defRPr sz="1800">
                <a:latin typeface="Oxygen "/>
                <a:cs typeface="Oxygen 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69063"/>
            <a:ext cx="5384800" cy="4275671"/>
          </a:xfrm>
        </p:spPr>
        <p:txBody>
          <a:bodyPr/>
          <a:lstStyle>
            <a:lvl1pPr>
              <a:defRPr sz="2800">
                <a:latin typeface="Oxygen "/>
                <a:cs typeface="Oxygen "/>
              </a:defRPr>
            </a:lvl1pPr>
            <a:lvl2pPr>
              <a:defRPr sz="2400">
                <a:latin typeface="Oxygen "/>
                <a:cs typeface="Oxygen "/>
              </a:defRPr>
            </a:lvl2pPr>
            <a:lvl3pPr>
              <a:defRPr sz="2000">
                <a:latin typeface="Oxygen "/>
                <a:cs typeface="Oxygen "/>
              </a:defRPr>
            </a:lvl3pPr>
            <a:lvl4pPr>
              <a:defRPr sz="1800">
                <a:latin typeface="Oxygen "/>
                <a:cs typeface="Oxygen "/>
              </a:defRPr>
            </a:lvl4pPr>
            <a:lvl5pPr>
              <a:defRPr sz="1800">
                <a:latin typeface="Oxygen "/>
                <a:cs typeface="Oxygen 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02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59933"/>
            <a:ext cx="10972800" cy="516466"/>
          </a:xfrm>
        </p:spPr>
        <p:txBody>
          <a:bodyPr/>
          <a:lstStyle>
            <a:lvl1pPr>
              <a:defRPr>
                <a:latin typeface="Oxygen "/>
                <a:cs typeface="Oxygen 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032794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>
                <a:latin typeface="Oxygen "/>
                <a:cs typeface="Oxygen 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954867"/>
            <a:ext cx="5386917" cy="3653896"/>
          </a:xfrm>
        </p:spPr>
        <p:txBody>
          <a:bodyPr/>
          <a:lstStyle>
            <a:lvl1pPr>
              <a:defRPr sz="2400">
                <a:latin typeface="Oxygen "/>
                <a:cs typeface="Oxygen "/>
              </a:defRPr>
            </a:lvl1pPr>
            <a:lvl2pPr>
              <a:defRPr sz="2000">
                <a:latin typeface="Oxygen "/>
                <a:cs typeface="Oxygen "/>
              </a:defRPr>
            </a:lvl2pPr>
            <a:lvl3pPr>
              <a:defRPr sz="1800">
                <a:latin typeface="Oxygen "/>
                <a:cs typeface="Oxygen "/>
              </a:defRPr>
            </a:lvl3pPr>
            <a:lvl4pPr>
              <a:defRPr sz="1600">
                <a:latin typeface="Oxygen "/>
                <a:cs typeface="Oxygen "/>
              </a:defRPr>
            </a:lvl4pPr>
            <a:lvl5pPr>
              <a:defRPr sz="1600">
                <a:latin typeface="Oxygen "/>
                <a:cs typeface="Oxygen 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2032794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>
                <a:latin typeface="Oxygen "/>
                <a:cs typeface="Oxygen 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954867"/>
            <a:ext cx="5389033" cy="3653896"/>
          </a:xfrm>
        </p:spPr>
        <p:txBody>
          <a:bodyPr/>
          <a:lstStyle>
            <a:lvl1pPr>
              <a:defRPr sz="2400">
                <a:latin typeface="Oxygen "/>
                <a:cs typeface="Oxygen "/>
              </a:defRPr>
            </a:lvl1pPr>
            <a:lvl2pPr>
              <a:defRPr sz="2000">
                <a:latin typeface="Oxygen "/>
                <a:cs typeface="Oxygen "/>
              </a:defRPr>
            </a:lvl2pPr>
            <a:lvl3pPr>
              <a:defRPr sz="1800">
                <a:latin typeface="Oxygen "/>
                <a:cs typeface="Oxygen "/>
              </a:defRPr>
            </a:lvl3pPr>
            <a:lvl4pPr>
              <a:defRPr sz="1600">
                <a:latin typeface="Oxygen "/>
                <a:cs typeface="Oxygen "/>
              </a:defRPr>
            </a:lvl4pPr>
            <a:lvl5pPr>
              <a:defRPr sz="1600">
                <a:latin typeface="Oxygen "/>
                <a:cs typeface="Oxygen 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10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Oxygen "/>
                <a:cs typeface="Oxygen "/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Oxygen "/>
                <a:cs typeface="Oxygen 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Oxygen "/>
                <a:cs typeface="Oxygen "/>
              </a:defRPr>
            </a:lvl1pPr>
          </a:lstStyle>
          <a:p>
            <a:pPr>
              <a:defRPr/>
            </a:pPr>
            <a:fld id="{49999F06-9F30-1F4C-AC6F-724078C37C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464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74134" y="1719361"/>
            <a:ext cx="3845695" cy="853015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aphicFrame>
        <p:nvGraphicFramePr>
          <p:cNvPr id="8" name="Chart 7"/>
          <p:cNvGraphicFramePr/>
          <p:nvPr userDrawn="1"/>
        </p:nvGraphicFramePr>
        <p:xfrm>
          <a:off x="4446545" y="1719361"/>
          <a:ext cx="7407068" cy="37670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74133" y="2641601"/>
            <a:ext cx="3845984" cy="3090863"/>
          </a:xfrm>
        </p:spPr>
        <p:txBody>
          <a:bodyPr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846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0"/>
            <a:ext cx="10972800" cy="516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92867"/>
            <a:ext cx="10972800" cy="3860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Oxygen"/>
                <a:cs typeface="Oxygen"/>
              </a:defRPr>
            </a:lvl1pPr>
          </a:lstStyle>
          <a:p>
            <a:fld id="{7F53DC96-57FD-48E5-8423-06B241DD27CB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Oxygen"/>
                <a:cs typeface="Oxygen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xygen"/>
                <a:cs typeface="Oxygen"/>
              </a:defRPr>
            </a:lvl1pPr>
          </a:lstStyle>
          <a:p>
            <a:fld id="{F389208E-E4D9-40A0-BD86-01A12362F91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PPT for ABG-01.jp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91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40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800000"/>
          </a:solidFill>
          <a:latin typeface="Oxygen "/>
          <a:ea typeface="+mj-ea"/>
          <a:cs typeface="Oxygen 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Oxygen "/>
          <a:ea typeface="+mn-ea"/>
          <a:cs typeface="Oxygen 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Oxygen "/>
          <a:ea typeface="+mn-ea"/>
          <a:cs typeface="Oxygen 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0"/>
            <a:ext cx="10972800" cy="516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92867"/>
            <a:ext cx="10972800" cy="3860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Oxygen"/>
                <a:cs typeface="Oxygen"/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Oxygen"/>
                <a:cs typeface="Oxygen"/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xygen"/>
                <a:cs typeface="Oxygen"/>
              </a:defRPr>
            </a:lvl1pPr>
          </a:lstStyle>
          <a:p>
            <a:pPr>
              <a:defRPr/>
            </a:pPr>
            <a:fld id="{49999F06-9F30-1F4C-AC6F-724078C37C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PPT for ABG-01.jpg"/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91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17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800000"/>
          </a:solidFill>
          <a:latin typeface="Oxygen "/>
          <a:ea typeface="+mj-ea"/>
          <a:cs typeface="Oxygen 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Oxygen "/>
          <a:ea typeface="+mn-ea"/>
          <a:cs typeface="Oxygen 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Oxygen "/>
          <a:ea typeface="+mn-ea"/>
          <a:cs typeface="Oxygen 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1DE2E-A2DD-4C24-95B4-706B6A6B1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414079"/>
            <a:ext cx="10972800" cy="1607127"/>
          </a:xfrm>
        </p:spPr>
        <p:txBody>
          <a:bodyPr>
            <a:normAutofit/>
          </a:bodyPr>
          <a:lstStyle/>
          <a:p>
            <a:r>
              <a:rPr lang="en-IN" dirty="0"/>
              <a:t>CWFM / Kronos Contractor Billing Automation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E352CE-7C76-4FD7-A150-6094A062AC20}"/>
              </a:ext>
            </a:extLst>
          </p:cNvPr>
          <p:cNvSpPr txBox="1"/>
          <p:nvPr/>
        </p:nvSpPr>
        <p:spPr>
          <a:xfrm>
            <a:off x="204537" y="240632"/>
            <a:ext cx="7734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Project</a:t>
            </a:r>
          </a:p>
        </p:txBody>
      </p:sp>
      <p:pic>
        <p:nvPicPr>
          <p:cNvPr id="5" name="Picture 4" descr="A picture containing polygon&#10;&#10;Description automatically generated">
            <a:extLst>
              <a:ext uri="{FF2B5EF4-FFF2-40B4-BE49-F238E27FC236}">
                <a16:creationId xmlns:a16="http://schemas.microsoft.com/office/drawing/2014/main" id="{F2E75DEE-F227-4294-A9AA-4F307A02B4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7450" y="74995"/>
            <a:ext cx="760013" cy="771235"/>
          </a:xfrm>
          <a:prstGeom prst="rect">
            <a:avLst/>
          </a:prstGeom>
        </p:spPr>
      </p:pic>
      <p:sp>
        <p:nvSpPr>
          <p:cNvPr id="6" name="Google Shape;99;p1">
            <a:extLst>
              <a:ext uri="{FF2B5EF4-FFF2-40B4-BE49-F238E27FC236}">
                <a16:creationId xmlns:a16="http://schemas.microsoft.com/office/drawing/2014/main" id="{A3E61F0B-B47E-4392-BC9B-D24E931BDBA4}"/>
              </a:ext>
            </a:extLst>
          </p:cNvPr>
          <p:cNvSpPr txBox="1">
            <a:spLocks/>
          </p:cNvSpPr>
          <p:nvPr/>
        </p:nvSpPr>
        <p:spPr>
          <a:xfrm>
            <a:off x="6660666" y="5671433"/>
            <a:ext cx="5077415" cy="94593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800000"/>
                </a:solidFill>
                <a:latin typeface="Oxygen "/>
                <a:ea typeface="+mj-ea"/>
                <a:cs typeface="Oxygen 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rgbClr val="AB1B5C"/>
              </a:buClr>
              <a:buSzPts val="2800"/>
              <a:buFont typeface="Montserrat"/>
              <a:buNone/>
            </a:pPr>
            <a:r>
              <a:rPr lang="en-GB" sz="2800" b="1" dirty="0"/>
              <a:t>UltraTech</a:t>
            </a:r>
            <a:r>
              <a:rPr lang="en-GB" sz="2800" b="1" dirty="0">
                <a:solidFill>
                  <a:srgbClr val="AB1B5C"/>
                </a:solidFill>
              </a:rPr>
              <a:t> </a:t>
            </a:r>
            <a:r>
              <a:rPr lang="en-GB" sz="2400" b="1" dirty="0"/>
              <a:t>|</a:t>
            </a:r>
            <a:r>
              <a:rPr lang="en-GB" sz="2400" dirty="0"/>
              <a:t> 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Information Technology</a:t>
            </a:r>
          </a:p>
        </p:txBody>
      </p:sp>
    </p:spTree>
    <p:extLst>
      <p:ext uri="{BB962C8B-B14F-4D97-AF65-F5344CB8AC3E}">
        <p14:creationId xmlns:p14="http://schemas.microsoft.com/office/powerpoint/2010/main" val="300767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3F817-FF98-47E5-97B4-F3568CC15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27" y="1375880"/>
            <a:ext cx="11828136" cy="246875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500" dirty="0">
                <a:ea typeface="DengXian" panose="020B0503020204020204" pitchFamily="2" charset="-122"/>
                <a:cs typeface="Cordia New" panose="020B0304020202020204" pitchFamily="34" charset="-34"/>
              </a:rPr>
              <a:t>Generation of billing system for CWFM Contractors, considering high level of automations. This system will benefit the users / organization in below terms.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Arial"/>
              <a:buAutoNum type="arabicPeriod"/>
            </a:pPr>
            <a:r>
              <a:rPr lang="en-US" sz="1500" dirty="0">
                <a:cs typeface="Sarabun"/>
              </a:rPr>
              <a:t>This solution will help automation of billing process for </a:t>
            </a:r>
            <a:r>
              <a:rPr lang="en-US" sz="1800" dirty="0">
                <a:cs typeface="Sarabun"/>
              </a:rPr>
              <a:t>50+</a:t>
            </a:r>
            <a:r>
              <a:rPr lang="en-US" sz="1500" dirty="0">
                <a:cs typeface="Sarabun"/>
              </a:rPr>
              <a:t> manufacturing plants, </a:t>
            </a:r>
            <a:r>
              <a:rPr lang="en-US" sz="1800" dirty="0">
                <a:cs typeface="Sarabun"/>
              </a:rPr>
              <a:t>4,700+ </a:t>
            </a:r>
            <a:r>
              <a:rPr lang="en-US" sz="1500" dirty="0">
                <a:cs typeface="Sarabun"/>
              </a:rPr>
              <a:t>contractors &amp; </a:t>
            </a:r>
            <a:r>
              <a:rPr lang="en-US" sz="1800" dirty="0">
                <a:cs typeface="Sarabun"/>
              </a:rPr>
              <a:t>10,500</a:t>
            </a:r>
            <a:r>
              <a:rPr lang="en-US" sz="1500" dirty="0">
                <a:cs typeface="Sarabun"/>
              </a:rPr>
              <a:t> bill on an average per month.</a:t>
            </a:r>
            <a:endParaRPr lang="en-IN" sz="1500" dirty="0">
              <a:ea typeface="DengXian" panose="020B0503020204020204" pitchFamily="2" charset="-122"/>
              <a:cs typeface="Cordia New" panose="020B0304020202020204" pitchFamily="34" charset="-34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IN" sz="1500" dirty="0">
                <a:ea typeface="DengXian" panose="020B0503020204020204" pitchFamily="2" charset="-122"/>
                <a:cs typeface="Cordia New" panose="020B0304020202020204" pitchFamily="34" charset="-34"/>
              </a:rPr>
              <a:t>Standardized bill format across UTCL Manufacturing vertical for Workman contractors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IN" sz="1500" dirty="0">
                <a:ea typeface="DengXian" panose="020B0503020204020204" pitchFamily="2" charset="-122"/>
                <a:cs typeface="Cordia New" panose="020B0304020202020204" pitchFamily="34" charset="-34"/>
              </a:rPr>
              <a:t>Minimal manual intervention and Easy tracking of bills by both contractors and UltraTech Functions.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IN" sz="1500" dirty="0">
                <a:ea typeface="DengXian" panose="020B0503020204020204" pitchFamily="2" charset="-122"/>
                <a:cs typeface="Cordia New" panose="020B0304020202020204" pitchFamily="34" charset="-34"/>
              </a:rPr>
              <a:t>Up to 50% Reduction in lead time of bill payments to contractors. High compliances &amp; controls.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E352CE-7C76-4FD7-A150-6094A062AC20}"/>
              </a:ext>
            </a:extLst>
          </p:cNvPr>
          <p:cNvSpPr txBox="1"/>
          <p:nvPr/>
        </p:nvSpPr>
        <p:spPr>
          <a:xfrm>
            <a:off x="204537" y="212923"/>
            <a:ext cx="10837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CWFM – Contractor's bill Automation</a:t>
            </a:r>
          </a:p>
        </p:txBody>
      </p:sp>
      <p:pic>
        <p:nvPicPr>
          <p:cNvPr id="5" name="Picture 4" descr="A picture containing polygon&#10;&#10;Description automatically generated">
            <a:extLst>
              <a:ext uri="{FF2B5EF4-FFF2-40B4-BE49-F238E27FC236}">
                <a16:creationId xmlns:a16="http://schemas.microsoft.com/office/drawing/2014/main" id="{F2E75DEE-F227-4294-A9AA-4F307A02B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7450" y="74995"/>
            <a:ext cx="760013" cy="77123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DD3D675-901B-4602-B882-8B6B6C049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8" y="974098"/>
            <a:ext cx="5874328" cy="401782"/>
          </a:xfrm>
        </p:spPr>
        <p:txBody>
          <a:bodyPr>
            <a:noAutofit/>
          </a:bodyPr>
          <a:lstStyle/>
          <a:p>
            <a:r>
              <a:rPr lang="en-US" sz="2000" dirty="0"/>
              <a:t>About project &amp; Benefits </a:t>
            </a:r>
            <a:endParaRPr lang="en-IN" sz="2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25F04A3-0316-41F5-A58B-7E9522B803A4}"/>
              </a:ext>
            </a:extLst>
          </p:cNvPr>
          <p:cNvSpPr txBox="1">
            <a:spLocks/>
          </p:cNvSpPr>
          <p:nvPr/>
        </p:nvSpPr>
        <p:spPr>
          <a:xfrm>
            <a:off x="55418" y="4082591"/>
            <a:ext cx="5874328" cy="401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800000"/>
                </a:solidFill>
                <a:latin typeface="Oxygen "/>
                <a:ea typeface="+mj-ea"/>
                <a:cs typeface="Oxygen "/>
              </a:defRPr>
            </a:lvl1pPr>
          </a:lstStyle>
          <a:p>
            <a:r>
              <a:rPr lang="en-US" sz="2000" dirty="0"/>
              <a:t>Processes in Automation Scope</a:t>
            </a:r>
            <a:endParaRPr lang="en-IN" sz="2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F89EA53-F075-46AB-B56E-112495A90552}"/>
              </a:ext>
            </a:extLst>
          </p:cNvPr>
          <p:cNvSpPr txBox="1">
            <a:spLocks/>
          </p:cNvSpPr>
          <p:nvPr/>
        </p:nvSpPr>
        <p:spPr>
          <a:xfrm>
            <a:off x="159327" y="4680902"/>
            <a:ext cx="11828136" cy="16024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Oxygen "/>
                <a:ea typeface="+mn-ea"/>
                <a:cs typeface="Oxygen 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xygen "/>
                <a:ea typeface="+mn-ea"/>
                <a:cs typeface="Oxygen 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Oxygen "/>
                <a:ea typeface="+mn-ea"/>
                <a:cs typeface="Oxygen 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Oxygen "/>
                <a:ea typeface="+mn-ea"/>
                <a:cs typeface="Oxygen 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Oxygen "/>
                <a:ea typeface="+mn-ea"/>
                <a:cs typeface="Oxygen 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  <a:buFont typeface="Arial"/>
              <a:buAutoNum type="arabicPeriod"/>
            </a:pPr>
            <a:r>
              <a:rPr lang="en-US" sz="1500" dirty="0">
                <a:cs typeface="Sarabun"/>
              </a:rPr>
              <a:t>Invoice Generation on Contractors behalf for Service &amp; BSR type workorders.</a:t>
            </a:r>
            <a:endParaRPr lang="en-IN" sz="1500" dirty="0">
              <a:ea typeface="DengXian" panose="020B0503020204020204" pitchFamily="2" charset="-122"/>
              <a:cs typeface="Cordia New" panose="020B0304020202020204" pitchFamily="34" charset="-34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Arial"/>
              <a:buAutoNum type="arabicPeriod"/>
            </a:pPr>
            <a:r>
              <a:rPr lang="en-IN" sz="1500" dirty="0">
                <a:ea typeface="DengXian" panose="020B0503020204020204" pitchFamily="2" charset="-122"/>
                <a:cs typeface="Cordia New" panose="020B0304020202020204" pitchFamily="34" charset="-34"/>
              </a:rPr>
              <a:t>Invoice Approvals by department users.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Arial"/>
              <a:buAutoNum type="arabicPeriod"/>
            </a:pPr>
            <a:r>
              <a:rPr lang="en-IN" sz="1500" dirty="0">
                <a:ea typeface="DengXian" panose="020B0503020204020204" pitchFamily="2" charset="-122"/>
                <a:cs typeface="Cordia New" panose="020B0304020202020204" pitchFamily="34" charset="-34"/>
              </a:rPr>
              <a:t>Statutory Payments / Reimbursement like PF, ESI, Bonus, Leave etc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Arial"/>
              <a:buAutoNum type="arabicPeriod"/>
            </a:pPr>
            <a:r>
              <a:rPr lang="en-IN" sz="1500" dirty="0">
                <a:ea typeface="DengXian" panose="020B0503020204020204" pitchFamily="2" charset="-122"/>
                <a:cs typeface="Cordia New" panose="020B0304020202020204" pitchFamily="34" charset="-34"/>
              </a:rPr>
              <a:t>Auto Service Entry, MIRO Posting &amp; UKSC Case creation.</a:t>
            </a:r>
          </a:p>
        </p:txBody>
      </p:sp>
    </p:spTree>
    <p:extLst>
      <p:ext uri="{BB962C8B-B14F-4D97-AF65-F5344CB8AC3E}">
        <p14:creationId xmlns:p14="http://schemas.microsoft.com/office/powerpoint/2010/main" val="1072144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E352CE-7C76-4FD7-A150-6094A062AC20}"/>
              </a:ext>
            </a:extLst>
          </p:cNvPr>
          <p:cNvSpPr txBox="1"/>
          <p:nvPr/>
        </p:nvSpPr>
        <p:spPr>
          <a:xfrm>
            <a:off x="204537" y="212923"/>
            <a:ext cx="10837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CWFM – Contractor's bill Automation</a:t>
            </a:r>
          </a:p>
        </p:txBody>
      </p:sp>
      <p:pic>
        <p:nvPicPr>
          <p:cNvPr id="5" name="Picture 4" descr="A picture containing polygon&#10;&#10;Description automatically generated">
            <a:extLst>
              <a:ext uri="{FF2B5EF4-FFF2-40B4-BE49-F238E27FC236}">
                <a16:creationId xmlns:a16="http://schemas.microsoft.com/office/drawing/2014/main" id="{F2E75DEE-F227-4294-A9AA-4F307A02B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7450" y="74995"/>
            <a:ext cx="760013" cy="77123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DD3D675-901B-4602-B882-8B6B6C049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8" y="974098"/>
            <a:ext cx="5874328" cy="401782"/>
          </a:xfrm>
        </p:spPr>
        <p:txBody>
          <a:bodyPr>
            <a:noAutofit/>
          </a:bodyPr>
          <a:lstStyle/>
          <a:p>
            <a:r>
              <a:rPr lang="en-US" sz="2000" dirty="0"/>
              <a:t>Information flow </a:t>
            </a:r>
            <a:endParaRPr lang="en-IN" sz="2000" dirty="0"/>
          </a:p>
        </p:txBody>
      </p:sp>
      <p:pic>
        <p:nvPicPr>
          <p:cNvPr id="10" name="Picture 2" descr="Blue, user, account, human, male, man, people icon - Download on Iconfinder">
            <a:extLst>
              <a:ext uri="{FF2B5EF4-FFF2-40B4-BE49-F238E27FC236}">
                <a16:creationId xmlns:a16="http://schemas.microsoft.com/office/drawing/2014/main" id="{441A5EBC-9FEA-40B6-952D-0D6C9263B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5" y="1933364"/>
            <a:ext cx="789678" cy="789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See the source image">
            <a:extLst>
              <a:ext uri="{FF2B5EF4-FFF2-40B4-BE49-F238E27FC236}">
                <a16:creationId xmlns:a16="http://schemas.microsoft.com/office/drawing/2014/main" id="{6142D4E1-2566-4787-AF3B-84C429014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310" y="1792860"/>
            <a:ext cx="1019292" cy="1070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33840C63-CE6B-413E-A1EB-450688B95B3B}"/>
              </a:ext>
            </a:extLst>
          </p:cNvPr>
          <p:cNvSpPr/>
          <p:nvPr/>
        </p:nvSpPr>
        <p:spPr>
          <a:xfrm>
            <a:off x="1690010" y="2180492"/>
            <a:ext cx="1505243" cy="29542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29EBD44-5690-4141-806E-A70A062EB36B}"/>
              </a:ext>
            </a:extLst>
          </p:cNvPr>
          <p:cNvSpPr/>
          <p:nvPr/>
        </p:nvSpPr>
        <p:spPr>
          <a:xfrm>
            <a:off x="4848659" y="2180492"/>
            <a:ext cx="1505243" cy="29542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14" name="Picture 13" descr="See the source image">
            <a:extLst>
              <a:ext uri="{FF2B5EF4-FFF2-40B4-BE49-F238E27FC236}">
                <a16:creationId xmlns:a16="http://schemas.microsoft.com/office/drawing/2014/main" id="{FEFE37BA-27D0-4BA7-831B-A03CC6D36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108" y="1792860"/>
            <a:ext cx="1019292" cy="1070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417C2DBC-DA88-4D79-B42B-BDF119FBC77E}"/>
              </a:ext>
            </a:extLst>
          </p:cNvPr>
          <p:cNvSpPr/>
          <p:nvPr/>
        </p:nvSpPr>
        <p:spPr>
          <a:xfrm>
            <a:off x="8138155" y="2180491"/>
            <a:ext cx="1505243" cy="29542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16" name="Picture 15" descr="See the source image">
            <a:extLst>
              <a:ext uri="{FF2B5EF4-FFF2-40B4-BE49-F238E27FC236}">
                <a16:creationId xmlns:a16="http://schemas.microsoft.com/office/drawing/2014/main" id="{C418CF4E-5758-41AC-BFD9-BD01C44A4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1153" y="1792860"/>
            <a:ext cx="1019292" cy="1070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See the source image">
            <a:extLst>
              <a:ext uri="{FF2B5EF4-FFF2-40B4-BE49-F238E27FC236}">
                <a16:creationId xmlns:a16="http://schemas.microsoft.com/office/drawing/2014/main" id="{CD37835A-73A8-45BF-98AA-C58FE887B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39" y="4908868"/>
            <a:ext cx="1019292" cy="1070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FCAE1B7-729C-48DA-9936-AC79511D6FBA}"/>
              </a:ext>
            </a:extLst>
          </p:cNvPr>
          <p:cNvSpPr txBox="1"/>
          <p:nvPr/>
        </p:nvSpPr>
        <p:spPr>
          <a:xfrm>
            <a:off x="3377314" y="2956148"/>
            <a:ext cx="1660148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ER/HR Department</a:t>
            </a:r>
            <a:endParaRPr lang="en-IN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7AD2AC-645E-48B2-AE56-AB47916A8D5C}"/>
              </a:ext>
            </a:extLst>
          </p:cNvPr>
          <p:cNvSpPr txBox="1"/>
          <p:nvPr/>
        </p:nvSpPr>
        <p:spPr>
          <a:xfrm>
            <a:off x="1876915" y="1603289"/>
            <a:ext cx="1019293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Invoice for Approval</a:t>
            </a:r>
            <a:endParaRPr lang="en-IN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70AEA0-5EC3-42A3-A31D-9A0B5F23BAE9}"/>
              </a:ext>
            </a:extLst>
          </p:cNvPr>
          <p:cNvSpPr txBox="1"/>
          <p:nvPr/>
        </p:nvSpPr>
        <p:spPr>
          <a:xfrm>
            <a:off x="5159872" y="1780049"/>
            <a:ext cx="769874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Invoice </a:t>
            </a:r>
            <a:endParaRPr lang="en-IN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41BEAE-EE58-45DF-8056-975F11D70DA9}"/>
              </a:ext>
            </a:extLst>
          </p:cNvPr>
          <p:cNvSpPr txBox="1"/>
          <p:nvPr/>
        </p:nvSpPr>
        <p:spPr>
          <a:xfrm>
            <a:off x="8505839" y="1792860"/>
            <a:ext cx="769874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Invoice </a:t>
            </a:r>
            <a:endParaRPr lang="en-IN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0CB8C5-70C8-41A9-A397-FCEFFF44EF72}"/>
              </a:ext>
            </a:extLst>
          </p:cNvPr>
          <p:cNvSpPr txBox="1"/>
          <p:nvPr/>
        </p:nvSpPr>
        <p:spPr>
          <a:xfrm>
            <a:off x="10358534" y="4840704"/>
            <a:ext cx="769874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Invoice </a:t>
            </a:r>
            <a:endParaRPr lang="en-IN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E3372E-8C78-49E1-A1D1-2BF640641731}"/>
              </a:ext>
            </a:extLst>
          </p:cNvPr>
          <p:cNvSpPr txBox="1"/>
          <p:nvPr/>
        </p:nvSpPr>
        <p:spPr>
          <a:xfrm>
            <a:off x="3086065" y="3309195"/>
            <a:ext cx="2144147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Will Validate the Invoice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Dispute management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8EF5B2-2ADA-4863-A87E-17116BB7781F}"/>
              </a:ext>
            </a:extLst>
          </p:cNvPr>
          <p:cNvSpPr txBox="1"/>
          <p:nvPr/>
        </p:nvSpPr>
        <p:spPr>
          <a:xfrm>
            <a:off x="3512310" y="1146791"/>
            <a:ext cx="1163973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dirty="0"/>
              <a:t>Verification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92432C-D714-4B70-B34B-56336EC36352}"/>
              </a:ext>
            </a:extLst>
          </p:cNvPr>
          <p:cNvSpPr txBox="1"/>
          <p:nvPr/>
        </p:nvSpPr>
        <p:spPr>
          <a:xfrm>
            <a:off x="6380419" y="1146791"/>
            <a:ext cx="1728192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dirty="0"/>
              <a:t>1</a:t>
            </a:r>
            <a:r>
              <a:rPr lang="en-IN" sz="1600" baseline="30000" dirty="0"/>
              <a:t>st</a:t>
            </a:r>
            <a:r>
              <a:rPr lang="en-IN" sz="1600" dirty="0"/>
              <a:t> Level Approval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1E2CC2-34F8-4C17-9110-ECB3CCD74B10}"/>
              </a:ext>
            </a:extLst>
          </p:cNvPr>
          <p:cNvSpPr txBox="1"/>
          <p:nvPr/>
        </p:nvSpPr>
        <p:spPr>
          <a:xfrm>
            <a:off x="9831899" y="1146791"/>
            <a:ext cx="1923530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dirty="0"/>
              <a:t>2</a:t>
            </a:r>
            <a:r>
              <a:rPr lang="en-IN" sz="1600" baseline="30000" dirty="0"/>
              <a:t>nd</a:t>
            </a:r>
            <a:r>
              <a:rPr lang="en-IN" sz="1600" dirty="0"/>
              <a:t>  Level Approval</a:t>
            </a:r>
          </a:p>
        </p:txBody>
      </p:sp>
      <p:sp>
        <p:nvSpPr>
          <p:cNvPr id="31" name="Arrow: Left 30">
            <a:extLst>
              <a:ext uri="{FF2B5EF4-FFF2-40B4-BE49-F238E27FC236}">
                <a16:creationId xmlns:a16="http://schemas.microsoft.com/office/drawing/2014/main" id="{D54B0718-8E9C-4AB3-9BEC-25C84A82D56E}"/>
              </a:ext>
            </a:extLst>
          </p:cNvPr>
          <p:cNvSpPr/>
          <p:nvPr/>
        </p:nvSpPr>
        <p:spPr>
          <a:xfrm>
            <a:off x="9952892" y="5247259"/>
            <a:ext cx="1398675" cy="338554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7470409-1FCF-4CE9-8320-5246256F05B6}"/>
              </a:ext>
            </a:extLst>
          </p:cNvPr>
          <p:cNvSpPr txBox="1"/>
          <p:nvPr/>
        </p:nvSpPr>
        <p:spPr>
          <a:xfrm>
            <a:off x="6531517" y="2916586"/>
            <a:ext cx="1341587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Section Head(SH)</a:t>
            </a:r>
            <a:endParaRPr lang="en-IN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D3E8A1-CFD7-4E0E-9819-E3B46443819A}"/>
              </a:ext>
            </a:extLst>
          </p:cNvPr>
          <p:cNvSpPr txBox="1"/>
          <p:nvPr/>
        </p:nvSpPr>
        <p:spPr>
          <a:xfrm>
            <a:off x="9879264" y="2902288"/>
            <a:ext cx="172841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Department Head(DH)</a:t>
            </a:r>
            <a:endParaRPr lang="en-IN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524857-82F7-4A13-A8B1-73BB8FDF4AD9}"/>
              </a:ext>
            </a:extLst>
          </p:cNvPr>
          <p:cNvSpPr txBox="1"/>
          <p:nvPr/>
        </p:nvSpPr>
        <p:spPr>
          <a:xfrm>
            <a:off x="8471026" y="5880026"/>
            <a:ext cx="1534787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Finance Head(FH)</a:t>
            </a:r>
            <a:endParaRPr lang="en-IN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C42685E-A35A-4598-AFEF-EF87B6E09F51}"/>
              </a:ext>
            </a:extLst>
          </p:cNvPr>
          <p:cNvSpPr txBox="1"/>
          <p:nvPr/>
        </p:nvSpPr>
        <p:spPr>
          <a:xfrm>
            <a:off x="8099702" y="4494338"/>
            <a:ext cx="1779562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baseline="30000" dirty="0"/>
              <a:t> </a:t>
            </a:r>
            <a:r>
              <a:rPr lang="en-IN" sz="1600" dirty="0"/>
              <a:t>3</a:t>
            </a:r>
            <a:r>
              <a:rPr lang="en-IN" sz="1600" baseline="30000" dirty="0"/>
              <a:t>rd</a:t>
            </a:r>
            <a:r>
              <a:rPr lang="en-IN" sz="1600" dirty="0"/>
              <a:t> Level Approval</a:t>
            </a:r>
          </a:p>
        </p:txBody>
      </p:sp>
      <p:pic>
        <p:nvPicPr>
          <p:cNvPr id="36" name="Picture 12" descr="Invoice Icon Png #202408 - Free Icons Library">
            <a:extLst>
              <a:ext uri="{FF2B5EF4-FFF2-40B4-BE49-F238E27FC236}">
                <a16:creationId xmlns:a16="http://schemas.microsoft.com/office/drawing/2014/main" id="{F7F074BF-A429-445D-ADBD-A0C2A146B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018" y="2153540"/>
            <a:ext cx="358673" cy="38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2" descr="Invoice Icon Png #202408 - Free Icons Library">
            <a:extLst>
              <a:ext uri="{FF2B5EF4-FFF2-40B4-BE49-F238E27FC236}">
                <a16:creationId xmlns:a16="http://schemas.microsoft.com/office/drawing/2014/main" id="{E7C8E4A7-695D-4237-83A4-C46F7173F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1440" y="2153539"/>
            <a:ext cx="358673" cy="38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2" descr="Invoice Icon Png #202408 - Free Icons Library">
            <a:extLst>
              <a:ext uri="{FF2B5EF4-FFF2-40B4-BE49-F238E27FC236}">
                <a16:creationId xmlns:a16="http://schemas.microsoft.com/office/drawing/2014/main" id="{C01CE77B-8753-4F88-9D2E-84BD05A29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4134" y="5226432"/>
            <a:ext cx="358673" cy="38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See the source image">
            <a:extLst>
              <a:ext uri="{FF2B5EF4-FFF2-40B4-BE49-F238E27FC236}">
                <a16:creationId xmlns:a16="http://schemas.microsoft.com/office/drawing/2014/main" id="{9C7B4338-201F-4ADE-BE6F-6ED098B61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537" y="4908868"/>
            <a:ext cx="1019292" cy="1070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8744108-9F21-473F-AF89-97B68A609E7D}"/>
              </a:ext>
            </a:extLst>
          </p:cNvPr>
          <p:cNvSpPr txBox="1"/>
          <p:nvPr/>
        </p:nvSpPr>
        <p:spPr>
          <a:xfrm>
            <a:off x="5629554" y="4490816"/>
            <a:ext cx="1398675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dirty="0"/>
              <a:t>Final Approval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B088A53-2C0D-4098-90BB-E799621F510B}"/>
              </a:ext>
            </a:extLst>
          </p:cNvPr>
          <p:cNvSpPr txBox="1"/>
          <p:nvPr/>
        </p:nvSpPr>
        <p:spPr>
          <a:xfrm>
            <a:off x="5714773" y="5880025"/>
            <a:ext cx="1166321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Unit Head(UH)</a:t>
            </a:r>
            <a:endParaRPr lang="en-IN" sz="1200" dirty="0"/>
          </a:p>
        </p:txBody>
      </p:sp>
      <p:sp>
        <p:nvSpPr>
          <p:cNvPr id="42" name="Arrow: Left 41">
            <a:extLst>
              <a:ext uri="{FF2B5EF4-FFF2-40B4-BE49-F238E27FC236}">
                <a16:creationId xmlns:a16="http://schemas.microsoft.com/office/drawing/2014/main" id="{F4D8561C-0292-44E4-9B9E-EF2073AA8C5F}"/>
              </a:ext>
            </a:extLst>
          </p:cNvPr>
          <p:cNvSpPr/>
          <p:nvPr/>
        </p:nvSpPr>
        <p:spPr>
          <a:xfrm>
            <a:off x="6867642" y="5311745"/>
            <a:ext cx="1398675" cy="338554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43" name="Picture 12" descr="Invoice Icon Png #202408 - Free Icons Library">
            <a:extLst>
              <a:ext uri="{FF2B5EF4-FFF2-40B4-BE49-F238E27FC236}">
                <a16:creationId xmlns:a16="http://schemas.microsoft.com/office/drawing/2014/main" id="{5586A35D-1FEF-4D37-AB72-62E27A03C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884" y="5290918"/>
            <a:ext cx="358673" cy="38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CF6D47B3-A764-4963-B4F5-A6C1CC9E82FA}"/>
              </a:ext>
            </a:extLst>
          </p:cNvPr>
          <p:cNvSpPr txBox="1"/>
          <p:nvPr/>
        </p:nvSpPr>
        <p:spPr>
          <a:xfrm>
            <a:off x="7272422" y="4870648"/>
            <a:ext cx="769874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Invoice </a:t>
            </a:r>
            <a:endParaRPr lang="en-IN" sz="1400" dirty="0"/>
          </a:p>
        </p:txBody>
      </p:sp>
      <p:sp>
        <p:nvSpPr>
          <p:cNvPr id="49" name="Arrow: Left 48">
            <a:extLst>
              <a:ext uri="{FF2B5EF4-FFF2-40B4-BE49-F238E27FC236}">
                <a16:creationId xmlns:a16="http://schemas.microsoft.com/office/drawing/2014/main" id="{37C156CF-AC9A-4D3E-B40F-B7B54A6B2B90}"/>
              </a:ext>
            </a:extLst>
          </p:cNvPr>
          <p:cNvSpPr/>
          <p:nvPr/>
        </p:nvSpPr>
        <p:spPr>
          <a:xfrm>
            <a:off x="4444070" y="5282154"/>
            <a:ext cx="1142284" cy="338554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50" name="Picture 12" descr="Invoice Icon Png #202408 - Free Icons Library">
            <a:extLst>
              <a:ext uri="{FF2B5EF4-FFF2-40B4-BE49-F238E27FC236}">
                <a16:creationId xmlns:a16="http://schemas.microsoft.com/office/drawing/2014/main" id="{4DE27C79-EDE1-4614-8228-84119C502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907" y="5247259"/>
            <a:ext cx="358673" cy="38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Blue, user, account, human, male, man, people icon - Download on Iconfinder">
            <a:extLst>
              <a:ext uri="{FF2B5EF4-FFF2-40B4-BE49-F238E27FC236}">
                <a16:creationId xmlns:a16="http://schemas.microsoft.com/office/drawing/2014/main" id="{8082CBAB-A582-4A3F-8CA9-5C5449548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317" y="5040732"/>
            <a:ext cx="789678" cy="789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A7443606-897B-4D39-ADDF-2949BBC84AB6}"/>
              </a:ext>
            </a:extLst>
          </p:cNvPr>
          <p:cNvSpPr txBox="1"/>
          <p:nvPr/>
        </p:nvSpPr>
        <p:spPr>
          <a:xfrm>
            <a:off x="427182" y="2947567"/>
            <a:ext cx="1042828" cy="31635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Contractor</a:t>
            </a:r>
            <a:endParaRPr lang="en-IN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7F3F1B4-98B7-4AAC-B6AD-964BF856627B}"/>
              </a:ext>
            </a:extLst>
          </p:cNvPr>
          <p:cNvSpPr txBox="1"/>
          <p:nvPr/>
        </p:nvSpPr>
        <p:spPr>
          <a:xfrm>
            <a:off x="1927127" y="6035825"/>
            <a:ext cx="998949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Digital Signature</a:t>
            </a:r>
            <a:endParaRPr lang="en-IN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ABCEEF-2776-443E-A941-884B308EFF97}"/>
              </a:ext>
            </a:extLst>
          </p:cNvPr>
          <p:cNvSpPr txBox="1"/>
          <p:nvPr/>
        </p:nvSpPr>
        <p:spPr>
          <a:xfrm>
            <a:off x="9550757" y="3283471"/>
            <a:ext cx="24858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DH can block partial amount, if needed.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931E56D-6FC3-4509-BEEE-8619AECBE288}"/>
              </a:ext>
            </a:extLst>
          </p:cNvPr>
          <p:cNvSpPr txBox="1"/>
          <p:nvPr/>
        </p:nvSpPr>
        <p:spPr>
          <a:xfrm>
            <a:off x="6191442" y="3311758"/>
            <a:ext cx="20217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SH will be first level of Approval for Invoice.</a:t>
            </a:r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E5DC57E9-84A5-42B8-B74E-875AFBF5BF5C}"/>
              </a:ext>
            </a:extLst>
          </p:cNvPr>
          <p:cNvSpPr/>
          <p:nvPr/>
        </p:nvSpPr>
        <p:spPr>
          <a:xfrm>
            <a:off x="10476039" y="3864887"/>
            <a:ext cx="327949" cy="92642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A7F17B0-98C9-46E0-8196-777A60C31364}"/>
              </a:ext>
            </a:extLst>
          </p:cNvPr>
          <p:cNvSpPr txBox="1"/>
          <p:nvPr/>
        </p:nvSpPr>
        <p:spPr>
          <a:xfrm>
            <a:off x="7802446" y="6159641"/>
            <a:ext cx="380882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Invoice will go to FH for Approval if Invoice amount falls between configured value e.g.. Above 10 Lacs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FH can override amount blocked by DH.</a:t>
            </a:r>
            <a:endParaRPr lang="en-IN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5C84079-B8E7-45AD-8E60-3E705437BD99}"/>
              </a:ext>
            </a:extLst>
          </p:cNvPr>
          <p:cNvSpPr txBox="1"/>
          <p:nvPr/>
        </p:nvSpPr>
        <p:spPr>
          <a:xfrm>
            <a:off x="4488807" y="6155397"/>
            <a:ext cx="31667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UH will be the final stage of Approval.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 Invoice will go to UH for Approval if Invoice amount falls between configured value.</a:t>
            </a:r>
            <a:endParaRPr lang="en-IN" sz="1200" dirty="0"/>
          </a:p>
        </p:txBody>
      </p:sp>
      <p:pic>
        <p:nvPicPr>
          <p:cNvPr id="61" name="Picture 6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CC9D7EC-34C0-459C-90A4-4BBA717CE17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322" y="5079909"/>
            <a:ext cx="1166561" cy="767595"/>
          </a:xfrm>
          <a:prstGeom prst="rect">
            <a:avLst/>
          </a:prstGeom>
        </p:spPr>
      </p:pic>
      <p:pic>
        <p:nvPicPr>
          <p:cNvPr id="1026" name="Picture 2" descr="Solutions for PDF electronic digital signature integration - iText">
            <a:extLst>
              <a:ext uri="{FF2B5EF4-FFF2-40B4-BE49-F238E27FC236}">
                <a16:creationId xmlns:a16="http://schemas.microsoft.com/office/drawing/2014/main" id="{6128D764-EAAC-4398-8E9B-8B8E7AF4C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63" y="5049862"/>
            <a:ext cx="885807" cy="93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Arrow: Left 61">
            <a:extLst>
              <a:ext uri="{FF2B5EF4-FFF2-40B4-BE49-F238E27FC236}">
                <a16:creationId xmlns:a16="http://schemas.microsoft.com/office/drawing/2014/main" id="{0214E2F8-2DB3-4CD3-9789-76260AB5FDFD}"/>
              </a:ext>
            </a:extLst>
          </p:cNvPr>
          <p:cNvSpPr/>
          <p:nvPr/>
        </p:nvSpPr>
        <p:spPr>
          <a:xfrm>
            <a:off x="3180165" y="5311745"/>
            <a:ext cx="311549" cy="274068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5" name="Arrow: Left 64">
            <a:extLst>
              <a:ext uri="{FF2B5EF4-FFF2-40B4-BE49-F238E27FC236}">
                <a16:creationId xmlns:a16="http://schemas.microsoft.com/office/drawing/2014/main" id="{42D745D7-EB17-4A25-A0C5-A8EBEBF350C3}"/>
              </a:ext>
            </a:extLst>
          </p:cNvPr>
          <p:cNvSpPr/>
          <p:nvPr/>
        </p:nvSpPr>
        <p:spPr>
          <a:xfrm>
            <a:off x="1207675" y="5326672"/>
            <a:ext cx="311549" cy="274068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4B16F73-FCC8-475E-9646-F4137C3A4AEE}"/>
              </a:ext>
            </a:extLst>
          </p:cNvPr>
          <p:cNvSpPr txBox="1"/>
          <p:nvPr/>
        </p:nvSpPr>
        <p:spPr>
          <a:xfrm>
            <a:off x="3416428" y="6035825"/>
            <a:ext cx="998949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Contractor</a:t>
            </a:r>
            <a:endParaRPr lang="en-IN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9861885-1479-4DD7-ADAD-B3891C1A5642}"/>
              </a:ext>
            </a:extLst>
          </p:cNvPr>
          <p:cNvSpPr txBox="1"/>
          <p:nvPr/>
        </p:nvSpPr>
        <p:spPr>
          <a:xfrm>
            <a:off x="339575" y="6005240"/>
            <a:ext cx="885807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dirty="0"/>
              <a:t>Signed invoice </a:t>
            </a:r>
          </a:p>
        </p:txBody>
      </p:sp>
    </p:spTree>
    <p:extLst>
      <p:ext uri="{BB962C8B-B14F-4D97-AF65-F5344CB8AC3E}">
        <p14:creationId xmlns:p14="http://schemas.microsoft.com/office/powerpoint/2010/main" val="3868505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E352CE-7C76-4FD7-A150-6094A062AC20}"/>
              </a:ext>
            </a:extLst>
          </p:cNvPr>
          <p:cNvSpPr txBox="1"/>
          <p:nvPr/>
        </p:nvSpPr>
        <p:spPr>
          <a:xfrm>
            <a:off x="204537" y="212923"/>
            <a:ext cx="10837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CWFM – Contractor's bill Automation</a:t>
            </a:r>
          </a:p>
        </p:txBody>
      </p:sp>
      <p:pic>
        <p:nvPicPr>
          <p:cNvPr id="5" name="Picture 4" descr="A picture containing polygon&#10;&#10;Description automatically generated">
            <a:extLst>
              <a:ext uri="{FF2B5EF4-FFF2-40B4-BE49-F238E27FC236}">
                <a16:creationId xmlns:a16="http://schemas.microsoft.com/office/drawing/2014/main" id="{F2E75DEE-F227-4294-A9AA-4F307A02B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7450" y="74995"/>
            <a:ext cx="760013" cy="77123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DD3D675-901B-4602-B882-8B6B6C049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6575" y="998716"/>
            <a:ext cx="2448631" cy="401782"/>
          </a:xfrm>
        </p:spPr>
        <p:txBody>
          <a:bodyPr>
            <a:noAutofit/>
          </a:bodyPr>
          <a:lstStyle/>
          <a:p>
            <a:r>
              <a:rPr lang="en-IN" sz="2000" dirty="0"/>
              <a:t>Current Landscape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3163730-AD79-41E5-9140-14B81CC17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838" y="1400498"/>
            <a:ext cx="8469112" cy="535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575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1DE2E-A2DD-4C24-95B4-706B6A6B1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7" y="974098"/>
            <a:ext cx="8506691" cy="40178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sz="2000" dirty="0"/>
              <a:t>Change in Process for contractors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3F817-FF98-47E5-97B4-F3568CC15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536" y="1721505"/>
            <a:ext cx="5586664" cy="1787673"/>
          </a:xfrm>
          <a:ln>
            <a:solidFill>
              <a:srgbClr val="FF0000"/>
            </a:solidFill>
          </a:ln>
        </p:spPr>
        <p:txBody>
          <a:bodyPr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US" sz="1500" dirty="0">
                <a:ea typeface="DengXian" panose="020B0503020204020204" pitchFamily="2" charset="-122"/>
                <a:cs typeface="Cordia New" panose="020B0304020202020204" pitchFamily="34" charset="-34"/>
              </a:rPr>
              <a:t>No more BVR Report extraction for bill generation.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US" sz="1500" dirty="0">
                <a:ea typeface="DengXian" panose="020B0503020204020204" pitchFamily="2" charset="-122"/>
                <a:cs typeface="Cordia New" panose="020B0304020202020204" pitchFamily="34" charset="-34"/>
              </a:rPr>
              <a:t>No more bill generation, printing and physical signoff.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US" sz="1500" dirty="0">
                <a:ea typeface="DengXian" panose="020B0503020204020204" pitchFamily="2" charset="-122"/>
                <a:cs typeface="Cordia New" panose="020B0304020202020204" pitchFamily="34" charset="-34"/>
              </a:rPr>
              <a:t>No more visiting to departments for bill signoff.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US" sz="1500" dirty="0">
                <a:ea typeface="DengXian" panose="020B0503020204020204" pitchFamily="2" charset="-122"/>
                <a:cs typeface="Cordia New" panose="020B0304020202020204" pitchFamily="34" charset="-34"/>
              </a:rPr>
              <a:t>No more coordination with commercials to get payment status.</a:t>
            </a:r>
            <a:endParaRPr lang="en-IN" sz="1500" dirty="0">
              <a:ea typeface="DengXian" panose="020B0503020204020204" pitchFamily="2" charset="-122"/>
              <a:cs typeface="Cordia New" panose="020B0304020202020204" pitchFamily="34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E352CE-7C76-4FD7-A150-6094A062AC20}"/>
              </a:ext>
            </a:extLst>
          </p:cNvPr>
          <p:cNvSpPr txBox="1"/>
          <p:nvPr/>
        </p:nvSpPr>
        <p:spPr>
          <a:xfrm>
            <a:off x="204536" y="212923"/>
            <a:ext cx="10657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CWFM – Contractor's bill Automation – Processes in scope</a:t>
            </a:r>
          </a:p>
        </p:txBody>
      </p:sp>
      <p:pic>
        <p:nvPicPr>
          <p:cNvPr id="5" name="Picture 4" descr="A picture containing polygon&#10;&#10;Description automatically generated">
            <a:extLst>
              <a:ext uri="{FF2B5EF4-FFF2-40B4-BE49-F238E27FC236}">
                <a16:creationId xmlns:a16="http://schemas.microsoft.com/office/drawing/2014/main" id="{F2E75DEE-F227-4294-A9AA-4F307A02B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7450" y="74995"/>
            <a:ext cx="760013" cy="77123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8A06FF5-B7E4-4C23-B276-F6A726B3F17C}"/>
              </a:ext>
            </a:extLst>
          </p:cNvPr>
          <p:cNvSpPr txBox="1">
            <a:spLocks/>
          </p:cNvSpPr>
          <p:nvPr/>
        </p:nvSpPr>
        <p:spPr>
          <a:xfrm>
            <a:off x="204536" y="3972349"/>
            <a:ext cx="6296891" cy="2492618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Oxygen "/>
                <a:ea typeface="+mn-ea"/>
                <a:cs typeface="Oxygen 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xygen "/>
                <a:ea typeface="+mn-ea"/>
                <a:cs typeface="Oxygen 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Oxygen "/>
                <a:ea typeface="+mn-ea"/>
                <a:cs typeface="Oxygen 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Oxygen "/>
                <a:ea typeface="+mn-ea"/>
                <a:cs typeface="Oxygen 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Oxygen "/>
                <a:ea typeface="+mn-ea"/>
                <a:cs typeface="Oxygen 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  <a:buFont typeface="Arial"/>
              <a:buAutoNum type="arabicPeriod"/>
            </a:pPr>
            <a:r>
              <a:rPr lang="en-US" sz="1500" dirty="0">
                <a:ea typeface="DengXian" panose="020B0503020204020204" pitchFamily="2" charset="-122"/>
                <a:cs typeface="Cordia New" panose="020B0304020202020204" pitchFamily="34" charset="-34"/>
              </a:rPr>
              <a:t>Online varication of Invoices.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Arial"/>
              <a:buAutoNum type="arabicPeriod"/>
            </a:pPr>
            <a:r>
              <a:rPr lang="en-US" sz="1500" dirty="0">
                <a:ea typeface="DengXian" panose="020B0503020204020204" pitchFamily="2" charset="-122"/>
                <a:cs typeface="Cordia New" panose="020B0304020202020204" pitchFamily="34" charset="-34"/>
              </a:rPr>
              <a:t>Adherence of Scheduling.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Arial"/>
              <a:buAutoNum type="arabicPeriod"/>
            </a:pPr>
            <a:r>
              <a:rPr lang="en-US" sz="1500" dirty="0">
                <a:ea typeface="DengXian" panose="020B0503020204020204" pitchFamily="2" charset="-122"/>
                <a:cs typeface="Cordia New" panose="020B0304020202020204" pitchFamily="34" charset="-34"/>
              </a:rPr>
              <a:t>Attendance regularization.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Arial"/>
              <a:buAutoNum type="arabicPeriod"/>
            </a:pPr>
            <a:r>
              <a:rPr lang="en-US" sz="1500" dirty="0">
                <a:ea typeface="DengXian" panose="020B0503020204020204" pitchFamily="2" charset="-122"/>
                <a:cs typeface="Cordia New" panose="020B0304020202020204" pitchFamily="34" charset="-34"/>
              </a:rPr>
              <a:t>Procurement of DSC keys in case they do not have.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Arial"/>
              <a:buAutoNum type="arabicPeriod"/>
            </a:pPr>
            <a:r>
              <a:rPr lang="en-US" sz="1500" dirty="0">
                <a:ea typeface="DengXian" panose="020B0503020204020204" pitchFamily="2" charset="-122"/>
                <a:cs typeface="Cordia New" panose="020B0304020202020204" pitchFamily="34" charset="-34"/>
              </a:rPr>
              <a:t>Digital signature on invoices using digital signature (DSC).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Arial"/>
              <a:buAutoNum type="arabicPeriod"/>
            </a:pPr>
            <a:r>
              <a:rPr lang="en-US" sz="1500" dirty="0">
                <a:ea typeface="DengXian" panose="020B0503020204020204" pitchFamily="2" charset="-122"/>
                <a:cs typeface="Cordia New" panose="020B0304020202020204" pitchFamily="34" charset="-34"/>
              </a:rPr>
              <a:t>Ensuring DSC are renewed well in Advance to avoid delay in bill singing.</a:t>
            </a:r>
            <a:endParaRPr lang="en-IN" sz="1500" dirty="0">
              <a:ea typeface="DengXian" panose="020B0503020204020204" pitchFamily="2" charset="-122"/>
              <a:cs typeface="Cordia New" panose="020B0304020202020204" pitchFamily="34" charset="-3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F00A4D-D973-4526-8B79-12A3B3A4F7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37" t="13175"/>
          <a:stretch/>
        </p:blipFill>
        <p:spPr>
          <a:xfrm>
            <a:off x="6830290" y="2019161"/>
            <a:ext cx="4852373" cy="47197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8DD741-0902-4501-9FD0-5681611D0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9538004" y="634538"/>
            <a:ext cx="2289224" cy="290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00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E352CE-7C76-4FD7-A150-6094A062AC20}"/>
              </a:ext>
            </a:extLst>
          </p:cNvPr>
          <p:cNvSpPr txBox="1"/>
          <p:nvPr/>
        </p:nvSpPr>
        <p:spPr>
          <a:xfrm>
            <a:off x="204537" y="212923"/>
            <a:ext cx="10837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CWFM – Contractor's bill Automation – Project Benefits</a:t>
            </a:r>
          </a:p>
        </p:txBody>
      </p:sp>
      <p:pic>
        <p:nvPicPr>
          <p:cNvPr id="5" name="Picture 4" descr="A picture containing polygon&#10;&#10;Description automatically generated">
            <a:extLst>
              <a:ext uri="{FF2B5EF4-FFF2-40B4-BE49-F238E27FC236}">
                <a16:creationId xmlns:a16="http://schemas.microsoft.com/office/drawing/2014/main" id="{F2E75DEE-F227-4294-A9AA-4F307A02B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7450" y="74995"/>
            <a:ext cx="760013" cy="77123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DD3D675-901B-4602-B882-8B6B6C049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72" y="1054707"/>
            <a:ext cx="5874328" cy="401782"/>
          </a:xfrm>
        </p:spPr>
        <p:txBody>
          <a:bodyPr>
            <a:noAutofit/>
          </a:bodyPr>
          <a:lstStyle/>
          <a:p>
            <a:r>
              <a:rPr lang="en-US" sz="2000" dirty="0"/>
              <a:t>Project Expected Benefits</a:t>
            </a:r>
            <a:endParaRPr lang="en-IN" sz="2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EBF1577-0A97-4110-BE41-F8E0EB506C80}"/>
              </a:ext>
            </a:extLst>
          </p:cNvPr>
          <p:cNvGrpSpPr/>
          <p:nvPr/>
        </p:nvGrpSpPr>
        <p:grpSpPr>
          <a:xfrm>
            <a:off x="1337053" y="1725811"/>
            <a:ext cx="9286996" cy="4357377"/>
            <a:chOff x="630727" y="1915293"/>
            <a:chExt cx="9286996" cy="4357377"/>
          </a:xfrm>
        </p:grpSpPr>
        <p:pic>
          <p:nvPicPr>
            <p:cNvPr id="2050" name="Picture 2" descr="Paperless Icons - Download Free Vector Icons | Noun Project">
              <a:extLst>
                <a:ext uri="{FF2B5EF4-FFF2-40B4-BE49-F238E27FC236}">
                  <a16:creationId xmlns:a16="http://schemas.microsoft.com/office/drawing/2014/main" id="{4D896724-3991-420B-B1F6-D4FD57C9C2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696" y="1915293"/>
              <a:ext cx="968584" cy="968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Dashboard Svg Png Icon Free Download (#233159) - OnlineWebFonts.COM">
              <a:extLst>
                <a:ext uri="{FF2B5EF4-FFF2-40B4-BE49-F238E27FC236}">
                  <a16:creationId xmlns:a16="http://schemas.microsoft.com/office/drawing/2014/main" id="{0F18910A-AF9F-4DD8-82A6-F2B7C07310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696" y="3235640"/>
              <a:ext cx="975705" cy="7728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37B3AAB-1024-4A10-A3E0-296166FE504E}"/>
                </a:ext>
              </a:extLst>
            </p:cNvPr>
            <p:cNvSpPr txBox="1"/>
            <p:nvPr/>
          </p:nvSpPr>
          <p:spPr>
            <a:xfrm>
              <a:off x="2281887" y="3251895"/>
              <a:ext cx="6119446" cy="470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 dirty="0">
                  <a:ea typeface="DengXian" panose="020B0503020204020204" pitchFamily="2" charset="-122"/>
                  <a:cs typeface="Cordia New" panose="020B0304020202020204" pitchFamily="34" charset="-34"/>
                </a:rPr>
                <a:t>Dashboard &amp; MIS Reporting System 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BAD8D95-B0A9-41A7-97D2-CFCF71918BE8}"/>
                </a:ext>
              </a:extLst>
            </p:cNvPr>
            <p:cNvSpPr txBox="1"/>
            <p:nvPr/>
          </p:nvSpPr>
          <p:spPr>
            <a:xfrm>
              <a:off x="2281887" y="2119126"/>
              <a:ext cx="6119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cs typeface="Sarabun"/>
                </a:rPr>
                <a:t>Complete Paperless Process.</a:t>
              </a:r>
              <a:endParaRPr lang="en-IN" sz="2400" dirty="0">
                <a:ea typeface="DengXian" panose="020B0503020204020204" pitchFamily="2" charset="-122"/>
                <a:cs typeface="Cordia New" panose="020B0304020202020204" pitchFamily="34" charset="-34"/>
              </a:endParaRPr>
            </a:p>
          </p:txBody>
        </p:sp>
        <p:pic>
          <p:nvPicPr>
            <p:cNvPr id="8" name="Picture 2" descr="Time left - Free interface icons">
              <a:extLst>
                <a:ext uri="{FF2B5EF4-FFF2-40B4-BE49-F238E27FC236}">
                  <a16:creationId xmlns:a16="http://schemas.microsoft.com/office/drawing/2014/main" id="{286871F8-3B2A-4A27-B22A-FE8F732B63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727" y="4362764"/>
              <a:ext cx="1412653" cy="7728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EA1C286-BD14-43D6-844D-0774E868C066}"/>
                </a:ext>
              </a:extLst>
            </p:cNvPr>
            <p:cNvSpPr txBox="1"/>
            <p:nvPr/>
          </p:nvSpPr>
          <p:spPr>
            <a:xfrm>
              <a:off x="2281887" y="4471789"/>
              <a:ext cx="7185670" cy="470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 dirty="0">
                  <a:ea typeface="DengXian" panose="020B0503020204020204" pitchFamily="2" charset="-122"/>
                  <a:cs typeface="Cordia New" panose="020B0304020202020204" pitchFamily="34" charset="-34"/>
                </a:rPr>
                <a:t>Reduction in TAT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45FD6E4-20F3-4C69-AF10-59F36B710C27}"/>
                </a:ext>
              </a:extLst>
            </p:cNvPr>
            <p:cNvSpPr txBox="1"/>
            <p:nvPr/>
          </p:nvSpPr>
          <p:spPr>
            <a:xfrm>
              <a:off x="2322705" y="5802670"/>
              <a:ext cx="7595018" cy="470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 dirty="0">
                  <a:ea typeface="DengXian" panose="020B0503020204020204" pitchFamily="2" charset="-122"/>
                  <a:cs typeface="Cordia New" panose="020B0304020202020204" pitchFamily="34" charset="-34"/>
                </a:rPr>
                <a:t>End to End Digitization including dispute Management </a:t>
              </a:r>
            </a:p>
          </p:txBody>
        </p:sp>
      </p:grpSp>
      <p:pic>
        <p:nvPicPr>
          <p:cNvPr id="11" name="Picture 6" descr="Digitalization Icon from Millennial Generation Pack | Free Download">
            <a:extLst>
              <a:ext uri="{FF2B5EF4-FFF2-40B4-BE49-F238E27FC236}">
                <a16:creationId xmlns:a16="http://schemas.microsoft.com/office/drawing/2014/main" id="{5C41652D-9D56-41E4-9C94-DD27010B1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221" y="5330003"/>
            <a:ext cx="1828810" cy="96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52605"/>
      </p:ext>
    </p:extLst>
  </p:cSld>
  <p:clrMapOvr>
    <a:masterClrMapping/>
  </p:clrMapOvr>
</p:sld>
</file>

<file path=ppt/theme/theme1.xml><?xml version="1.0" encoding="utf-8"?>
<a:theme xmlns:a="http://schemas.openxmlformats.org/drawingml/2006/main" name="2_Content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ntent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c4- benefits and features</Template>
  <TotalTime>10729</TotalTime>
  <Words>436</Words>
  <Application>Microsoft Office PowerPoint</Application>
  <PresentationFormat>Widescreen</PresentationFormat>
  <Paragraphs>65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Montserrat</vt:lpstr>
      <vt:lpstr>Oxygen</vt:lpstr>
      <vt:lpstr>Oxygen </vt:lpstr>
      <vt:lpstr>Oxygen </vt:lpstr>
      <vt:lpstr>2_Content Slide</vt:lpstr>
      <vt:lpstr>1_Content Slide</vt:lpstr>
      <vt:lpstr>CWFM / Kronos Contractor Billing Automation</vt:lpstr>
      <vt:lpstr>About project &amp; Benefits </vt:lpstr>
      <vt:lpstr>Information flow </vt:lpstr>
      <vt:lpstr>Current Landscape</vt:lpstr>
      <vt:lpstr>Change in Process for contractors</vt:lpstr>
      <vt:lpstr>Project Expected Benefits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Tanvi Raul</dc:creator>
  <cp:lastModifiedBy>Ashwin Taware</cp:lastModifiedBy>
  <cp:revision>280</cp:revision>
  <dcterms:created xsi:type="dcterms:W3CDTF">2020-07-29T08:52:11Z</dcterms:created>
  <dcterms:modified xsi:type="dcterms:W3CDTF">2021-09-24T09:33:09Z</dcterms:modified>
</cp:coreProperties>
</file>