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1060FB2-55D8-43E1-A3FF-D5DCCCB12C2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4ED59E-35EF-4E99-B23B-CB525BECEDB3}" type="slidenum"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98360" y="-76320"/>
            <a:ext cx="703980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9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952000" y="6630840"/>
            <a:ext cx="61912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>
            <a:noAutofit/>
          </a:bodyPr>
          <a:p>
            <a:pPr algn="r"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 2018 BlazeClan Technologies Pvt. Ltd. All rights reserved.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98360" y="-76320"/>
            <a:ext cx="703980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7040" y="0"/>
            <a:ext cx="709416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Calibri"/>
                <a:ea typeface="Calibri"/>
              </a:rPr>
              <a:t>Rohish Badkar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Calibri"/>
              </a:rPr>
              <a:t>Cloud Engineer (Java)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421280" y="1282680"/>
            <a:ext cx="15717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5249880"/>
            <a:ext cx="388764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4560" y="5822640"/>
            <a:ext cx="4311360" cy="328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400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Education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2320" y="1430280"/>
            <a:ext cx="4284000" cy="21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 creative and detailed individual with ability to develop effective and efficient software solutions with zero tolerance for errors.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Ability to analyse complex scenarios and come up with optimum solutions.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More than 3 years of experience in developing web applications using Java. Worked with Java based frameworks such as Spring, Hibernate, JSF etc.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Good communication skills with eye for perfection and always strive under challenging environment.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Experience in communicating directly with clients as and when needed.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End to end flow of application development knowledge having worked on server side, client side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as well as Database Management technologies.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12240" y="1080000"/>
            <a:ext cx="4343400" cy="359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400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Summary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7960" y="4039920"/>
            <a:ext cx="4319640" cy="3121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400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Skill Set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53" name="Table 8"/>
          <p:cNvGraphicFramePr/>
          <p:nvPr/>
        </p:nvGraphicFramePr>
        <p:xfrm>
          <a:off x="43920" y="4342320"/>
          <a:ext cx="4311720" cy="1367640"/>
        </p:xfrm>
        <a:graphic>
          <a:graphicData uri="http://schemas.openxmlformats.org/drawingml/2006/table">
            <a:tbl>
              <a:tblPr/>
              <a:tblGrid>
                <a:gridCol w="4311720"/>
              </a:tblGrid>
              <a:tr h="1368000">
                <a:tc>
                  <a:txBody>
                    <a:bodyPr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Java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Windows, Linux.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Spring, Hibernate, JSF, Apache Wicket, SQL.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JavaScript, HTML, jQuery, CSS, Nodejs.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Apache Solr, XML, JSON, REST API.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Noto Sans Symbols"/>
                        <a:buChar char="●"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Eclipse IDE.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CustomShape 9"/>
          <p:cNvSpPr/>
          <p:nvPr/>
        </p:nvSpPr>
        <p:spPr>
          <a:xfrm>
            <a:off x="-27360" y="5596560"/>
            <a:ext cx="4419000" cy="9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1756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B.E. (I.T.) - Atharva College of Engineering, Mumbai.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4608000" y="1533960"/>
            <a:ext cx="4427640" cy="5018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Project – Industrial Property Automation System (IPAS)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IPAS project of the WIPO is a flexible, modular system that can be customized to individual IP offices to automate their IP business and administrative processes from application reception to registration, including post-registration actions such as amendments, assignment,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renewal, annuities, etc.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– Front and Back end Developer using Java, JSF, Oracle DB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Project – WIPO Publish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 WIPO product that assists member states to create an online collection of IP Applications which are then made available for search by the general public.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– Senior Developer using Java, Apache Solr, JavaScript etc.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Project – WIPO Publish Mobile App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Mobile application (Android &amp; iOS) by WIPO provides all published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application’s bibliographic data and documents, including patents,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utility models, trademarks, and industrial designs.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– Back end Java Developer developing Web services 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Project Name- Admin Portal (CGOP)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Web based application for Ansell Chemical Guardian. It manages the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admin functionalities for Chemical Guardian Online Portal. Worked on ‘Manage Documents’ module which included uploading and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downloading of documents related to Hand protection and Body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protection products.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Role – Front and Back end Developer using Java, Spring MVC, jQuery, MySQL etc.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4608000" y="1080000"/>
            <a:ext cx="4427640" cy="359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400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Summary of Key Projects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7" name="Google Shape;72;p1" descr=""/>
          <p:cNvPicPr/>
          <p:nvPr/>
        </p:nvPicPr>
        <p:blipFill>
          <a:blip r:embed="rId1"/>
          <a:stretch/>
        </p:blipFill>
        <p:spPr>
          <a:xfrm>
            <a:off x="7571880" y="207000"/>
            <a:ext cx="1206720" cy="1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LibreOffice/6.4.1.2$Windows_X86_64 LibreOffice_project/4d224e95b98b138af42a64d84056446d09082932</Application>
  <Company>Quicksilver Associates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2010-12-17T17:37:41Z</dcterms:created>
  <dc:creator>Haman, Helen H.</dc:creator>
  <dc:description/>
  <dc:language>en-IN</dc:language>
  <cp:lastModifiedBy/>
  <dcterms:modified xsi:type="dcterms:W3CDTF">2020-03-20T12:39:06Z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Resumes of Health Transoformation community members</vt:lpwstr>
  </property>
  <property fmtid="{D5CDD505-2E9C-101B-9397-08002B2CF9AE}" pid="3" name="AppVersion">
    <vt:lpwstr>16.0014</vt:lpwstr>
  </property>
  <property fmtid="{D5CDD505-2E9C-101B-9397-08002B2CF9AE}" pid="4" name="ApprovedForUseBy">
    <vt:lpwstr>;#33;~Health and Public Service</vt:lpwstr>
  </property>
  <property fmtid="{D5CDD505-2E9C-101B-9397-08002B2CF9AE}" pid="5" name="ArchivalDate">
    <vt:lpwstr/>
  </property>
  <property fmtid="{D5CDD505-2E9C-101B-9397-08002B2CF9AE}" pid="6" name="ArchiveDate">
    <vt:lpwstr>2014-06-19T22:00:00Z</vt:lpwstr>
  </property>
  <property fmtid="{D5CDD505-2E9C-101B-9397-08002B2CF9AE}" pid="7" name="ArchiveStatus">
    <vt:lpwstr>Active</vt:lpwstr>
  </property>
  <property fmtid="{D5CDD505-2E9C-101B-9397-08002B2CF9AE}" pid="8" name="AssetClass">
    <vt:lpwstr/>
  </property>
  <property fmtid="{D5CDD505-2E9C-101B-9397-08002B2CF9AE}" pid="9" name="BusinessFunctionKeywords">
    <vt:lpwstr/>
  </property>
  <property fmtid="{D5CDD505-2E9C-101B-9397-08002B2CF9AE}" pid="10" name="CSuiteImperative">
    <vt:lpwstr>;#9043;~Mergers Acquisitions and Alliances;#9042;~Driving Growth;#9044;~Operational Excellence;#9045;~Profit and Cash Optimization;#9974;~Talent</vt:lpwstr>
  </property>
  <property fmtid="{D5CDD505-2E9C-101B-9397-08002B2CF9AE}" pid="11" name="Client">
    <vt:lpwstr/>
  </property>
  <property fmtid="{D5CDD505-2E9C-101B-9397-08002B2CF9AE}" pid="12" name="Company">
    <vt:lpwstr>Quicksilver Associates</vt:lpwstr>
  </property>
  <property fmtid="{D5CDD505-2E9C-101B-9397-08002B2CF9AE}" pid="13" name="ConditionsforUse">
    <vt:lpwstr>Accenture Internal Use Only</vt:lpwstr>
  </property>
  <property fmtid="{D5CDD505-2E9C-101B-9397-08002B2CF9AE}" pid="14" name="ConditionsforUseComments">
    <vt:lpwstr/>
  </property>
  <property fmtid="{D5CDD505-2E9C-101B-9397-08002B2CF9AE}" pid="15" name="Contacts">
    <vt:lpwstr>DIR\amber.l.brockington</vt:lpwstr>
  </property>
  <property fmtid="{D5CDD505-2E9C-101B-9397-08002B2CF9AE}" pid="16" name="ContentCurrentDate">
    <vt:lpwstr>2012-06-19T22:00:00Z</vt:lpwstr>
  </property>
  <property fmtid="{D5CDD505-2E9C-101B-9397-08002B2CF9AE}" pid="17" name="ContentTypeId">
    <vt:lpwstr>0x012000FD200C85A7BB46D2B974A85017C5AC2B01000A8E3F8261EC84418282A01339103870</vt:lpwstr>
  </property>
  <property fmtid="{D5CDD505-2E9C-101B-9397-08002B2CF9AE}" pid="18" name="ContribKeywords">
    <vt:lpwstr>;#2216;~Health and Public Service</vt:lpwstr>
  </property>
  <property fmtid="{D5CDD505-2E9C-101B-9397-08002B2CF9AE}" pid="19" name="ContribLanguage">
    <vt:lpwstr/>
  </property>
  <property fmtid="{D5CDD505-2E9C-101B-9397-08002B2CF9AE}" pid="20" name="DateCreated">
    <vt:lpwstr>2012-06-20T11:58:02Z</vt:lpwstr>
  </property>
  <property fmtid="{D5CDD505-2E9C-101B-9397-08002B2CF9AE}" pid="21" name="DeliveryCenter">
    <vt:lpwstr/>
  </property>
  <property fmtid="{D5CDD505-2E9C-101B-9397-08002B2CF9AE}" pid="22" name="DetailsPageURL">
    <vt:lpwstr>https://kx.accenture.com/Repositories/ContributionForm.aspx?path=C23/95/91&amp;mode=Read</vt:lpwstr>
  </property>
  <property fmtid="{D5CDD505-2E9C-101B-9397-08002B2CF9AE}" pid="23" name="DetailsPageURL2">
    <vt:lpwstr>https://kx.accenture.com/Repositories/DownloadForm.aspx?path=C23/95/91/HT%20Community%20Resumes.pptx</vt:lpwstr>
  </property>
  <property fmtid="{D5CDD505-2E9C-101B-9397-08002B2CF9AE}" pid="24" name="EngagementLink">
    <vt:lpwstr/>
  </property>
  <property fmtid="{D5CDD505-2E9C-101B-9397-08002B2CF9AE}" pid="25" name="FederalData">
    <vt:lpwstr>No</vt:lpwstr>
  </property>
  <property fmtid="{D5CDD505-2E9C-101B-9397-08002B2CF9AE}" pid="26" name="Geography">
    <vt:lpwstr/>
  </property>
  <property fmtid="{D5CDD505-2E9C-101B-9397-08002B2CF9AE}" pid="27" name="HasAttachment">
    <vt:lpwstr>No</vt:lpwstr>
  </property>
  <property fmtid="{D5CDD505-2E9C-101B-9397-08002B2CF9AE}" pid="28" name="HiddenSlides">
    <vt:i4>0</vt:i4>
  </property>
  <property fmtid="{D5CDD505-2E9C-101B-9397-08002B2CF9AE}" pid="29" name="HyperlinksChanged">
    <vt:bool>0</vt:bool>
  </property>
  <property fmtid="{D5CDD505-2E9C-101B-9397-08002B2CF9AE}" pid="30" name="IndustryKeywords">
    <vt:lpwstr>;#377;~Health;#378;~Payer;#379;~Provider;#382;~Public Health</vt:lpwstr>
  </property>
  <property fmtid="{D5CDD505-2E9C-101B-9397-08002B2CF9AE}" pid="31" name="ItemType">
    <vt:lpwstr>;#525;~Accenture Organization Material</vt:lpwstr>
  </property>
  <property fmtid="{D5CDD505-2E9C-101B-9397-08002B2CF9AE}" pid="32" name="KXGeography">
    <vt:lpwstr>;#9059;~North America</vt:lpwstr>
  </property>
  <property fmtid="{D5CDD505-2E9C-101B-9397-08002B2CF9AE}" pid="33" name="LinksUpToDate">
    <vt:bool>0</vt:bool>
  </property>
  <property fmtid="{D5CDD505-2E9C-101B-9397-08002B2CF9AE}" pid="34" name="MMClips">
    <vt:i4>0</vt:i4>
  </property>
  <property fmtid="{D5CDD505-2E9C-101B-9397-08002B2CF9AE}" pid="35" name="Notes">
    <vt:i4>1</vt:i4>
  </property>
  <property fmtid="{D5CDD505-2E9C-101B-9397-08002B2CF9AE}" pid="36" name="Offerings">
    <vt:lpwstr>;#4933;~Health and Public Service;#9828;~OF-001192 - Health Transformation</vt:lpwstr>
  </property>
  <property fmtid="{D5CDD505-2E9C-101B-9397-08002B2CF9AE}" pid="37" name="OfficialAsset">
    <vt:lpwstr>No</vt:lpwstr>
  </property>
  <property fmtid="{D5CDD505-2E9C-101B-9397-08002B2CF9AE}" pid="38" name="PertinentToCountry">
    <vt:lpwstr/>
  </property>
  <property fmtid="{D5CDD505-2E9C-101B-9397-08002B2CF9AE}" pid="39" name="PertinentToDomainSpecialty">
    <vt:lpwstr/>
  </property>
  <property fmtid="{D5CDD505-2E9C-101B-9397-08002B2CF9AE}" pid="40" name="PertinentToOrgUnit">
    <vt:lpwstr>;#6799;~Operating Groups;#6802;~Health and Public Service</vt:lpwstr>
  </property>
  <property fmtid="{D5CDD505-2E9C-101B-9397-08002B2CF9AE}" pid="41" name="PertinentToServiceLine">
    <vt:lpwstr/>
  </property>
  <property fmtid="{D5CDD505-2E9C-101B-9397-08002B2CF9AE}" pid="42" name="PresentationFormat">
    <vt:lpwstr>On-screen Show (4:3)</vt:lpwstr>
  </property>
  <property fmtid="{D5CDD505-2E9C-101B-9397-08002B2CF9AE}" pid="43" name="RevisionBy">
    <vt:lpwstr>DIR\amber.l.brockington&lt;br&gt;DIR\ambika.balaraj&lt;br&gt;DIR\ambika.balaraj&lt;br&gt;DIR\amber.l.brockington</vt:lpwstr>
  </property>
  <property fmtid="{D5CDD505-2E9C-101B-9397-08002B2CF9AE}" pid="44" name="RevisionTime">
    <vt:lpwstr>7/18/2012 11:08:39 AM&lt;br&gt;7/18/2012 2:50:57 AM&lt;br&gt;7/16/2012 7:57:47 AM&lt;br&gt;6/20/2012 1:58:02 PM</vt:lpwstr>
  </property>
  <property fmtid="{D5CDD505-2E9C-101B-9397-08002B2CF9AE}" pid="45" name="ScaleCrop">
    <vt:bool>0</vt:bool>
  </property>
  <property fmtid="{D5CDD505-2E9C-101B-9397-08002B2CF9AE}" pid="46" name="ShareDoc">
    <vt:bool>0</vt:bool>
  </property>
  <property fmtid="{D5CDD505-2E9C-101B-9397-08002B2CF9AE}" pid="47" name="Slides">
    <vt:i4>1</vt:i4>
  </property>
  <property fmtid="{D5CDD505-2E9C-101B-9397-08002B2CF9AE}" pid="48" name="StorageType">
    <vt:lpwstr>File</vt:lpwstr>
  </property>
  <property fmtid="{D5CDD505-2E9C-101B-9397-08002B2CF9AE}" pid="49" name="SubmittedBy">
    <vt:lpwstr>DIR\amber.l.brockington</vt:lpwstr>
  </property>
  <property fmtid="{D5CDD505-2E9C-101B-9397-08002B2CF9AE}" pid="50" name="TechnologyKeywords">
    <vt:lpwstr/>
  </property>
  <property fmtid="{D5CDD505-2E9C-101B-9397-08002B2CF9AE}" pid="51" name="VendorProductKeywords">
    <vt:lpwstr/>
  </property>
  <property fmtid="{D5CDD505-2E9C-101B-9397-08002B2CF9AE}" pid="52" name="VisibleToAsset">
    <vt:lpwstr/>
  </property>
  <property fmtid="{D5CDD505-2E9C-101B-9397-08002B2CF9AE}" pid="53" name="flagVVID">
    <vt:lpwstr/>
  </property>
</Properties>
</file>