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6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f41e53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f41e53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e4d5240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e4d5240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7e4d524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7e4d524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e4d5240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e4d5240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e4d524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e4d524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Dark)" type="title">
  <p:cSld name="TITLE">
    <p:bg>
      <p:bgPr>
        <a:solidFill>
          <a:srgbClr val="3EADA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1">
  <p:cSld name="CAPTION_ONLY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Light)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roxima Nova"/>
              <a:buNone/>
              <a:defRPr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6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7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7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EADA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 1">
  <p:cSld name="MAIN_POINT_1">
    <p:bg>
      <p:bgPr>
        <a:solidFill>
          <a:srgbClr val="3EADA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0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FORGERY DETECTION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BHAKTI BATRA</a:t>
            </a:r>
            <a:r>
              <a:rPr b="1" lang="en" sz="1400"/>
              <a:t> -  MT19115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ANMOL JAIN     -  MT19005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49350" y="101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01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Detect copy-move forgery : the images are moved from one authentic image to another authentic image.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CASIA -2 Dataset is used, divided into training and testing data.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Tampered images: 5123, Authentic images : 7491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       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                                Authentic Image                                                              Tampered Image</a:t>
            </a:r>
            <a:endParaRPr sz="12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925" y="2705550"/>
            <a:ext cx="2442875" cy="1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575" y="2705550"/>
            <a:ext cx="2229325" cy="1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52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model was applied for feature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the patches of tampered regions and any regions for authentic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tampered region extraction, mask extraction done manually as well as ground truth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was trained on both the results.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convolutional, 2 max-pool and 1 dense layer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phase required softmax layer as well.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244600"/>
            <a:ext cx="2819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&amp; Feature Extraction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58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Tampered region patches were used to train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SRM filter and Xavier initialisation was employed.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training the model, each image was represented as a feature vector of 400D.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was divided into patches of size 128X128X3.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 set to 128.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image has different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fusion was done in the end to obtain a single vector.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800" y="1333500"/>
            <a:ext cx="2387600" cy="1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3358500" cy="25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parameters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250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rate: 0.0001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: 200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Activation: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loss obtained: 0.3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300" y="1152475"/>
            <a:ext cx="53086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300" y="3006663"/>
            <a:ext cx="48768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23420"/>
            <a:ext cx="3600450" cy="16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25" y="1016400"/>
            <a:ext cx="2812950" cy="19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2550" y="957275"/>
            <a:ext cx="3220925" cy="19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6575" y="3009900"/>
            <a:ext cx="3266900" cy="21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3365500" y="2628900"/>
            <a:ext cx="16638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Misclassified 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0" name="Google Shape;120;p20"/>
          <p:cNvCxnSpPr>
            <a:stCxn id="119" idx="0"/>
          </p:cNvCxnSpPr>
          <p:nvPr/>
        </p:nvCxnSpPr>
        <p:spPr>
          <a:xfrm flipH="1" rot="10800000">
            <a:off x="4197400" y="1701900"/>
            <a:ext cx="1479600" cy="9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>
            <a:stCxn id="119" idx="2"/>
          </p:cNvCxnSpPr>
          <p:nvPr/>
        </p:nvCxnSpPr>
        <p:spPr>
          <a:xfrm>
            <a:off x="4197400" y="3147300"/>
            <a:ext cx="1471800" cy="7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0"/>
          <p:cNvSpPr txBox="1"/>
          <p:nvPr/>
        </p:nvSpPr>
        <p:spPr>
          <a:xfrm>
            <a:off x="9965625" y="1574200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 rot="-1953854">
            <a:off x="4223098" y="1791535"/>
            <a:ext cx="1105259" cy="454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Tampered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18000" y="1345000"/>
            <a:ext cx="23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 rot="1450209">
            <a:off x="4272242" y="3402274"/>
            <a:ext cx="857252" cy="572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Original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873500" y="289560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