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69" r:id="rId6"/>
    <p:sldId id="27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3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9BD0-8BCD-F596-2424-F3B540AB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F273A-781F-60C7-0218-E1DB7B302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8A0B6-1A7B-410F-EC9A-8AB737F9A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2991-0A38-CF66-14C3-0831090FB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F00C-F39C-A794-CF22-10044918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50A9B-F3C9-AF3C-D44B-CE393EEEB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1DA94-4AEC-BBB3-A009-671F05A9F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6EA08-39D6-7B45-3A2C-B05932044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6EB24-D0D6-36CE-1D5B-A3C5452D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8FAF6-2075-FF98-A833-18367F575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62335-556F-FCBB-EAF2-59003BE73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8E23-7BFC-D2F9-C3EF-A8B272222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14692" y="880435"/>
            <a:ext cx="7798735" cy="2435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Certified Java Full Stack Professional - Capgemini College Connect </a:t>
            </a:r>
          </a:p>
          <a:p>
            <a:pPr marL="0" indent="0">
              <a:buNone/>
            </a:pPr>
            <a:endParaRPr lang="en-US" sz="3200" b="1" dirty="0">
              <a:solidFill>
                <a:srgbClr val="484237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Introduction to Languages in MySQL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114692" y="3604286"/>
            <a:ext cx="7694826" cy="22769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 MySQL, languages are: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Those who allow the database users to read, modify, delete and store data in the database systems.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Of 4 different types</a:t>
            </a:r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778668" y="6316812"/>
            <a:ext cx="4758214" cy="1477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- Bhakti Menkar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Batch:2023-10427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Enrollment No: EBEON0923756263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967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Types of Languages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09324" y="3694390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1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60107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DDL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Data Definition Languages allow users to create, modify, and destroy the schema of database objects.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7575233" y="3694390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2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148399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DML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Data Manipulation languages allow database users to change the existing data of the table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2"/>
          <p:cNvSpPr/>
          <p:nvPr/>
        </p:nvSpPr>
        <p:spPr>
          <a:xfrm>
            <a:off x="2187535" y="5357693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3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DCL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Data Control Languages allow DBA to manage the rights and permissions on the data in the database.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746558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7572256" y="5357693"/>
            <a:ext cx="2078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4</a:t>
            </a:r>
            <a:endParaRPr lang="en-US" sz="262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TCL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Transaction Control languages maintain the SQL operations within the database. It also saves the changes made by the DML commands.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746558"/>
              </a:solidFill>
              <a:latin typeface="Times New Roman" panose="02020603050405020304" pitchFamily="18" charset="0"/>
              <a:ea typeface="Gelasio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2" y="584715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DDL (Data Definition Language)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3C3BF-014B-DBC9-7847-8AF580F10915}"/>
              </a:ext>
            </a:extLst>
          </p:cNvPr>
          <p:cNvSpPr txBox="1"/>
          <p:nvPr/>
        </p:nvSpPr>
        <p:spPr>
          <a:xfrm>
            <a:off x="394855" y="1393893"/>
            <a:ext cx="6515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CREATE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DDL command allows us to create the new table, function, stored procedure, and other database objects.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Mobile_Details  (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Mobile_Number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Mobile_Name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Varchar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(50),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Manufacturing_Year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808080"/>
                </a:solidFill>
                <a:effectLst/>
                <a:latin typeface="inter-regular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Mobile_Cost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);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BBAC9-13B3-2DAF-84EE-3B79D8689EB6}"/>
              </a:ext>
            </a:extLst>
          </p:cNvPr>
          <p:cNvSpPr txBox="1"/>
          <p:nvPr/>
        </p:nvSpPr>
        <p:spPr>
          <a:xfrm>
            <a:off x="394855" y="4114800"/>
            <a:ext cx="614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ALTER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DDL command allows us to modify the structure of database objects.</a:t>
            </a:r>
          </a:p>
          <a:p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Mobile_Details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Mobile_Color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Varchar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(50);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835F5-367E-9007-1821-FC566353C976}"/>
              </a:ext>
            </a:extLst>
          </p:cNvPr>
          <p:cNvSpPr txBox="1"/>
          <p:nvPr/>
        </p:nvSpPr>
        <p:spPr>
          <a:xfrm>
            <a:off x="394855" y="5870864"/>
            <a:ext cx="604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DROP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DDL command allows us to remove the table definition and data from the SQL systems.</a:t>
            </a:r>
          </a:p>
          <a:p>
            <a:r>
              <a:rPr lang="en-IN" b="1" i="0" dirty="0">
                <a:solidFill>
                  <a:schemeClr val="accent1"/>
                </a:solidFill>
                <a:effectLst/>
                <a:latin typeface="inter-regular"/>
              </a:rPr>
              <a:t>DROP TABLE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Mobile_Details;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06E9C-D55E-C84E-EB4E-F0B64D142E8A}"/>
              </a:ext>
            </a:extLst>
          </p:cNvPr>
          <p:cNvSpPr txBox="1"/>
          <p:nvPr/>
        </p:nvSpPr>
        <p:spPr>
          <a:xfrm>
            <a:off x="7637318" y="1527464"/>
            <a:ext cx="6296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TRUNCATE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DDL command allows the database users to remove all the existing records from the table.</a:t>
            </a:r>
          </a:p>
          <a:p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TRUNCATE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Mobile_Details; 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0" i="0" u="sng" dirty="0">
                <a:solidFill>
                  <a:srgbClr val="610B4B"/>
                </a:solidFill>
                <a:effectLst/>
                <a:latin typeface="erdana"/>
              </a:rPr>
              <a:t>RENAME Command</a:t>
            </a:r>
          </a:p>
          <a:p>
            <a:endParaRPr lang="en-IN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DDL command allows the users to change the name of the existing table.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RENAME Old_Table_Name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New_Table_Name; 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RENAME Mobile_Details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310D-9E9C-DF75-1B3B-2D3797B8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4BDFBF9B-F6F0-017D-C60F-9DC8FF19DBE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3ED60F4-7AA5-6146-B79B-B240DEC6B6D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0376AB8-F2EE-3C69-E826-FC4702376AFE}"/>
              </a:ext>
            </a:extLst>
          </p:cNvPr>
          <p:cNvSpPr/>
          <p:nvPr/>
        </p:nvSpPr>
        <p:spPr>
          <a:xfrm>
            <a:off x="2037992" y="584715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DML (Data Manipulation Language)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2FF05-169B-D22D-5F98-77A710F0CF53}"/>
              </a:ext>
            </a:extLst>
          </p:cNvPr>
          <p:cNvSpPr txBox="1"/>
          <p:nvPr/>
        </p:nvSpPr>
        <p:spPr>
          <a:xfrm>
            <a:off x="197428" y="1874195"/>
            <a:ext cx="651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SELECT Command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DML command allows us to access the stored records from the tables. We can also use the condition in the SELECT command for accessing the particular rows.</a:t>
            </a:r>
          </a:p>
          <a:p>
            <a:pPr algn="just"/>
            <a:endParaRPr lang="en-IN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*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Mobile_Records;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DCE5-D9B9-7ABD-F46A-ADAF0F29C686}"/>
              </a:ext>
            </a:extLst>
          </p:cNvPr>
          <p:cNvSpPr txBox="1"/>
          <p:nvPr/>
        </p:nvSpPr>
        <p:spPr>
          <a:xfrm>
            <a:off x="197428" y="4540827"/>
            <a:ext cx="6141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INSERT Command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DML command allows the database users to insert the new record or rows in the tables.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(Mobile_number, Mobile_Name, Manufacturing_Year, Mobile_Cost, Mobile_Color)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(95872, Apple, 2020, 95000, Black);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6195-3C88-1EBB-BA05-E748F5A78888}"/>
              </a:ext>
            </a:extLst>
          </p:cNvPr>
          <p:cNvSpPr txBox="1"/>
          <p:nvPr/>
        </p:nvSpPr>
        <p:spPr>
          <a:xfrm>
            <a:off x="7637318" y="2047837"/>
            <a:ext cx="62968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UPDATE Command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DML command allows the database users to change the existing record or rows in the tables.</a:t>
            </a:r>
          </a:p>
          <a:p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Manufacturing_Year = 2022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Mobile_Color =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'White'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DELETE Command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DML command allows the database users to delete a particular record or row from the tables.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Manufacturing_Year = 2019;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1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6C343-2F70-53BC-FD1F-9D102620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F414D01-C7E0-7745-4608-E1AD202408D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D15549A-BC77-066D-8388-ED73026752C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97F88B1-FF9F-A53B-7366-BA9E30C3331E}"/>
              </a:ext>
            </a:extLst>
          </p:cNvPr>
          <p:cNvSpPr/>
          <p:nvPr/>
        </p:nvSpPr>
        <p:spPr>
          <a:xfrm>
            <a:off x="2037992" y="584715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DCL (Data Control Language)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F37DC-3BBC-24B6-894D-BC85288CAB97}"/>
              </a:ext>
            </a:extLst>
          </p:cNvPr>
          <p:cNvSpPr txBox="1"/>
          <p:nvPr/>
        </p:nvSpPr>
        <p:spPr>
          <a:xfrm>
            <a:off x="7616537" y="2613733"/>
            <a:ext cx="6388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REVOKE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DCL command allows the database administrator to remove all the permissions applied by the GRANT DCL command.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 of REVOKE DCL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REVOKE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Name_of_Privilege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Object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1493"/>
                </a:solidFill>
                <a:effectLst/>
                <a:latin typeface="inter-regular"/>
              </a:rPr>
              <a:t>User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 of REVOKE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following query removes the SELECT privilege from the Mobile_Records table:</a:t>
            </a:r>
          </a:p>
          <a:p>
            <a:pPr algn="just"/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REVOKE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'OnePlus'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@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'localhost'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3A2B4-3D4D-8125-865B-ACC23CA8AC8B}"/>
              </a:ext>
            </a:extLst>
          </p:cNvPr>
          <p:cNvSpPr txBox="1"/>
          <p:nvPr/>
        </p:nvSpPr>
        <p:spPr>
          <a:xfrm>
            <a:off x="1018309" y="2566481"/>
            <a:ext cx="6296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GRANT Command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DCL command allows the database administrator to give permissions to the user for retrieving the data.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 of Grant DCL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GRANT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Name_of_Privilege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Object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1493"/>
                </a:solidFill>
                <a:effectLst/>
                <a:latin typeface="inter-regular"/>
              </a:rPr>
              <a:t>User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 of Grant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following query grants the SELECT privilege on the Mobile_Records table:</a:t>
            </a:r>
          </a:p>
          <a:p>
            <a:pPr algn="just"/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GRANT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'OnePlus'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@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'localhost'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D5C14-13DB-CB2F-D4DD-724CD603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5B14AC21-4C61-4FA2-DC1B-8010EA51BB0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4E9322F6-F005-1779-555C-882B34BC327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1D05DB3-59D4-0290-8050-28B08270167C}"/>
              </a:ext>
            </a:extLst>
          </p:cNvPr>
          <p:cNvSpPr/>
          <p:nvPr/>
        </p:nvSpPr>
        <p:spPr>
          <a:xfrm>
            <a:off x="2037992" y="584715"/>
            <a:ext cx="106700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TCL (Transaction Control Language)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C4A00-E583-BD19-DE7B-F6B7B5CFBD8B}"/>
              </a:ext>
            </a:extLst>
          </p:cNvPr>
          <p:cNvSpPr txBox="1"/>
          <p:nvPr/>
        </p:nvSpPr>
        <p:spPr>
          <a:xfrm>
            <a:off x="7807641" y="2566481"/>
            <a:ext cx="6388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Rollback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command allows the database users to restore the transactions to that state which was last committed.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 of Rollback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ROLLBACK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 of Rollback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following statements delete the record from the Mobile_Record table and rollback the changes in the database:</a:t>
            </a:r>
          </a:p>
          <a:p>
            <a:pPr algn="just"/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Mobile_cost = 20000;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ROLLBACK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55CCE-006A-9D9A-41FE-61C462734902}"/>
              </a:ext>
            </a:extLst>
          </p:cNvPr>
          <p:cNvSpPr txBox="1"/>
          <p:nvPr/>
        </p:nvSpPr>
        <p:spPr>
          <a:xfrm>
            <a:off x="1076145" y="2566481"/>
            <a:ext cx="6296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sng" dirty="0">
                <a:solidFill>
                  <a:srgbClr val="610B4B"/>
                </a:solidFill>
                <a:effectLst/>
                <a:latin typeface="erdana"/>
              </a:rPr>
              <a:t>COMMIT Command</a:t>
            </a:r>
          </a:p>
          <a:p>
            <a:pPr algn="just"/>
            <a:endParaRPr lang="en-US" b="0" i="0" u="sng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command allows the database users to save the operations in the database.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Syntax of Commit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COMMIT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 of Commit Command: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following statements delete the record from the Mobile_Record table and commit the changes in the database:</a:t>
            </a:r>
          </a:p>
          <a:p>
            <a:pPr algn="just"/>
            <a:endParaRPr lang="en-US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Mobile_Records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Mobile_cost = 20000;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COMMIT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val="21971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768</Words>
  <Application>Microsoft Office PowerPoint</Application>
  <PresentationFormat>Custom</PresentationFormat>
  <Paragraphs>129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erdana</vt:lpstr>
      <vt:lpstr>inter-bold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Bhakti Menkar</cp:lastModifiedBy>
  <cp:revision>4</cp:revision>
  <dcterms:created xsi:type="dcterms:W3CDTF">2024-02-22T16:17:52Z</dcterms:created>
  <dcterms:modified xsi:type="dcterms:W3CDTF">2024-02-23T07:23:28Z</dcterms:modified>
</cp:coreProperties>
</file>