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5A74B8-9D65-402C-8CA1-6CE2E166DB8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F26798D-9132-4004-BEDE-D2CA7A625685}">
      <dgm:prSet/>
      <dgm:spPr/>
      <dgm:t>
        <a:bodyPr/>
        <a:lstStyle/>
        <a:p>
          <a:r>
            <a:rPr lang="en-US" b="0" i="1" baseline="0"/>
            <a:t>Identify customers likely to churn.</a:t>
          </a:r>
          <a:endParaRPr lang="en-US"/>
        </a:p>
      </dgm:t>
    </dgm:pt>
    <dgm:pt modelId="{F9CB3B89-CAFF-4DE7-9846-2A349F40615F}" type="parTrans" cxnId="{9B3CFCB7-CD55-4175-BAE4-97319C4777E1}">
      <dgm:prSet/>
      <dgm:spPr/>
      <dgm:t>
        <a:bodyPr/>
        <a:lstStyle/>
        <a:p>
          <a:endParaRPr lang="en-US"/>
        </a:p>
      </dgm:t>
    </dgm:pt>
    <dgm:pt modelId="{CC6F2AB5-7A04-4E19-B2C8-8EE28822E852}" type="sibTrans" cxnId="{9B3CFCB7-CD55-4175-BAE4-97319C4777E1}">
      <dgm:prSet/>
      <dgm:spPr/>
      <dgm:t>
        <a:bodyPr/>
        <a:lstStyle/>
        <a:p>
          <a:endParaRPr lang="en-US"/>
        </a:p>
      </dgm:t>
    </dgm:pt>
    <dgm:pt modelId="{98144EC6-9940-4BD2-9BEC-22A4721C3762}">
      <dgm:prSet/>
      <dgm:spPr/>
      <dgm:t>
        <a:bodyPr/>
        <a:lstStyle/>
        <a:p>
          <a:r>
            <a:rPr lang="en-US" b="0" i="1" baseline="0"/>
            <a:t>Understand key drivers of churn.</a:t>
          </a:r>
          <a:endParaRPr lang="en-US"/>
        </a:p>
      </dgm:t>
    </dgm:pt>
    <dgm:pt modelId="{D95268D5-366E-4BDD-AEF2-36B957F12F17}" type="parTrans" cxnId="{350167A0-45D1-44FC-B07A-88D1A7016D8E}">
      <dgm:prSet/>
      <dgm:spPr/>
      <dgm:t>
        <a:bodyPr/>
        <a:lstStyle/>
        <a:p>
          <a:endParaRPr lang="en-US"/>
        </a:p>
      </dgm:t>
    </dgm:pt>
    <dgm:pt modelId="{4382B7EA-6919-4C3D-8B51-A0CE32E21A02}" type="sibTrans" cxnId="{350167A0-45D1-44FC-B07A-88D1A7016D8E}">
      <dgm:prSet/>
      <dgm:spPr/>
      <dgm:t>
        <a:bodyPr/>
        <a:lstStyle/>
        <a:p>
          <a:endParaRPr lang="en-US"/>
        </a:p>
      </dgm:t>
    </dgm:pt>
    <dgm:pt modelId="{EB0CD0B2-CED9-426E-A2E3-3EF30CBA9764}">
      <dgm:prSet/>
      <dgm:spPr/>
      <dgm:t>
        <a:bodyPr/>
        <a:lstStyle/>
        <a:p>
          <a:r>
            <a:rPr lang="en-US" b="0" i="1" baseline="0"/>
            <a:t>Develop strategies to reduce churn in a competitive telecom market.</a:t>
          </a:r>
          <a:endParaRPr lang="en-US"/>
        </a:p>
      </dgm:t>
    </dgm:pt>
    <dgm:pt modelId="{7D0B043C-FE42-4D05-8B6A-C08586028481}" type="parTrans" cxnId="{F38A4FF7-53E6-45A8-9159-A40F7FB20154}">
      <dgm:prSet/>
      <dgm:spPr/>
      <dgm:t>
        <a:bodyPr/>
        <a:lstStyle/>
        <a:p>
          <a:endParaRPr lang="en-US"/>
        </a:p>
      </dgm:t>
    </dgm:pt>
    <dgm:pt modelId="{07A4DB98-F647-48A6-BA84-C5F96664A34A}" type="sibTrans" cxnId="{F38A4FF7-53E6-45A8-9159-A40F7FB20154}">
      <dgm:prSet/>
      <dgm:spPr/>
      <dgm:t>
        <a:bodyPr/>
        <a:lstStyle/>
        <a:p>
          <a:endParaRPr lang="en-US"/>
        </a:p>
      </dgm:t>
    </dgm:pt>
    <dgm:pt modelId="{5B9EFCD3-71C7-4430-9D42-66318838D936}">
      <dgm:prSet/>
      <dgm:spPr/>
      <dgm:t>
        <a:bodyPr/>
        <a:lstStyle/>
        <a:p>
          <a:r>
            <a:rPr lang="en-US" i="1"/>
            <a:t>Use an icon or illustration showing customer retention.</a:t>
          </a:r>
          <a:endParaRPr lang="en-US"/>
        </a:p>
      </dgm:t>
    </dgm:pt>
    <dgm:pt modelId="{8DB79985-50EF-4652-9887-E1376A42D06C}" type="parTrans" cxnId="{6A3D9065-56EA-4C88-84E2-0CEFB5AFAE8C}">
      <dgm:prSet/>
      <dgm:spPr/>
      <dgm:t>
        <a:bodyPr/>
        <a:lstStyle/>
        <a:p>
          <a:endParaRPr lang="en-US"/>
        </a:p>
      </dgm:t>
    </dgm:pt>
    <dgm:pt modelId="{D9976923-302B-4CB9-976D-4B795788BA90}" type="sibTrans" cxnId="{6A3D9065-56EA-4C88-84E2-0CEFB5AFAE8C}">
      <dgm:prSet/>
      <dgm:spPr/>
      <dgm:t>
        <a:bodyPr/>
        <a:lstStyle/>
        <a:p>
          <a:endParaRPr lang="en-US"/>
        </a:p>
      </dgm:t>
    </dgm:pt>
    <dgm:pt modelId="{52E08E23-F548-4819-8C91-46E600E25448}" type="pres">
      <dgm:prSet presAssocID="{195A74B8-9D65-402C-8CA1-6CE2E166DB8C}" presName="root" presStyleCnt="0">
        <dgm:presLayoutVars>
          <dgm:dir/>
          <dgm:resizeHandles val="exact"/>
        </dgm:presLayoutVars>
      </dgm:prSet>
      <dgm:spPr/>
    </dgm:pt>
    <dgm:pt modelId="{08891EBD-8DDA-4257-B43F-37C4A3C2DF03}" type="pres">
      <dgm:prSet presAssocID="{4F26798D-9132-4004-BEDE-D2CA7A625685}" presName="compNode" presStyleCnt="0"/>
      <dgm:spPr/>
    </dgm:pt>
    <dgm:pt modelId="{E5AD6246-22E8-41EF-909C-B5FCDD3E8434}" type="pres">
      <dgm:prSet presAssocID="{4F26798D-9132-4004-BEDE-D2CA7A6256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36BAAEA-8E7C-4965-A2B8-E2D498D66A82}" type="pres">
      <dgm:prSet presAssocID="{4F26798D-9132-4004-BEDE-D2CA7A625685}" presName="spaceRect" presStyleCnt="0"/>
      <dgm:spPr/>
    </dgm:pt>
    <dgm:pt modelId="{84843D95-A596-406C-8D19-BC982411B87A}" type="pres">
      <dgm:prSet presAssocID="{4F26798D-9132-4004-BEDE-D2CA7A625685}" presName="textRect" presStyleLbl="revTx" presStyleIdx="0" presStyleCnt="4">
        <dgm:presLayoutVars>
          <dgm:chMax val="1"/>
          <dgm:chPref val="1"/>
        </dgm:presLayoutVars>
      </dgm:prSet>
      <dgm:spPr/>
    </dgm:pt>
    <dgm:pt modelId="{7EE25B65-826F-4CF2-9ECD-E524CBC87B2E}" type="pres">
      <dgm:prSet presAssocID="{CC6F2AB5-7A04-4E19-B2C8-8EE28822E852}" presName="sibTrans" presStyleCnt="0"/>
      <dgm:spPr/>
    </dgm:pt>
    <dgm:pt modelId="{A6ED638A-174B-4641-B4B3-7D833AB4359B}" type="pres">
      <dgm:prSet presAssocID="{98144EC6-9940-4BD2-9BEC-22A4721C3762}" presName="compNode" presStyleCnt="0"/>
      <dgm:spPr/>
    </dgm:pt>
    <dgm:pt modelId="{29A123F0-CA20-46B4-ADAD-A9190B150F7A}" type="pres">
      <dgm:prSet presAssocID="{98144EC6-9940-4BD2-9BEC-22A4721C37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BAB2783-BBB9-42F8-8137-2C58803460C4}" type="pres">
      <dgm:prSet presAssocID="{98144EC6-9940-4BD2-9BEC-22A4721C3762}" presName="spaceRect" presStyleCnt="0"/>
      <dgm:spPr/>
    </dgm:pt>
    <dgm:pt modelId="{49A56CCF-D605-481E-BFE6-D3A83513A72D}" type="pres">
      <dgm:prSet presAssocID="{98144EC6-9940-4BD2-9BEC-22A4721C3762}" presName="textRect" presStyleLbl="revTx" presStyleIdx="1" presStyleCnt="4">
        <dgm:presLayoutVars>
          <dgm:chMax val="1"/>
          <dgm:chPref val="1"/>
        </dgm:presLayoutVars>
      </dgm:prSet>
      <dgm:spPr/>
    </dgm:pt>
    <dgm:pt modelId="{21345335-2331-456A-B19B-4A20C0178856}" type="pres">
      <dgm:prSet presAssocID="{4382B7EA-6919-4C3D-8B51-A0CE32E21A02}" presName="sibTrans" presStyleCnt="0"/>
      <dgm:spPr/>
    </dgm:pt>
    <dgm:pt modelId="{0B9EBB0B-2140-421C-9983-6CA3691B39E6}" type="pres">
      <dgm:prSet presAssocID="{EB0CD0B2-CED9-426E-A2E3-3EF30CBA9764}" presName="compNode" presStyleCnt="0"/>
      <dgm:spPr/>
    </dgm:pt>
    <dgm:pt modelId="{93C03173-8E89-4C3E-B0AE-34FA0835D3A2}" type="pres">
      <dgm:prSet presAssocID="{EB0CD0B2-CED9-426E-A2E3-3EF30CBA97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49DC668-9121-4F36-AC8E-8AB368D17C1F}" type="pres">
      <dgm:prSet presAssocID="{EB0CD0B2-CED9-426E-A2E3-3EF30CBA9764}" presName="spaceRect" presStyleCnt="0"/>
      <dgm:spPr/>
    </dgm:pt>
    <dgm:pt modelId="{574DCE51-47C9-4687-8328-4AC599A79A5A}" type="pres">
      <dgm:prSet presAssocID="{EB0CD0B2-CED9-426E-A2E3-3EF30CBA9764}" presName="textRect" presStyleLbl="revTx" presStyleIdx="2" presStyleCnt="4">
        <dgm:presLayoutVars>
          <dgm:chMax val="1"/>
          <dgm:chPref val="1"/>
        </dgm:presLayoutVars>
      </dgm:prSet>
      <dgm:spPr/>
    </dgm:pt>
    <dgm:pt modelId="{DF57501D-C0E9-4045-9F50-4ED2F79B32A6}" type="pres">
      <dgm:prSet presAssocID="{07A4DB98-F647-48A6-BA84-C5F96664A34A}" presName="sibTrans" presStyleCnt="0"/>
      <dgm:spPr/>
    </dgm:pt>
    <dgm:pt modelId="{C53013AD-9FF1-459A-898E-5B1F1E175F93}" type="pres">
      <dgm:prSet presAssocID="{5B9EFCD3-71C7-4430-9D42-66318838D936}" presName="compNode" presStyleCnt="0"/>
      <dgm:spPr/>
    </dgm:pt>
    <dgm:pt modelId="{697491FA-29C7-486E-B6D7-E3FC4C084CFB}" type="pres">
      <dgm:prSet presAssocID="{5B9EFCD3-71C7-4430-9D42-66318838D9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ECF6034D-2944-4C1E-9EF9-3B53B8E7A901}" type="pres">
      <dgm:prSet presAssocID="{5B9EFCD3-71C7-4430-9D42-66318838D936}" presName="spaceRect" presStyleCnt="0"/>
      <dgm:spPr/>
    </dgm:pt>
    <dgm:pt modelId="{73C740CE-CB7B-4060-942A-F3CA1DB5E60F}" type="pres">
      <dgm:prSet presAssocID="{5B9EFCD3-71C7-4430-9D42-66318838D93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83BE336-99FF-41BF-A803-108A36D4018F}" type="presOf" srcId="{5B9EFCD3-71C7-4430-9D42-66318838D936}" destId="{73C740CE-CB7B-4060-942A-F3CA1DB5E60F}" srcOrd="0" destOrd="0" presId="urn:microsoft.com/office/officeart/2018/2/layout/IconLabelList"/>
    <dgm:cxn modelId="{9CD4CE40-B884-4D5D-80E3-54C101E8FC95}" type="presOf" srcId="{EB0CD0B2-CED9-426E-A2E3-3EF30CBA9764}" destId="{574DCE51-47C9-4687-8328-4AC599A79A5A}" srcOrd="0" destOrd="0" presId="urn:microsoft.com/office/officeart/2018/2/layout/IconLabelList"/>
    <dgm:cxn modelId="{6A3D9065-56EA-4C88-84E2-0CEFB5AFAE8C}" srcId="{195A74B8-9D65-402C-8CA1-6CE2E166DB8C}" destId="{5B9EFCD3-71C7-4430-9D42-66318838D936}" srcOrd="3" destOrd="0" parTransId="{8DB79985-50EF-4652-9887-E1376A42D06C}" sibTransId="{D9976923-302B-4CB9-976D-4B795788BA90}"/>
    <dgm:cxn modelId="{EAAC7350-0913-4697-9256-467B2BE959FD}" type="presOf" srcId="{98144EC6-9940-4BD2-9BEC-22A4721C3762}" destId="{49A56CCF-D605-481E-BFE6-D3A83513A72D}" srcOrd="0" destOrd="0" presId="urn:microsoft.com/office/officeart/2018/2/layout/IconLabelList"/>
    <dgm:cxn modelId="{350167A0-45D1-44FC-B07A-88D1A7016D8E}" srcId="{195A74B8-9D65-402C-8CA1-6CE2E166DB8C}" destId="{98144EC6-9940-4BD2-9BEC-22A4721C3762}" srcOrd="1" destOrd="0" parTransId="{D95268D5-366E-4BDD-AEF2-36B957F12F17}" sibTransId="{4382B7EA-6919-4C3D-8B51-A0CE32E21A02}"/>
    <dgm:cxn modelId="{9B3CFCB7-CD55-4175-BAE4-97319C4777E1}" srcId="{195A74B8-9D65-402C-8CA1-6CE2E166DB8C}" destId="{4F26798D-9132-4004-BEDE-D2CA7A625685}" srcOrd="0" destOrd="0" parTransId="{F9CB3B89-CAFF-4DE7-9846-2A349F40615F}" sibTransId="{CC6F2AB5-7A04-4E19-B2C8-8EE28822E852}"/>
    <dgm:cxn modelId="{41BDD5DA-4852-44F5-95AC-CE3CFFB77AF9}" type="presOf" srcId="{4F26798D-9132-4004-BEDE-D2CA7A625685}" destId="{84843D95-A596-406C-8D19-BC982411B87A}" srcOrd="0" destOrd="0" presId="urn:microsoft.com/office/officeart/2018/2/layout/IconLabelList"/>
    <dgm:cxn modelId="{E4451FF0-82C8-4FB2-8752-B9A24113A38B}" type="presOf" srcId="{195A74B8-9D65-402C-8CA1-6CE2E166DB8C}" destId="{52E08E23-F548-4819-8C91-46E600E25448}" srcOrd="0" destOrd="0" presId="urn:microsoft.com/office/officeart/2018/2/layout/IconLabelList"/>
    <dgm:cxn modelId="{F38A4FF7-53E6-45A8-9159-A40F7FB20154}" srcId="{195A74B8-9D65-402C-8CA1-6CE2E166DB8C}" destId="{EB0CD0B2-CED9-426E-A2E3-3EF30CBA9764}" srcOrd="2" destOrd="0" parTransId="{7D0B043C-FE42-4D05-8B6A-C08586028481}" sibTransId="{07A4DB98-F647-48A6-BA84-C5F96664A34A}"/>
    <dgm:cxn modelId="{497E7882-F78C-47F3-9649-64CB7A03A256}" type="presParOf" srcId="{52E08E23-F548-4819-8C91-46E600E25448}" destId="{08891EBD-8DDA-4257-B43F-37C4A3C2DF03}" srcOrd="0" destOrd="0" presId="urn:microsoft.com/office/officeart/2018/2/layout/IconLabelList"/>
    <dgm:cxn modelId="{EC7A196A-91F5-4653-B528-30D897817BFE}" type="presParOf" srcId="{08891EBD-8DDA-4257-B43F-37C4A3C2DF03}" destId="{E5AD6246-22E8-41EF-909C-B5FCDD3E8434}" srcOrd="0" destOrd="0" presId="urn:microsoft.com/office/officeart/2018/2/layout/IconLabelList"/>
    <dgm:cxn modelId="{DFEFDD4F-9874-4572-9A17-7E5CBC540741}" type="presParOf" srcId="{08891EBD-8DDA-4257-B43F-37C4A3C2DF03}" destId="{636BAAEA-8E7C-4965-A2B8-E2D498D66A82}" srcOrd="1" destOrd="0" presId="urn:microsoft.com/office/officeart/2018/2/layout/IconLabelList"/>
    <dgm:cxn modelId="{A3ABDE32-51BB-43A3-A806-296411891C7A}" type="presParOf" srcId="{08891EBD-8DDA-4257-B43F-37C4A3C2DF03}" destId="{84843D95-A596-406C-8D19-BC982411B87A}" srcOrd="2" destOrd="0" presId="urn:microsoft.com/office/officeart/2018/2/layout/IconLabelList"/>
    <dgm:cxn modelId="{1C0055F0-1F6E-4DDF-98C5-95EFFBADCE9F}" type="presParOf" srcId="{52E08E23-F548-4819-8C91-46E600E25448}" destId="{7EE25B65-826F-4CF2-9ECD-E524CBC87B2E}" srcOrd="1" destOrd="0" presId="urn:microsoft.com/office/officeart/2018/2/layout/IconLabelList"/>
    <dgm:cxn modelId="{AAF71E2C-E4F8-4EB3-A983-844A9BB12241}" type="presParOf" srcId="{52E08E23-F548-4819-8C91-46E600E25448}" destId="{A6ED638A-174B-4641-B4B3-7D833AB4359B}" srcOrd="2" destOrd="0" presId="urn:microsoft.com/office/officeart/2018/2/layout/IconLabelList"/>
    <dgm:cxn modelId="{46EE5D8F-4AF5-4399-9F7A-82C4560F2D78}" type="presParOf" srcId="{A6ED638A-174B-4641-B4B3-7D833AB4359B}" destId="{29A123F0-CA20-46B4-ADAD-A9190B150F7A}" srcOrd="0" destOrd="0" presId="urn:microsoft.com/office/officeart/2018/2/layout/IconLabelList"/>
    <dgm:cxn modelId="{0214B1BA-4B32-42E8-8F66-065F520FEE4A}" type="presParOf" srcId="{A6ED638A-174B-4641-B4B3-7D833AB4359B}" destId="{ABAB2783-BBB9-42F8-8137-2C58803460C4}" srcOrd="1" destOrd="0" presId="urn:microsoft.com/office/officeart/2018/2/layout/IconLabelList"/>
    <dgm:cxn modelId="{871D0CC4-516D-4742-BA0C-9F721CF3BD07}" type="presParOf" srcId="{A6ED638A-174B-4641-B4B3-7D833AB4359B}" destId="{49A56CCF-D605-481E-BFE6-D3A83513A72D}" srcOrd="2" destOrd="0" presId="urn:microsoft.com/office/officeart/2018/2/layout/IconLabelList"/>
    <dgm:cxn modelId="{1D1CA8EE-988C-4C2B-ADA6-D7C905B82ED1}" type="presParOf" srcId="{52E08E23-F548-4819-8C91-46E600E25448}" destId="{21345335-2331-456A-B19B-4A20C0178856}" srcOrd="3" destOrd="0" presId="urn:microsoft.com/office/officeart/2018/2/layout/IconLabelList"/>
    <dgm:cxn modelId="{55C5B6DF-63FD-44A6-A10D-E28A7019A65C}" type="presParOf" srcId="{52E08E23-F548-4819-8C91-46E600E25448}" destId="{0B9EBB0B-2140-421C-9983-6CA3691B39E6}" srcOrd="4" destOrd="0" presId="urn:microsoft.com/office/officeart/2018/2/layout/IconLabelList"/>
    <dgm:cxn modelId="{184B4F63-4AFF-4806-BCEC-8812BBC1971C}" type="presParOf" srcId="{0B9EBB0B-2140-421C-9983-6CA3691B39E6}" destId="{93C03173-8E89-4C3E-B0AE-34FA0835D3A2}" srcOrd="0" destOrd="0" presId="urn:microsoft.com/office/officeart/2018/2/layout/IconLabelList"/>
    <dgm:cxn modelId="{024CC321-04AA-436E-9D7C-6F06CB11DDED}" type="presParOf" srcId="{0B9EBB0B-2140-421C-9983-6CA3691B39E6}" destId="{A49DC668-9121-4F36-AC8E-8AB368D17C1F}" srcOrd="1" destOrd="0" presId="urn:microsoft.com/office/officeart/2018/2/layout/IconLabelList"/>
    <dgm:cxn modelId="{C3F395C5-AF18-4875-8FDE-1496C0EAA92F}" type="presParOf" srcId="{0B9EBB0B-2140-421C-9983-6CA3691B39E6}" destId="{574DCE51-47C9-4687-8328-4AC599A79A5A}" srcOrd="2" destOrd="0" presId="urn:microsoft.com/office/officeart/2018/2/layout/IconLabelList"/>
    <dgm:cxn modelId="{A813FC74-5F1F-43F8-8257-87BECF510E00}" type="presParOf" srcId="{52E08E23-F548-4819-8C91-46E600E25448}" destId="{DF57501D-C0E9-4045-9F50-4ED2F79B32A6}" srcOrd="5" destOrd="0" presId="urn:microsoft.com/office/officeart/2018/2/layout/IconLabelList"/>
    <dgm:cxn modelId="{C16111DC-A215-461A-9E4C-EEE12D3A922E}" type="presParOf" srcId="{52E08E23-F548-4819-8C91-46E600E25448}" destId="{C53013AD-9FF1-459A-898E-5B1F1E175F93}" srcOrd="6" destOrd="0" presId="urn:microsoft.com/office/officeart/2018/2/layout/IconLabelList"/>
    <dgm:cxn modelId="{E5AF421B-B13D-41EE-92FD-F6A824310FC5}" type="presParOf" srcId="{C53013AD-9FF1-459A-898E-5B1F1E175F93}" destId="{697491FA-29C7-486E-B6D7-E3FC4C084CFB}" srcOrd="0" destOrd="0" presId="urn:microsoft.com/office/officeart/2018/2/layout/IconLabelList"/>
    <dgm:cxn modelId="{E647655A-BBE3-4F7D-8603-B712104C126D}" type="presParOf" srcId="{C53013AD-9FF1-459A-898E-5B1F1E175F93}" destId="{ECF6034D-2944-4C1E-9EF9-3B53B8E7A901}" srcOrd="1" destOrd="0" presId="urn:microsoft.com/office/officeart/2018/2/layout/IconLabelList"/>
    <dgm:cxn modelId="{19058E5C-3695-4E30-B79A-0F39ECEB27CD}" type="presParOf" srcId="{C53013AD-9FF1-459A-898E-5B1F1E175F93}" destId="{73C740CE-CB7B-4060-942A-F3CA1DB5E6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F7E67B-FA4E-4D87-AC55-0D6C2FF0B5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F71444-F1A8-4F4A-89F9-949A709B613B}">
      <dgm:prSet/>
      <dgm:spPr/>
      <dgm:t>
        <a:bodyPr/>
        <a:lstStyle/>
        <a:p>
          <a:r>
            <a:rPr lang="en-IN" b="1" i="1"/>
            <a:t>Tools:</a:t>
          </a:r>
          <a:r>
            <a:rPr lang="en-IN" i="1"/>
            <a:t> Python, SQL, Power BI, </a:t>
          </a:r>
          <a:endParaRPr lang="en-US"/>
        </a:p>
      </dgm:t>
    </dgm:pt>
    <dgm:pt modelId="{1078A556-14EE-4434-A9DF-07F347DEC7CA}" type="parTrans" cxnId="{DADBE3B5-9146-4AEA-A431-74DCDD3EB43C}">
      <dgm:prSet/>
      <dgm:spPr/>
      <dgm:t>
        <a:bodyPr/>
        <a:lstStyle/>
        <a:p>
          <a:endParaRPr lang="en-US"/>
        </a:p>
      </dgm:t>
    </dgm:pt>
    <dgm:pt modelId="{CD71BC33-4834-44CD-90BD-1275CF7E89D7}" type="sibTrans" cxnId="{DADBE3B5-9146-4AEA-A431-74DCDD3EB43C}">
      <dgm:prSet/>
      <dgm:spPr/>
      <dgm:t>
        <a:bodyPr/>
        <a:lstStyle/>
        <a:p>
          <a:endParaRPr lang="en-US"/>
        </a:p>
      </dgm:t>
    </dgm:pt>
    <dgm:pt modelId="{CAF06DD8-6BDD-4F90-9696-74172E1C648A}">
      <dgm:prSet/>
      <dgm:spPr/>
      <dgm:t>
        <a:bodyPr/>
        <a:lstStyle/>
        <a:p>
          <a:r>
            <a:rPr lang="en-IN" b="1" i="1"/>
            <a:t>Dataset:</a:t>
          </a:r>
          <a:r>
            <a:rPr lang="en-IN" i="1"/>
            <a:t> Telco Customer Churn (Kaggle )</a:t>
          </a:r>
          <a:endParaRPr lang="en-US"/>
        </a:p>
      </dgm:t>
    </dgm:pt>
    <dgm:pt modelId="{2DAEF9A4-1FA4-48A0-A97D-974243B25315}" type="parTrans" cxnId="{32678E53-16C0-4B93-A3E4-E4039B0F9CD1}">
      <dgm:prSet/>
      <dgm:spPr/>
      <dgm:t>
        <a:bodyPr/>
        <a:lstStyle/>
        <a:p>
          <a:endParaRPr lang="en-US"/>
        </a:p>
      </dgm:t>
    </dgm:pt>
    <dgm:pt modelId="{8AFF01D6-D418-42DE-9527-877F07ED8B0F}" type="sibTrans" cxnId="{32678E53-16C0-4B93-A3E4-E4039B0F9CD1}">
      <dgm:prSet/>
      <dgm:spPr/>
      <dgm:t>
        <a:bodyPr/>
        <a:lstStyle/>
        <a:p>
          <a:endParaRPr lang="en-US"/>
        </a:p>
      </dgm:t>
    </dgm:pt>
    <dgm:pt modelId="{1448A8D0-6FE2-4E7D-AD73-B604481AE03A}">
      <dgm:prSet/>
      <dgm:spPr/>
      <dgm:t>
        <a:bodyPr/>
        <a:lstStyle/>
        <a:p>
          <a:r>
            <a:rPr lang="en-IN" b="1" i="1"/>
            <a:t>Data Size:</a:t>
          </a:r>
          <a:r>
            <a:rPr lang="en-IN" i="1"/>
            <a:t> ~7,000+ customers, 20+ features</a:t>
          </a:r>
          <a:endParaRPr lang="en-US"/>
        </a:p>
      </dgm:t>
    </dgm:pt>
    <dgm:pt modelId="{3A474917-CA06-4CCA-956B-613E417247B3}" type="parTrans" cxnId="{06A2FD2B-B56C-44BD-B7A1-350814C752DD}">
      <dgm:prSet/>
      <dgm:spPr/>
      <dgm:t>
        <a:bodyPr/>
        <a:lstStyle/>
        <a:p>
          <a:endParaRPr lang="en-US"/>
        </a:p>
      </dgm:t>
    </dgm:pt>
    <dgm:pt modelId="{86D374C5-21C1-494A-B221-BB4A770AF14F}" type="sibTrans" cxnId="{06A2FD2B-B56C-44BD-B7A1-350814C752DD}">
      <dgm:prSet/>
      <dgm:spPr/>
      <dgm:t>
        <a:bodyPr/>
        <a:lstStyle/>
        <a:p>
          <a:endParaRPr lang="en-US"/>
        </a:p>
      </dgm:t>
    </dgm:pt>
    <dgm:pt modelId="{EE78D881-36FE-4B56-ABAD-A2BE865B9278}">
      <dgm:prSet/>
      <dgm:spPr/>
      <dgm:t>
        <a:bodyPr/>
        <a:lstStyle/>
        <a:p>
          <a:r>
            <a:rPr lang="en-IN" b="1" i="1"/>
            <a:t>Visual:</a:t>
          </a:r>
          <a:r>
            <a:rPr lang="en-IN" i="1"/>
            <a:t> Insert dataset sample (screenshot of 4–5 columns), or a logo grid of tools used.</a:t>
          </a:r>
          <a:endParaRPr lang="en-US"/>
        </a:p>
      </dgm:t>
    </dgm:pt>
    <dgm:pt modelId="{6AF7F625-56A9-4DEB-9872-9640889FEC96}" type="parTrans" cxnId="{B4C260FC-B46E-4F19-97D1-80429BF09881}">
      <dgm:prSet/>
      <dgm:spPr/>
      <dgm:t>
        <a:bodyPr/>
        <a:lstStyle/>
        <a:p>
          <a:endParaRPr lang="en-US"/>
        </a:p>
      </dgm:t>
    </dgm:pt>
    <dgm:pt modelId="{37DDA309-51AF-413C-90A3-B26ADDF113C3}" type="sibTrans" cxnId="{B4C260FC-B46E-4F19-97D1-80429BF09881}">
      <dgm:prSet/>
      <dgm:spPr/>
      <dgm:t>
        <a:bodyPr/>
        <a:lstStyle/>
        <a:p>
          <a:endParaRPr lang="en-US"/>
        </a:p>
      </dgm:t>
    </dgm:pt>
    <dgm:pt modelId="{2D47539E-77BF-4448-9F84-F726FF30E817}" type="pres">
      <dgm:prSet presAssocID="{CEF7E67B-FA4E-4D87-AC55-0D6C2FF0B5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77F4BB-D250-49BD-B245-083DA5877E74}" type="pres">
      <dgm:prSet presAssocID="{E5F71444-F1A8-4F4A-89F9-949A709B613B}" presName="hierRoot1" presStyleCnt="0"/>
      <dgm:spPr/>
    </dgm:pt>
    <dgm:pt modelId="{81151450-A5A7-4FDE-8CAC-C3A89D33B376}" type="pres">
      <dgm:prSet presAssocID="{E5F71444-F1A8-4F4A-89F9-949A709B613B}" presName="composite" presStyleCnt="0"/>
      <dgm:spPr/>
    </dgm:pt>
    <dgm:pt modelId="{27E239B6-A153-40B5-BEB1-EEA3B8C7C14A}" type="pres">
      <dgm:prSet presAssocID="{E5F71444-F1A8-4F4A-89F9-949A709B613B}" presName="background" presStyleLbl="node0" presStyleIdx="0" presStyleCnt="4"/>
      <dgm:spPr/>
    </dgm:pt>
    <dgm:pt modelId="{29AE1943-8713-481D-95FE-C6FA308ABB05}" type="pres">
      <dgm:prSet presAssocID="{E5F71444-F1A8-4F4A-89F9-949A709B613B}" presName="text" presStyleLbl="fgAcc0" presStyleIdx="0" presStyleCnt="4">
        <dgm:presLayoutVars>
          <dgm:chPref val="3"/>
        </dgm:presLayoutVars>
      </dgm:prSet>
      <dgm:spPr/>
    </dgm:pt>
    <dgm:pt modelId="{A45E9D12-E820-4FA5-B1EF-2E2918352FA3}" type="pres">
      <dgm:prSet presAssocID="{E5F71444-F1A8-4F4A-89F9-949A709B613B}" presName="hierChild2" presStyleCnt="0"/>
      <dgm:spPr/>
    </dgm:pt>
    <dgm:pt modelId="{15115393-1626-4E0D-9583-DABF4A2FAA9C}" type="pres">
      <dgm:prSet presAssocID="{CAF06DD8-6BDD-4F90-9696-74172E1C648A}" presName="hierRoot1" presStyleCnt="0"/>
      <dgm:spPr/>
    </dgm:pt>
    <dgm:pt modelId="{B7C86E87-AC8B-43CA-8710-CA8322B8F468}" type="pres">
      <dgm:prSet presAssocID="{CAF06DD8-6BDD-4F90-9696-74172E1C648A}" presName="composite" presStyleCnt="0"/>
      <dgm:spPr/>
    </dgm:pt>
    <dgm:pt modelId="{2C000D6B-B2E7-4A3A-A4FB-7CF44967B283}" type="pres">
      <dgm:prSet presAssocID="{CAF06DD8-6BDD-4F90-9696-74172E1C648A}" presName="background" presStyleLbl="node0" presStyleIdx="1" presStyleCnt="4"/>
      <dgm:spPr/>
    </dgm:pt>
    <dgm:pt modelId="{55EA74BF-70E9-4803-A903-5A9E611F44AE}" type="pres">
      <dgm:prSet presAssocID="{CAF06DD8-6BDD-4F90-9696-74172E1C648A}" presName="text" presStyleLbl="fgAcc0" presStyleIdx="1" presStyleCnt="4">
        <dgm:presLayoutVars>
          <dgm:chPref val="3"/>
        </dgm:presLayoutVars>
      </dgm:prSet>
      <dgm:spPr/>
    </dgm:pt>
    <dgm:pt modelId="{C43FFF6E-3C17-4021-A81B-9866233131F3}" type="pres">
      <dgm:prSet presAssocID="{CAF06DD8-6BDD-4F90-9696-74172E1C648A}" presName="hierChild2" presStyleCnt="0"/>
      <dgm:spPr/>
    </dgm:pt>
    <dgm:pt modelId="{E43746D7-1031-4A84-BA1A-9C390C6C25E0}" type="pres">
      <dgm:prSet presAssocID="{1448A8D0-6FE2-4E7D-AD73-B604481AE03A}" presName="hierRoot1" presStyleCnt="0"/>
      <dgm:spPr/>
    </dgm:pt>
    <dgm:pt modelId="{F45D37F9-FEE7-4E6B-8A38-F730580868FC}" type="pres">
      <dgm:prSet presAssocID="{1448A8D0-6FE2-4E7D-AD73-B604481AE03A}" presName="composite" presStyleCnt="0"/>
      <dgm:spPr/>
    </dgm:pt>
    <dgm:pt modelId="{EA6CD137-4C8F-4CD1-B67E-FEB5FCFB8D11}" type="pres">
      <dgm:prSet presAssocID="{1448A8D0-6FE2-4E7D-AD73-B604481AE03A}" presName="background" presStyleLbl="node0" presStyleIdx="2" presStyleCnt="4"/>
      <dgm:spPr/>
    </dgm:pt>
    <dgm:pt modelId="{2F54F048-8331-4380-AA6E-9B76269F111F}" type="pres">
      <dgm:prSet presAssocID="{1448A8D0-6FE2-4E7D-AD73-B604481AE03A}" presName="text" presStyleLbl="fgAcc0" presStyleIdx="2" presStyleCnt="4">
        <dgm:presLayoutVars>
          <dgm:chPref val="3"/>
        </dgm:presLayoutVars>
      </dgm:prSet>
      <dgm:spPr/>
    </dgm:pt>
    <dgm:pt modelId="{52BF53A4-CE89-4D27-AEB7-0D7F40DD2EA5}" type="pres">
      <dgm:prSet presAssocID="{1448A8D0-6FE2-4E7D-AD73-B604481AE03A}" presName="hierChild2" presStyleCnt="0"/>
      <dgm:spPr/>
    </dgm:pt>
    <dgm:pt modelId="{39B74132-42BA-47F3-B328-FC8BC894C5E4}" type="pres">
      <dgm:prSet presAssocID="{EE78D881-36FE-4B56-ABAD-A2BE865B9278}" presName="hierRoot1" presStyleCnt="0"/>
      <dgm:spPr/>
    </dgm:pt>
    <dgm:pt modelId="{92EE4265-CA91-474F-BC98-ECAE8D246169}" type="pres">
      <dgm:prSet presAssocID="{EE78D881-36FE-4B56-ABAD-A2BE865B9278}" presName="composite" presStyleCnt="0"/>
      <dgm:spPr/>
    </dgm:pt>
    <dgm:pt modelId="{0E2499F3-B70D-49FA-983B-7D8CBE65B253}" type="pres">
      <dgm:prSet presAssocID="{EE78D881-36FE-4B56-ABAD-A2BE865B9278}" presName="background" presStyleLbl="node0" presStyleIdx="3" presStyleCnt="4"/>
      <dgm:spPr/>
    </dgm:pt>
    <dgm:pt modelId="{3912248A-09DC-4966-A2A6-C697B197EA10}" type="pres">
      <dgm:prSet presAssocID="{EE78D881-36FE-4B56-ABAD-A2BE865B9278}" presName="text" presStyleLbl="fgAcc0" presStyleIdx="3" presStyleCnt="4">
        <dgm:presLayoutVars>
          <dgm:chPref val="3"/>
        </dgm:presLayoutVars>
      </dgm:prSet>
      <dgm:spPr/>
    </dgm:pt>
    <dgm:pt modelId="{D9EDA2BA-9F01-4885-871F-9E24C5F261C3}" type="pres">
      <dgm:prSet presAssocID="{EE78D881-36FE-4B56-ABAD-A2BE865B9278}" presName="hierChild2" presStyleCnt="0"/>
      <dgm:spPr/>
    </dgm:pt>
  </dgm:ptLst>
  <dgm:cxnLst>
    <dgm:cxn modelId="{06A2FD2B-B56C-44BD-B7A1-350814C752DD}" srcId="{CEF7E67B-FA4E-4D87-AC55-0D6C2FF0B55C}" destId="{1448A8D0-6FE2-4E7D-AD73-B604481AE03A}" srcOrd="2" destOrd="0" parTransId="{3A474917-CA06-4CCA-956B-613E417247B3}" sibTransId="{86D374C5-21C1-494A-B221-BB4A770AF14F}"/>
    <dgm:cxn modelId="{3B1F0F34-295F-4EFB-9452-B3F5A6CE5CF9}" type="presOf" srcId="{E5F71444-F1A8-4F4A-89F9-949A709B613B}" destId="{29AE1943-8713-481D-95FE-C6FA308ABB05}" srcOrd="0" destOrd="0" presId="urn:microsoft.com/office/officeart/2005/8/layout/hierarchy1"/>
    <dgm:cxn modelId="{E2B18E6B-F4A4-4C44-B55F-E81E05101E6F}" type="presOf" srcId="{EE78D881-36FE-4B56-ABAD-A2BE865B9278}" destId="{3912248A-09DC-4966-A2A6-C697B197EA10}" srcOrd="0" destOrd="0" presId="urn:microsoft.com/office/officeart/2005/8/layout/hierarchy1"/>
    <dgm:cxn modelId="{32678E53-16C0-4B93-A3E4-E4039B0F9CD1}" srcId="{CEF7E67B-FA4E-4D87-AC55-0D6C2FF0B55C}" destId="{CAF06DD8-6BDD-4F90-9696-74172E1C648A}" srcOrd="1" destOrd="0" parTransId="{2DAEF9A4-1FA4-48A0-A97D-974243B25315}" sibTransId="{8AFF01D6-D418-42DE-9527-877F07ED8B0F}"/>
    <dgm:cxn modelId="{BE637980-4278-4F06-A60F-F13BC968923E}" type="presOf" srcId="{1448A8D0-6FE2-4E7D-AD73-B604481AE03A}" destId="{2F54F048-8331-4380-AA6E-9B76269F111F}" srcOrd="0" destOrd="0" presId="urn:microsoft.com/office/officeart/2005/8/layout/hierarchy1"/>
    <dgm:cxn modelId="{DADBE3B5-9146-4AEA-A431-74DCDD3EB43C}" srcId="{CEF7E67B-FA4E-4D87-AC55-0D6C2FF0B55C}" destId="{E5F71444-F1A8-4F4A-89F9-949A709B613B}" srcOrd="0" destOrd="0" parTransId="{1078A556-14EE-4434-A9DF-07F347DEC7CA}" sibTransId="{CD71BC33-4834-44CD-90BD-1275CF7E89D7}"/>
    <dgm:cxn modelId="{D90802E1-3CF5-46BF-9BBA-2279C145C69B}" type="presOf" srcId="{CEF7E67B-FA4E-4D87-AC55-0D6C2FF0B55C}" destId="{2D47539E-77BF-4448-9F84-F726FF30E817}" srcOrd="0" destOrd="0" presId="urn:microsoft.com/office/officeart/2005/8/layout/hierarchy1"/>
    <dgm:cxn modelId="{AD369DF0-7E07-46C6-A66C-BBDF16143A3F}" type="presOf" srcId="{CAF06DD8-6BDD-4F90-9696-74172E1C648A}" destId="{55EA74BF-70E9-4803-A903-5A9E611F44AE}" srcOrd="0" destOrd="0" presId="urn:microsoft.com/office/officeart/2005/8/layout/hierarchy1"/>
    <dgm:cxn modelId="{B4C260FC-B46E-4F19-97D1-80429BF09881}" srcId="{CEF7E67B-FA4E-4D87-AC55-0D6C2FF0B55C}" destId="{EE78D881-36FE-4B56-ABAD-A2BE865B9278}" srcOrd="3" destOrd="0" parTransId="{6AF7F625-56A9-4DEB-9872-9640889FEC96}" sibTransId="{37DDA309-51AF-413C-90A3-B26ADDF113C3}"/>
    <dgm:cxn modelId="{587D053B-8FFE-4C52-B3BA-F4B77507ADCE}" type="presParOf" srcId="{2D47539E-77BF-4448-9F84-F726FF30E817}" destId="{2777F4BB-D250-49BD-B245-083DA5877E74}" srcOrd="0" destOrd="0" presId="urn:microsoft.com/office/officeart/2005/8/layout/hierarchy1"/>
    <dgm:cxn modelId="{27A66770-66CA-412A-AF9F-383008A89296}" type="presParOf" srcId="{2777F4BB-D250-49BD-B245-083DA5877E74}" destId="{81151450-A5A7-4FDE-8CAC-C3A89D33B376}" srcOrd="0" destOrd="0" presId="urn:microsoft.com/office/officeart/2005/8/layout/hierarchy1"/>
    <dgm:cxn modelId="{A400CE94-E28F-44CD-8454-2001570513A4}" type="presParOf" srcId="{81151450-A5A7-4FDE-8CAC-C3A89D33B376}" destId="{27E239B6-A153-40B5-BEB1-EEA3B8C7C14A}" srcOrd="0" destOrd="0" presId="urn:microsoft.com/office/officeart/2005/8/layout/hierarchy1"/>
    <dgm:cxn modelId="{4135B083-CB82-4F7E-8AD5-706CFF84FBC6}" type="presParOf" srcId="{81151450-A5A7-4FDE-8CAC-C3A89D33B376}" destId="{29AE1943-8713-481D-95FE-C6FA308ABB05}" srcOrd="1" destOrd="0" presId="urn:microsoft.com/office/officeart/2005/8/layout/hierarchy1"/>
    <dgm:cxn modelId="{03EC60A9-FC7A-4408-9396-6FDB32ADC513}" type="presParOf" srcId="{2777F4BB-D250-49BD-B245-083DA5877E74}" destId="{A45E9D12-E820-4FA5-B1EF-2E2918352FA3}" srcOrd="1" destOrd="0" presId="urn:microsoft.com/office/officeart/2005/8/layout/hierarchy1"/>
    <dgm:cxn modelId="{3C7365FE-C65B-4DB3-9B7D-384B000BCB27}" type="presParOf" srcId="{2D47539E-77BF-4448-9F84-F726FF30E817}" destId="{15115393-1626-4E0D-9583-DABF4A2FAA9C}" srcOrd="1" destOrd="0" presId="urn:microsoft.com/office/officeart/2005/8/layout/hierarchy1"/>
    <dgm:cxn modelId="{3ACD783D-7DAB-4EBA-BDFE-495925F64108}" type="presParOf" srcId="{15115393-1626-4E0D-9583-DABF4A2FAA9C}" destId="{B7C86E87-AC8B-43CA-8710-CA8322B8F468}" srcOrd="0" destOrd="0" presId="urn:microsoft.com/office/officeart/2005/8/layout/hierarchy1"/>
    <dgm:cxn modelId="{519777BF-5373-4152-B8E6-3267479F0013}" type="presParOf" srcId="{B7C86E87-AC8B-43CA-8710-CA8322B8F468}" destId="{2C000D6B-B2E7-4A3A-A4FB-7CF44967B283}" srcOrd="0" destOrd="0" presId="urn:microsoft.com/office/officeart/2005/8/layout/hierarchy1"/>
    <dgm:cxn modelId="{B3D804EE-CFCA-4546-9F81-274208C3FF44}" type="presParOf" srcId="{B7C86E87-AC8B-43CA-8710-CA8322B8F468}" destId="{55EA74BF-70E9-4803-A903-5A9E611F44AE}" srcOrd="1" destOrd="0" presId="urn:microsoft.com/office/officeart/2005/8/layout/hierarchy1"/>
    <dgm:cxn modelId="{203867DB-E947-49B5-99C2-F1B89A594A2A}" type="presParOf" srcId="{15115393-1626-4E0D-9583-DABF4A2FAA9C}" destId="{C43FFF6E-3C17-4021-A81B-9866233131F3}" srcOrd="1" destOrd="0" presId="urn:microsoft.com/office/officeart/2005/8/layout/hierarchy1"/>
    <dgm:cxn modelId="{7975A9DF-5733-4458-A5F1-F495E3451378}" type="presParOf" srcId="{2D47539E-77BF-4448-9F84-F726FF30E817}" destId="{E43746D7-1031-4A84-BA1A-9C390C6C25E0}" srcOrd="2" destOrd="0" presId="urn:microsoft.com/office/officeart/2005/8/layout/hierarchy1"/>
    <dgm:cxn modelId="{DE252E0E-8B6A-411C-B6C6-40E9BB8FCCE0}" type="presParOf" srcId="{E43746D7-1031-4A84-BA1A-9C390C6C25E0}" destId="{F45D37F9-FEE7-4E6B-8A38-F730580868FC}" srcOrd="0" destOrd="0" presId="urn:microsoft.com/office/officeart/2005/8/layout/hierarchy1"/>
    <dgm:cxn modelId="{F1FAAB45-9E14-4B34-AE6E-A2DF698F3817}" type="presParOf" srcId="{F45D37F9-FEE7-4E6B-8A38-F730580868FC}" destId="{EA6CD137-4C8F-4CD1-B67E-FEB5FCFB8D11}" srcOrd="0" destOrd="0" presId="urn:microsoft.com/office/officeart/2005/8/layout/hierarchy1"/>
    <dgm:cxn modelId="{41203645-49DB-40EA-842D-508C4A000AF9}" type="presParOf" srcId="{F45D37F9-FEE7-4E6B-8A38-F730580868FC}" destId="{2F54F048-8331-4380-AA6E-9B76269F111F}" srcOrd="1" destOrd="0" presId="urn:microsoft.com/office/officeart/2005/8/layout/hierarchy1"/>
    <dgm:cxn modelId="{08F8DF07-3FA0-4793-8E2C-10E0CFB46E89}" type="presParOf" srcId="{E43746D7-1031-4A84-BA1A-9C390C6C25E0}" destId="{52BF53A4-CE89-4D27-AEB7-0D7F40DD2EA5}" srcOrd="1" destOrd="0" presId="urn:microsoft.com/office/officeart/2005/8/layout/hierarchy1"/>
    <dgm:cxn modelId="{13BFDA5F-F4A2-4E0D-9FA4-71A664078717}" type="presParOf" srcId="{2D47539E-77BF-4448-9F84-F726FF30E817}" destId="{39B74132-42BA-47F3-B328-FC8BC894C5E4}" srcOrd="3" destOrd="0" presId="urn:microsoft.com/office/officeart/2005/8/layout/hierarchy1"/>
    <dgm:cxn modelId="{9C00021C-9478-467F-8744-66E10ED470AE}" type="presParOf" srcId="{39B74132-42BA-47F3-B328-FC8BC894C5E4}" destId="{92EE4265-CA91-474F-BC98-ECAE8D246169}" srcOrd="0" destOrd="0" presId="urn:microsoft.com/office/officeart/2005/8/layout/hierarchy1"/>
    <dgm:cxn modelId="{84CDB9D7-EA82-4E2C-84EC-EB111EA7DB54}" type="presParOf" srcId="{92EE4265-CA91-474F-BC98-ECAE8D246169}" destId="{0E2499F3-B70D-49FA-983B-7D8CBE65B253}" srcOrd="0" destOrd="0" presId="urn:microsoft.com/office/officeart/2005/8/layout/hierarchy1"/>
    <dgm:cxn modelId="{67D0906D-E1D8-4FD5-9FA5-BA5FAEF214A1}" type="presParOf" srcId="{92EE4265-CA91-474F-BC98-ECAE8D246169}" destId="{3912248A-09DC-4966-A2A6-C697B197EA10}" srcOrd="1" destOrd="0" presId="urn:microsoft.com/office/officeart/2005/8/layout/hierarchy1"/>
    <dgm:cxn modelId="{00B01258-D2DE-49D3-A6D3-9B11D9DAD353}" type="presParOf" srcId="{39B74132-42BA-47F3-B328-FC8BC894C5E4}" destId="{D9EDA2BA-9F01-4885-871F-9E24C5F261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33E9C9-86C6-4B5A-B25F-9C411FE2CFAE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8ACC565-A025-42C0-8BB0-A94C73DB953E}">
      <dgm:prSet/>
      <dgm:spPr/>
      <dgm:t>
        <a:bodyPr/>
        <a:lstStyle/>
        <a:p>
          <a:r>
            <a:rPr lang="en-US"/>
            <a:t>26% customers churned.</a:t>
          </a:r>
        </a:p>
      </dgm:t>
    </dgm:pt>
    <dgm:pt modelId="{BACD200F-8E7D-4ECC-A661-CE28945E0D0C}" type="parTrans" cxnId="{9905FB97-4AE7-40AC-8FEA-A071CE04B01E}">
      <dgm:prSet/>
      <dgm:spPr/>
      <dgm:t>
        <a:bodyPr/>
        <a:lstStyle/>
        <a:p>
          <a:endParaRPr lang="en-US"/>
        </a:p>
      </dgm:t>
    </dgm:pt>
    <dgm:pt modelId="{50C5B22A-DDBF-4BF8-967D-9ECC623EB5DE}" type="sibTrans" cxnId="{9905FB97-4AE7-40AC-8FEA-A071CE04B01E}">
      <dgm:prSet/>
      <dgm:spPr/>
      <dgm:t>
        <a:bodyPr/>
        <a:lstStyle/>
        <a:p>
          <a:endParaRPr lang="en-US"/>
        </a:p>
      </dgm:t>
    </dgm:pt>
    <dgm:pt modelId="{7875293C-3DAB-4D62-A700-C2E5E800D5E2}">
      <dgm:prSet/>
      <dgm:spPr/>
      <dgm:t>
        <a:bodyPr/>
        <a:lstStyle/>
        <a:p>
          <a:r>
            <a:rPr lang="en-US"/>
            <a:t>Senior citizens, month-to-month contracts, and fiber optic users churn more.</a:t>
          </a:r>
        </a:p>
      </dgm:t>
    </dgm:pt>
    <dgm:pt modelId="{2599187D-133C-41D7-B19A-381A61FFF147}" type="parTrans" cxnId="{E0149A63-B2F2-4B93-876E-67DBB6D030DD}">
      <dgm:prSet/>
      <dgm:spPr/>
      <dgm:t>
        <a:bodyPr/>
        <a:lstStyle/>
        <a:p>
          <a:endParaRPr lang="en-US"/>
        </a:p>
      </dgm:t>
    </dgm:pt>
    <dgm:pt modelId="{D02CC89A-99E4-44BB-908E-EE97DC1801C9}" type="sibTrans" cxnId="{E0149A63-B2F2-4B93-876E-67DBB6D030DD}">
      <dgm:prSet/>
      <dgm:spPr/>
      <dgm:t>
        <a:bodyPr/>
        <a:lstStyle/>
        <a:p>
          <a:endParaRPr lang="en-US"/>
        </a:p>
      </dgm:t>
    </dgm:pt>
    <dgm:pt modelId="{A849AC58-9807-4123-BBE5-6AE2745E60A2}">
      <dgm:prSet/>
      <dgm:spPr/>
      <dgm:t>
        <a:bodyPr/>
        <a:lstStyle/>
        <a:p>
          <a:r>
            <a:rPr lang="en-US"/>
            <a:t>Long tenure → low churn.</a:t>
          </a:r>
        </a:p>
      </dgm:t>
    </dgm:pt>
    <dgm:pt modelId="{9197C7FD-C01B-4953-B967-B21B967BEF80}" type="parTrans" cxnId="{94AD4B0E-C883-42F0-9BA3-0061E26C8EEE}">
      <dgm:prSet/>
      <dgm:spPr/>
      <dgm:t>
        <a:bodyPr/>
        <a:lstStyle/>
        <a:p>
          <a:endParaRPr lang="en-US"/>
        </a:p>
      </dgm:t>
    </dgm:pt>
    <dgm:pt modelId="{8E0E3A49-D9C7-4222-8287-30A2D7BECC22}" type="sibTrans" cxnId="{94AD4B0E-C883-42F0-9BA3-0061E26C8EEE}">
      <dgm:prSet/>
      <dgm:spPr/>
      <dgm:t>
        <a:bodyPr/>
        <a:lstStyle/>
        <a:p>
          <a:endParaRPr lang="en-US"/>
        </a:p>
      </dgm:t>
    </dgm:pt>
    <dgm:pt modelId="{F4006315-B689-4D92-B77C-40804FE4992B}">
      <dgm:prSet/>
      <dgm:spPr/>
      <dgm:t>
        <a:bodyPr/>
        <a:lstStyle/>
        <a:p>
          <a:r>
            <a:rPr lang="en-US"/>
            <a:t>High monthly charges linked to higher churn.</a:t>
          </a:r>
        </a:p>
      </dgm:t>
    </dgm:pt>
    <dgm:pt modelId="{A4D26E7A-234F-432F-BF2A-2725AFAA77F5}" type="parTrans" cxnId="{C550CD17-C3F0-4DD8-9EF8-CCD18A8AA8FD}">
      <dgm:prSet/>
      <dgm:spPr/>
      <dgm:t>
        <a:bodyPr/>
        <a:lstStyle/>
        <a:p>
          <a:endParaRPr lang="en-US"/>
        </a:p>
      </dgm:t>
    </dgm:pt>
    <dgm:pt modelId="{0D082922-98C3-4E48-81B6-4DDC0C69C59E}" type="sibTrans" cxnId="{C550CD17-C3F0-4DD8-9EF8-CCD18A8AA8FD}">
      <dgm:prSet/>
      <dgm:spPr/>
      <dgm:t>
        <a:bodyPr/>
        <a:lstStyle/>
        <a:p>
          <a:endParaRPr lang="en-US"/>
        </a:p>
      </dgm:t>
    </dgm:pt>
    <dgm:pt modelId="{F156E1F9-3C15-4F3C-9389-7BD4311E6BE6}">
      <dgm:prSet/>
      <dgm:spPr/>
      <dgm:t>
        <a:bodyPr/>
        <a:lstStyle/>
        <a:p>
          <a:r>
            <a:rPr lang="en-US" b="1"/>
            <a:t>Visual:</a:t>
          </a:r>
          <a:r>
            <a:rPr lang="en-US"/>
            <a:t> Include 1–2 charts from your Power BI dashboard (e.g., churn by contract, churn by gender, etc.)</a:t>
          </a:r>
        </a:p>
      </dgm:t>
    </dgm:pt>
    <dgm:pt modelId="{DE2391CA-2711-4886-8F70-86F3AD27929F}" type="parTrans" cxnId="{35E7CAE1-8E32-4EE7-A29F-BE33EFA12866}">
      <dgm:prSet/>
      <dgm:spPr/>
      <dgm:t>
        <a:bodyPr/>
        <a:lstStyle/>
        <a:p>
          <a:endParaRPr lang="en-US"/>
        </a:p>
      </dgm:t>
    </dgm:pt>
    <dgm:pt modelId="{4F839367-C9A9-47D5-A8AA-E2090F2BDAD0}" type="sibTrans" cxnId="{35E7CAE1-8E32-4EE7-A29F-BE33EFA12866}">
      <dgm:prSet/>
      <dgm:spPr/>
      <dgm:t>
        <a:bodyPr/>
        <a:lstStyle/>
        <a:p>
          <a:endParaRPr lang="en-US"/>
        </a:p>
      </dgm:t>
    </dgm:pt>
    <dgm:pt modelId="{20FDFE6C-60BA-4FB5-BF60-E4A708E3BCC0}" type="pres">
      <dgm:prSet presAssocID="{4333E9C9-86C6-4B5A-B25F-9C411FE2CFAE}" presName="diagram" presStyleCnt="0">
        <dgm:presLayoutVars>
          <dgm:dir/>
          <dgm:resizeHandles val="exact"/>
        </dgm:presLayoutVars>
      </dgm:prSet>
      <dgm:spPr/>
    </dgm:pt>
    <dgm:pt modelId="{37C28285-E222-442F-BD80-98FA2B94ED3D}" type="pres">
      <dgm:prSet presAssocID="{28ACC565-A025-42C0-8BB0-A94C73DB953E}" presName="node" presStyleLbl="node1" presStyleIdx="0" presStyleCnt="5">
        <dgm:presLayoutVars>
          <dgm:bulletEnabled val="1"/>
        </dgm:presLayoutVars>
      </dgm:prSet>
      <dgm:spPr/>
    </dgm:pt>
    <dgm:pt modelId="{8007050B-0646-472F-8AF6-71CEDCABAC94}" type="pres">
      <dgm:prSet presAssocID="{50C5B22A-DDBF-4BF8-967D-9ECC623EB5DE}" presName="sibTrans" presStyleLbl="sibTrans2D1" presStyleIdx="0" presStyleCnt="4"/>
      <dgm:spPr/>
    </dgm:pt>
    <dgm:pt modelId="{CFAD6E82-A3C1-4034-9DAC-9ED4F5722F31}" type="pres">
      <dgm:prSet presAssocID="{50C5B22A-DDBF-4BF8-967D-9ECC623EB5DE}" presName="connectorText" presStyleLbl="sibTrans2D1" presStyleIdx="0" presStyleCnt="4"/>
      <dgm:spPr/>
    </dgm:pt>
    <dgm:pt modelId="{0CAA67B8-FD19-4D91-AA80-808FE10F982A}" type="pres">
      <dgm:prSet presAssocID="{7875293C-3DAB-4D62-A700-C2E5E800D5E2}" presName="node" presStyleLbl="node1" presStyleIdx="1" presStyleCnt="5">
        <dgm:presLayoutVars>
          <dgm:bulletEnabled val="1"/>
        </dgm:presLayoutVars>
      </dgm:prSet>
      <dgm:spPr/>
    </dgm:pt>
    <dgm:pt modelId="{6C50FCC4-B48E-4ED1-993E-7000E2FA4BD2}" type="pres">
      <dgm:prSet presAssocID="{D02CC89A-99E4-44BB-908E-EE97DC1801C9}" presName="sibTrans" presStyleLbl="sibTrans2D1" presStyleIdx="1" presStyleCnt="4"/>
      <dgm:spPr/>
    </dgm:pt>
    <dgm:pt modelId="{8A717EB0-2CAC-4077-82C8-63431CDB803C}" type="pres">
      <dgm:prSet presAssocID="{D02CC89A-99E4-44BB-908E-EE97DC1801C9}" presName="connectorText" presStyleLbl="sibTrans2D1" presStyleIdx="1" presStyleCnt="4"/>
      <dgm:spPr/>
    </dgm:pt>
    <dgm:pt modelId="{2B311BD4-A30D-4B21-B661-7ED096A3A8C7}" type="pres">
      <dgm:prSet presAssocID="{A849AC58-9807-4123-BBE5-6AE2745E60A2}" presName="node" presStyleLbl="node1" presStyleIdx="2" presStyleCnt="5">
        <dgm:presLayoutVars>
          <dgm:bulletEnabled val="1"/>
        </dgm:presLayoutVars>
      </dgm:prSet>
      <dgm:spPr/>
    </dgm:pt>
    <dgm:pt modelId="{38ACE072-9694-42C4-84CC-FD71DA854F60}" type="pres">
      <dgm:prSet presAssocID="{8E0E3A49-D9C7-4222-8287-30A2D7BECC22}" presName="sibTrans" presStyleLbl="sibTrans2D1" presStyleIdx="2" presStyleCnt="4"/>
      <dgm:spPr/>
    </dgm:pt>
    <dgm:pt modelId="{BEA79F1F-AC8D-4FBF-9B3B-9B1361580630}" type="pres">
      <dgm:prSet presAssocID="{8E0E3A49-D9C7-4222-8287-30A2D7BECC22}" presName="connectorText" presStyleLbl="sibTrans2D1" presStyleIdx="2" presStyleCnt="4"/>
      <dgm:spPr/>
    </dgm:pt>
    <dgm:pt modelId="{93B769EA-0BBD-4E32-81E1-AFF9934F61F2}" type="pres">
      <dgm:prSet presAssocID="{F4006315-B689-4D92-B77C-40804FE4992B}" presName="node" presStyleLbl="node1" presStyleIdx="3" presStyleCnt="5">
        <dgm:presLayoutVars>
          <dgm:bulletEnabled val="1"/>
        </dgm:presLayoutVars>
      </dgm:prSet>
      <dgm:spPr/>
    </dgm:pt>
    <dgm:pt modelId="{7A11FDD4-016F-4675-B668-B0AC3A5D0D50}" type="pres">
      <dgm:prSet presAssocID="{0D082922-98C3-4E48-81B6-4DDC0C69C59E}" presName="sibTrans" presStyleLbl="sibTrans2D1" presStyleIdx="3" presStyleCnt="4"/>
      <dgm:spPr/>
    </dgm:pt>
    <dgm:pt modelId="{73423470-6179-4CAB-A8B3-2571CA75FF25}" type="pres">
      <dgm:prSet presAssocID="{0D082922-98C3-4E48-81B6-4DDC0C69C59E}" presName="connectorText" presStyleLbl="sibTrans2D1" presStyleIdx="3" presStyleCnt="4"/>
      <dgm:spPr/>
    </dgm:pt>
    <dgm:pt modelId="{94980211-9F5D-4C00-8D54-503FD5041FF3}" type="pres">
      <dgm:prSet presAssocID="{F156E1F9-3C15-4F3C-9389-7BD4311E6BE6}" presName="node" presStyleLbl="node1" presStyleIdx="4" presStyleCnt="5">
        <dgm:presLayoutVars>
          <dgm:bulletEnabled val="1"/>
        </dgm:presLayoutVars>
      </dgm:prSet>
      <dgm:spPr/>
    </dgm:pt>
  </dgm:ptLst>
  <dgm:cxnLst>
    <dgm:cxn modelId="{4F033904-0D96-431A-B4E2-2EDFBF11AAFD}" type="presOf" srcId="{A849AC58-9807-4123-BBE5-6AE2745E60A2}" destId="{2B311BD4-A30D-4B21-B661-7ED096A3A8C7}" srcOrd="0" destOrd="0" presId="urn:microsoft.com/office/officeart/2005/8/layout/process5"/>
    <dgm:cxn modelId="{94AD4B0E-C883-42F0-9BA3-0061E26C8EEE}" srcId="{4333E9C9-86C6-4B5A-B25F-9C411FE2CFAE}" destId="{A849AC58-9807-4123-BBE5-6AE2745E60A2}" srcOrd="2" destOrd="0" parTransId="{9197C7FD-C01B-4953-B967-B21B967BEF80}" sibTransId="{8E0E3A49-D9C7-4222-8287-30A2D7BECC22}"/>
    <dgm:cxn modelId="{AB37D011-B967-46F2-9CBF-C486F72B05B4}" type="presOf" srcId="{8E0E3A49-D9C7-4222-8287-30A2D7BECC22}" destId="{38ACE072-9694-42C4-84CC-FD71DA854F60}" srcOrd="0" destOrd="0" presId="urn:microsoft.com/office/officeart/2005/8/layout/process5"/>
    <dgm:cxn modelId="{C550CD17-C3F0-4DD8-9EF8-CCD18A8AA8FD}" srcId="{4333E9C9-86C6-4B5A-B25F-9C411FE2CFAE}" destId="{F4006315-B689-4D92-B77C-40804FE4992B}" srcOrd="3" destOrd="0" parTransId="{A4D26E7A-234F-432F-BF2A-2725AFAA77F5}" sibTransId="{0D082922-98C3-4E48-81B6-4DDC0C69C59E}"/>
    <dgm:cxn modelId="{82BF611A-B960-45B1-8C41-ED5D463F9053}" type="presOf" srcId="{D02CC89A-99E4-44BB-908E-EE97DC1801C9}" destId="{6C50FCC4-B48E-4ED1-993E-7000E2FA4BD2}" srcOrd="0" destOrd="0" presId="urn:microsoft.com/office/officeart/2005/8/layout/process5"/>
    <dgm:cxn modelId="{0B2D802F-F8BD-40DB-B895-DB3C79DAA505}" type="presOf" srcId="{7875293C-3DAB-4D62-A700-C2E5E800D5E2}" destId="{0CAA67B8-FD19-4D91-AA80-808FE10F982A}" srcOrd="0" destOrd="0" presId="urn:microsoft.com/office/officeart/2005/8/layout/process5"/>
    <dgm:cxn modelId="{21F18A34-1AFA-46AF-9C60-B940DAD7832F}" type="presOf" srcId="{D02CC89A-99E4-44BB-908E-EE97DC1801C9}" destId="{8A717EB0-2CAC-4077-82C8-63431CDB803C}" srcOrd="1" destOrd="0" presId="urn:microsoft.com/office/officeart/2005/8/layout/process5"/>
    <dgm:cxn modelId="{E0149A63-B2F2-4B93-876E-67DBB6D030DD}" srcId="{4333E9C9-86C6-4B5A-B25F-9C411FE2CFAE}" destId="{7875293C-3DAB-4D62-A700-C2E5E800D5E2}" srcOrd="1" destOrd="0" parTransId="{2599187D-133C-41D7-B19A-381A61FFF147}" sibTransId="{D02CC89A-99E4-44BB-908E-EE97DC1801C9}"/>
    <dgm:cxn modelId="{3F13F06E-D855-427C-933A-7C980A5DBA19}" type="presOf" srcId="{4333E9C9-86C6-4B5A-B25F-9C411FE2CFAE}" destId="{20FDFE6C-60BA-4FB5-BF60-E4A708E3BCC0}" srcOrd="0" destOrd="0" presId="urn:microsoft.com/office/officeart/2005/8/layout/process5"/>
    <dgm:cxn modelId="{CB6BAD51-0BB4-4167-A109-3CD9269EA649}" type="presOf" srcId="{50C5B22A-DDBF-4BF8-967D-9ECC623EB5DE}" destId="{CFAD6E82-A3C1-4034-9DAC-9ED4F5722F31}" srcOrd="1" destOrd="0" presId="urn:microsoft.com/office/officeart/2005/8/layout/process5"/>
    <dgm:cxn modelId="{F039E67D-8643-4AA5-A7E8-6F2E7374B07A}" type="presOf" srcId="{28ACC565-A025-42C0-8BB0-A94C73DB953E}" destId="{37C28285-E222-442F-BD80-98FA2B94ED3D}" srcOrd="0" destOrd="0" presId="urn:microsoft.com/office/officeart/2005/8/layout/process5"/>
    <dgm:cxn modelId="{9905FB97-4AE7-40AC-8FEA-A071CE04B01E}" srcId="{4333E9C9-86C6-4B5A-B25F-9C411FE2CFAE}" destId="{28ACC565-A025-42C0-8BB0-A94C73DB953E}" srcOrd="0" destOrd="0" parTransId="{BACD200F-8E7D-4ECC-A661-CE28945E0D0C}" sibTransId="{50C5B22A-DDBF-4BF8-967D-9ECC623EB5DE}"/>
    <dgm:cxn modelId="{BDED959A-D57C-4B40-995B-736E56FC2227}" type="presOf" srcId="{50C5B22A-DDBF-4BF8-967D-9ECC623EB5DE}" destId="{8007050B-0646-472F-8AF6-71CEDCABAC94}" srcOrd="0" destOrd="0" presId="urn:microsoft.com/office/officeart/2005/8/layout/process5"/>
    <dgm:cxn modelId="{4D3004BB-3407-4AAA-BE4A-462B8559FBBB}" type="presOf" srcId="{F4006315-B689-4D92-B77C-40804FE4992B}" destId="{93B769EA-0BBD-4E32-81E1-AFF9934F61F2}" srcOrd="0" destOrd="0" presId="urn:microsoft.com/office/officeart/2005/8/layout/process5"/>
    <dgm:cxn modelId="{867096D5-0DF4-48A9-A974-D32C9377BE58}" type="presOf" srcId="{F156E1F9-3C15-4F3C-9389-7BD4311E6BE6}" destId="{94980211-9F5D-4C00-8D54-503FD5041FF3}" srcOrd="0" destOrd="0" presId="urn:microsoft.com/office/officeart/2005/8/layout/process5"/>
    <dgm:cxn modelId="{3C16D6DD-6C17-42BD-A671-BF8CF3FEC0EE}" type="presOf" srcId="{0D082922-98C3-4E48-81B6-4DDC0C69C59E}" destId="{7A11FDD4-016F-4675-B668-B0AC3A5D0D50}" srcOrd="0" destOrd="0" presId="urn:microsoft.com/office/officeart/2005/8/layout/process5"/>
    <dgm:cxn modelId="{35E7CAE1-8E32-4EE7-A29F-BE33EFA12866}" srcId="{4333E9C9-86C6-4B5A-B25F-9C411FE2CFAE}" destId="{F156E1F9-3C15-4F3C-9389-7BD4311E6BE6}" srcOrd="4" destOrd="0" parTransId="{DE2391CA-2711-4886-8F70-86F3AD27929F}" sibTransId="{4F839367-C9A9-47D5-A8AA-E2090F2BDAD0}"/>
    <dgm:cxn modelId="{7A0E8FF6-7FB5-441E-8C8D-1B8B781255D0}" type="presOf" srcId="{8E0E3A49-D9C7-4222-8287-30A2D7BECC22}" destId="{BEA79F1F-AC8D-4FBF-9B3B-9B1361580630}" srcOrd="1" destOrd="0" presId="urn:microsoft.com/office/officeart/2005/8/layout/process5"/>
    <dgm:cxn modelId="{F10A06FC-950B-40FE-AF60-A07DD4101D9A}" type="presOf" srcId="{0D082922-98C3-4E48-81B6-4DDC0C69C59E}" destId="{73423470-6179-4CAB-A8B3-2571CA75FF25}" srcOrd="1" destOrd="0" presId="urn:microsoft.com/office/officeart/2005/8/layout/process5"/>
    <dgm:cxn modelId="{4A322970-E3A2-448A-A16C-4E014657D76D}" type="presParOf" srcId="{20FDFE6C-60BA-4FB5-BF60-E4A708E3BCC0}" destId="{37C28285-E222-442F-BD80-98FA2B94ED3D}" srcOrd="0" destOrd="0" presId="urn:microsoft.com/office/officeart/2005/8/layout/process5"/>
    <dgm:cxn modelId="{01159CF7-7DBA-49F4-AEA3-8744C0144C50}" type="presParOf" srcId="{20FDFE6C-60BA-4FB5-BF60-E4A708E3BCC0}" destId="{8007050B-0646-472F-8AF6-71CEDCABAC94}" srcOrd="1" destOrd="0" presId="urn:microsoft.com/office/officeart/2005/8/layout/process5"/>
    <dgm:cxn modelId="{88922999-296C-4C55-92A1-D999EC5A166A}" type="presParOf" srcId="{8007050B-0646-472F-8AF6-71CEDCABAC94}" destId="{CFAD6E82-A3C1-4034-9DAC-9ED4F5722F31}" srcOrd="0" destOrd="0" presId="urn:microsoft.com/office/officeart/2005/8/layout/process5"/>
    <dgm:cxn modelId="{603DE4C8-535A-4D8E-BD11-90167DC1DEC4}" type="presParOf" srcId="{20FDFE6C-60BA-4FB5-BF60-E4A708E3BCC0}" destId="{0CAA67B8-FD19-4D91-AA80-808FE10F982A}" srcOrd="2" destOrd="0" presId="urn:microsoft.com/office/officeart/2005/8/layout/process5"/>
    <dgm:cxn modelId="{B8ABD46B-D121-4E0B-827F-C813488A2314}" type="presParOf" srcId="{20FDFE6C-60BA-4FB5-BF60-E4A708E3BCC0}" destId="{6C50FCC4-B48E-4ED1-993E-7000E2FA4BD2}" srcOrd="3" destOrd="0" presId="urn:microsoft.com/office/officeart/2005/8/layout/process5"/>
    <dgm:cxn modelId="{CE291962-9B45-4D03-9D8D-EB1767AD5932}" type="presParOf" srcId="{6C50FCC4-B48E-4ED1-993E-7000E2FA4BD2}" destId="{8A717EB0-2CAC-4077-82C8-63431CDB803C}" srcOrd="0" destOrd="0" presId="urn:microsoft.com/office/officeart/2005/8/layout/process5"/>
    <dgm:cxn modelId="{19C855F7-FB8E-48E5-B37A-0EE33E860958}" type="presParOf" srcId="{20FDFE6C-60BA-4FB5-BF60-E4A708E3BCC0}" destId="{2B311BD4-A30D-4B21-B661-7ED096A3A8C7}" srcOrd="4" destOrd="0" presId="urn:microsoft.com/office/officeart/2005/8/layout/process5"/>
    <dgm:cxn modelId="{881938EE-3771-4F8D-B288-2CE0F9B92E55}" type="presParOf" srcId="{20FDFE6C-60BA-4FB5-BF60-E4A708E3BCC0}" destId="{38ACE072-9694-42C4-84CC-FD71DA854F60}" srcOrd="5" destOrd="0" presId="urn:microsoft.com/office/officeart/2005/8/layout/process5"/>
    <dgm:cxn modelId="{513E8980-246F-4235-81B0-09D61C4B2A91}" type="presParOf" srcId="{38ACE072-9694-42C4-84CC-FD71DA854F60}" destId="{BEA79F1F-AC8D-4FBF-9B3B-9B1361580630}" srcOrd="0" destOrd="0" presId="urn:microsoft.com/office/officeart/2005/8/layout/process5"/>
    <dgm:cxn modelId="{DFB3FF29-760F-4657-8F48-957BCABBFE12}" type="presParOf" srcId="{20FDFE6C-60BA-4FB5-BF60-E4A708E3BCC0}" destId="{93B769EA-0BBD-4E32-81E1-AFF9934F61F2}" srcOrd="6" destOrd="0" presId="urn:microsoft.com/office/officeart/2005/8/layout/process5"/>
    <dgm:cxn modelId="{77BB3851-E03E-4F90-B024-CB66CA0F65FA}" type="presParOf" srcId="{20FDFE6C-60BA-4FB5-BF60-E4A708E3BCC0}" destId="{7A11FDD4-016F-4675-B668-B0AC3A5D0D50}" srcOrd="7" destOrd="0" presId="urn:microsoft.com/office/officeart/2005/8/layout/process5"/>
    <dgm:cxn modelId="{69FDA1BF-BCBA-4E80-B4C8-0DF00F6B2344}" type="presParOf" srcId="{7A11FDD4-016F-4675-B668-B0AC3A5D0D50}" destId="{73423470-6179-4CAB-A8B3-2571CA75FF25}" srcOrd="0" destOrd="0" presId="urn:microsoft.com/office/officeart/2005/8/layout/process5"/>
    <dgm:cxn modelId="{18330176-6002-4BEF-AE29-87AA379A4BFB}" type="presParOf" srcId="{20FDFE6C-60BA-4FB5-BF60-E4A708E3BCC0}" destId="{94980211-9F5D-4C00-8D54-503FD5041FF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609414-66CC-4EB4-89B3-5814E75B71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4ADA2C-7D07-40E4-8CFF-E1D01319AB00}">
      <dgm:prSet/>
      <dgm:spPr/>
      <dgm:t>
        <a:bodyPr/>
        <a:lstStyle/>
        <a:p>
          <a:r>
            <a:rPr lang="en-US" b="1"/>
            <a:t>Model Used:</a:t>
          </a:r>
          <a:r>
            <a:rPr lang="en-US"/>
            <a:t> Logistic Regression</a:t>
          </a:r>
        </a:p>
      </dgm:t>
    </dgm:pt>
    <dgm:pt modelId="{75615C59-F4FB-4AFE-901C-22E6AF97CB83}" type="parTrans" cxnId="{C8FC54E5-D1CC-4773-8FB0-4896DE38B866}">
      <dgm:prSet/>
      <dgm:spPr/>
      <dgm:t>
        <a:bodyPr/>
        <a:lstStyle/>
        <a:p>
          <a:endParaRPr lang="en-US"/>
        </a:p>
      </dgm:t>
    </dgm:pt>
    <dgm:pt modelId="{B2EE3756-4581-4C1C-BAA6-541BECD315BB}" type="sibTrans" cxnId="{C8FC54E5-D1CC-4773-8FB0-4896DE38B866}">
      <dgm:prSet/>
      <dgm:spPr/>
      <dgm:t>
        <a:bodyPr/>
        <a:lstStyle/>
        <a:p>
          <a:endParaRPr lang="en-US"/>
        </a:p>
      </dgm:t>
    </dgm:pt>
    <dgm:pt modelId="{BE5A1466-A9D6-48FA-988D-805BDE141C96}">
      <dgm:prSet/>
      <dgm:spPr/>
      <dgm:t>
        <a:bodyPr/>
        <a:lstStyle/>
        <a:p>
          <a:r>
            <a:rPr lang="en-US" b="1"/>
            <a:t>Top Features:</a:t>
          </a:r>
          <a:r>
            <a:rPr lang="en-US"/>
            <a:t> Contract type, tenure, monthly charges</a:t>
          </a:r>
        </a:p>
      </dgm:t>
    </dgm:pt>
    <dgm:pt modelId="{7A5DAD5C-ACAC-4C8C-9C2D-17C1FD917A89}" type="parTrans" cxnId="{52DA48AD-562A-4559-96D9-4E3AC22AEB97}">
      <dgm:prSet/>
      <dgm:spPr/>
      <dgm:t>
        <a:bodyPr/>
        <a:lstStyle/>
        <a:p>
          <a:endParaRPr lang="en-US"/>
        </a:p>
      </dgm:t>
    </dgm:pt>
    <dgm:pt modelId="{C39F986A-DCB4-4806-A4EA-E270C051553E}" type="sibTrans" cxnId="{52DA48AD-562A-4559-96D9-4E3AC22AEB97}">
      <dgm:prSet/>
      <dgm:spPr/>
      <dgm:t>
        <a:bodyPr/>
        <a:lstStyle/>
        <a:p>
          <a:endParaRPr lang="en-US"/>
        </a:p>
      </dgm:t>
    </dgm:pt>
    <dgm:pt modelId="{B1B06356-2107-4D8B-ABEA-FD593D2D9B3D}">
      <dgm:prSet/>
      <dgm:spPr/>
      <dgm:t>
        <a:bodyPr/>
        <a:lstStyle/>
        <a:p>
          <a:r>
            <a:rPr lang="en-US" b="1"/>
            <a:t>Visual:</a:t>
          </a:r>
          <a:r>
            <a:rPr lang="en-US"/>
            <a:t> Include a screenshot of feature weights</a:t>
          </a:r>
        </a:p>
      </dgm:t>
    </dgm:pt>
    <dgm:pt modelId="{3B647650-A4AB-47C7-8437-C9C77447FAAD}" type="parTrans" cxnId="{D62D5AE8-3280-49DC-9B20-F1DB9F539062}">
      <dgm:prSet/>
      <dgm:spPr/>
      <dgm:t>
        <a:bodyPr/>
        <a:lstStyle/>
        <a:p>
          <a:endParaRPr lang="en-US"/>
        </a:p>
      </dgm:t>
    </dgm:pt>
    <dgm:pt modelId="{5E4C11D6-8514-487E-B537-7A918B49BFCA}" type="sibTrans" cxnId="{D62D5AE8-3280-49DC-9B20-F1DB9F539062}">
      <dgm:prSet/>
      <dgm:spPr/>
      <dgm:t>
        <a:bodyPr/>
        <a:lstStyle/>
        <a:p>
          <a:endParaRPr lang="en-US"/>
        </a:p>
      </dgm:t>
    </dgm:pt>
    <dgm:pt modelId="{F29DBAE9-4DED-479B-BAF6-7D9C7718255E}" type="pres">
      <dgm:prSet presAssocID="{BD609414-66CC-4EB4-89B3-5814E75B71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AEEFD1-7F58-4CD1-A099-AEBC58FDDC5E}" type="pres">
      <dgm:prSet presAssocID="{6F4ADA2C-7D07-40E4-8CFF-E1D01319AB00}" presName="hierRoot1" presStyleCnt="0"/>
      <dgm:spPr/>
    </dgm:pt>
    <dgm:pt modelId="{B1D44F0A-F6E4-4469-B733-721DB22F9A0C}" type="pres">
      <dgm:prSet presAssocID="{6F4ADA2C-7D07-40E4-8CFF-E1D01319AB00}" presName="composite" presStyleCnt="0"/>
      <dgm:spPr/>
    </dgm:pt>
    <dgm:pt modelId="{B9640161-8197-43F5-AE75-AFD934D77DE1}" type="pres">
      <dgm:prSet presAssocID="{6F4ADA2C-7D07-40E4-8CFF-E1D01319AB00}" presName="background" presStyleLbl="node0" presStyleIdx="0" presStyleCnt="3"/>
      <dgm:spPr/>
    </dgm:pt>
    <dgm:pt modelId="{D0C5C942-B76F-4F46-9DE4-DC57DFC29D47}" type="pres">
      <dgm:prSet presAssocID="{6F4ADA2C-7D07-40E4-8CFF-E1D01319AB00}" presName="text" presStyleLbl="fgAcc0" presStyleIdx="0" presStyleCnt="3">
        <dgm:presLayoutVars>
          <dgm:chPref val="3"/>
        </dgm:presLayoutVars>
      </dgm:prSet>
      <dgm:spPr/>
    </dgm:pt>
    <dgm:pt modelId="{939896A8-5B19-4BBE-B8EF-4E0002B85260}" type="pres">
      <dgm:prSet presAssocID="{6F4ADA2C-7D07-40E4-8CFF-E1D01319AB00}" presName="hierChild2" presStyleCnt="0"/>
      <dgm:spPr/>
    </dgm:pt>
    <dgm:pt modelId="{605896EB-0B30-45E2-B470-FC1213B9342E}" type="pres">
      <dgm:prSet presAssocID="{BE5A1466-A9D6-48FA-988D-805BDE141C96}" presName="hierRoot1" presStyleCnt="0"/>
      <dgm:spPr/>
    </dgm:pt>
    <dgm:pt modelId="{25E92BE8-B67B-40B4-A427-5DB905427D63}" type="pres">
      <dgm:prSet presAssocID="{BE5A1466-A9D6-48FA-988D-805BDE141C96}" presName="composite" presStyleCnt="0"/>
      <dgm:spPr/>
    </dgm:pt>
    <dgm:pt modelId="{A92AB551-981D-4496-92FD-2EAB0F0B23AA}" type="pres">
      <dgm:prSet presAssocID="{BE5A1466-A9D6-48FA-988D-805BDE141C96}" presName="background" presStyleLbl="node0" presStyleIdx="1" presStyleCnt="3"/>
      <dgm:spPr/>
    </dgm:pt>
    <dgm:pt modelId="{EC7DE0D0-ECC2-4C72-B858-A3BD802C7260}" type="pres">
      <dgm:prSet presAssocID="{BE5A1466-A9D6-48FA-988D-805BDE141C96}" presName="text" presStyleLbl="fgAcc0" presStyleIdx="1" presStyleCnt="3">
        <dgm:presLayoutVars>
          <dgm:chPref val="3"/>
        </dgm:presLayoutVars>
      </dgm:prSet>
      <dgm:spPr/>
    </dgm:pt>
    <dgm:pt modelId="{4F0E0BB3-0BB6-4EFB-8A10-08D7B6C5DDDA}" type="pres">
      <dgm:prSet presAssocID="{BE5A1466-A9D6-48FA-988D-805BDE141C96}" presName="hierChild2" presStyleCnt="0"/>
      <dgm:spPr/>
    </dgm:pt>
    <dgm:pt modelId="{C1B7D2E5-93BD-457E-A57A-DA6F9C8FA6A7}" type="pres">
      <dgm:prSet presAssocID="{B1B06356-2107-4D8B-ABEA-FD593D2D9B3D}" presName="hierRoot1" presStyleCnt="0"/>
      <dgm:spPr/>
    </dgm:pt>
    <dgm:pt modelId="{C7AFB5BC-9DAF-410E-B8B7-54256F7CA628}" type="pres">
      <dgm:prSet presAssocID="{B1B06356-2107-4D8B-ABEA-FD593D2D9B3D}" presName="composite" presStyleCnt="0"/>
      <dgm:spPr/>
    </dgm:pt>
    <dgm:pt modelId="{3882B34B-09A4-4AAC-A8DC-4ED6527296D5}" type="pres">
      <dgm:prSet presAssocID="{B1B06356-2107-4D8B-ABEA-FD593D2D9B3D}" presName="background" presStyleLbl="node0" presStyleIdx="2" presStyleCnt="3"/>
      <dgm:spPr/>
    </dgm:pt>
    <dgm:pt modelId="{6E9125F6-0465-4615-8546-33F0676AD456}" type="pres">
      <dgm:prSet presAssocID="{B1B06356-2107-4D8B-ABEA-FD593D2D9B3D}" presName="text" presStyleLbl="fgAcc0" presStyleIdx="2" presStyleCnt="3">
        <dgm:presLayoutVars>
          <dgm:chPref val="3"/>
        </dgm:presLayoutVars>
      </dgm:prSet>
      <dgm:spPr/>
    </dgm:pt>
    <dgm:pt modelId="{EA68BA11-CF2A-4775-A284-6C70D37C6974}" type="pres">
      <dgm:prSet presAssocID="{B1B06356-2107-4D8B-ABEA-FD593D2D9B3D}" presName="hierChild2" presStyleCnt="0"/>
      <dgm:spPr/>
    </dgm:pt>
  </dgm:ptLst>
  <dgm:cxnLst>
    <dgm:cxn modelId="{A729B743-E486-4300-845B-BBDE83B41D20}" type="presOf" srcId="{BD609414-66CC-4EB4-89B3-5814E75B710D}" destId="{F29DBAE9-4DED-479B-BAF6-7D9C7718255E}" srcOrd="0" destOrd="0" presId="urn:microsoft.com/office/officeart/2005/8/layout/hierarchy1"/>
    <dgm:cxn modelId="{3019685A-246F-40E9-99D4-B7541B2758B5}" type="presOf" srcId="{B1B06356-2107-4D8B-ABEA-FD593D2D9B3D}" destId="{6E9125F6-0465-4615-8546-33F0676AD456}" srcOrd="0" destOrd="0" presId="urn:microsoft.com/office/officeart/2005/8/layout/hierarchy1"/>
    <dgm:cxn modelId="{52DA48AD-562A-4559-96D9-4E3AC22AEB97}" srcId="{BD609414-66CC-4EB4-89B3-5814E75B710D}" destId="{BE5A1466-A9D6-48FA-988D-805BDE141C96}" srcOrd="1" destOrd="0" parTransId="{7A5DAD5C-ACAC-4C8C-9C2D-17C1FD917A89}" sibTransId="{C39F986A-DCB4-4806-A4EA-E270C051553E}"/>
    <dgm:cxn modelId="{A5D9B3E2-EE77-4553-82A1-3C2D766AA7C8}" type="presOf" srcId="{6F4ADA2C-7D07-40E4-8CFF-E1D01319AB00}" destId="{D0C5C942-B76F-4F46-9DE4-DC57DFC29D47}" srcOrd="0" destOrd="0" presId="urn:microsoft.com/office/officeart/2005/8/layout/hierarchy1"/>
    <dgm:cxn modelId="{C8FC54E5-D1CC-4773-8FB0-4896DE38B866}" srcId="{BD609414-66CC-4EB4-89B3-5814E75B710D}" destId="{6F4ADA2C-7D07-40E4-8CFF-E1D01319AB00}" srcOrd="0" destOrd="0" parTransId="{75615C59-F4FB-4AFE-901C-22E6AF97CB83}" sibTransId="{B2EE3756-4581-4C1C-BAA6-541BECD315BB}"/>
    <dgm:cxn modelId="{D62D5AE8-3280-49DC-9B20-F1DB9F539062}" srcId="{BD609414-66CC-4EB4-89B3-5814E75B710D}" destId="{B1B06356-2107-4D8B-ABEA-FD593D2D9B3D}" srcOrd="2" destOrd="0" parTransId="{3B647650-A4AB-47C7-8437-C9C77447FAAD}" sibTransId="{5E4C11D6-8514-487E-B537-7A918B49BFCA}"/>
    <dgm:cxn modelId="{2532A7EB-4E79-4BD5-9879-46B21963D69A}" type="presOf" srcId="{BE5A1466-A9D6-48FA-988D-805BDE141C96}" destId="{EC7DE0D0-ECC2-4C72-B858-A3BD802C7260}" srcOrd="0" destOrd="0" presId="urn:microsoft.com/office/officeart/2005/8/layout/hierarchy1"/>
    <dgm:cxn modelId="{8E439825-2A73-4B21-961E-114D6DE7D56A}" type="presParOf" srcId="{F29DBAE9-4DED-479B-BAF6-7D9C7718255E}" destId="{D1AEEFD1-7F58-4CD1-A099-AEBC58FDDC5E}" srcOrd="0" destOrd="0" presId="urn:microsoft.com/office/officeart/2005/8/layout/hierarchy1"/>
    <dgm:cxn modelId="{D16ACCBF-7FCB-40D3-9AD8-FF6E73976A98}" type="presParOf" srcId="{D1AEEFD1-7F58-4CD1-A099-AEBC58FDDC5E}" destId="{B1D44F0A-F6E4-4469-B733-721DB22F9A0C}" srcOrd="0" destOrd="0" presId="urn:microsoft.com/office/officeart/2005/8/layout/hierarchy1"/>
    <dgm:cxn modelId="{6A40D67A-5EA0-4BA5-B952-202CF5D43FD9}" type="presParOf" srcId="{B1D44F0A-F6E4-4469-B733-721DB22F9A0C}" destId="{B9640161-8197-43F5-AE75-AFD934D77DE1}" srcOrd="0" destOrd="0" presId="urn:microsoft.com/office/officeart/2005/8/layout/hierarchy1"/>
    <dgm:cxn modelId="{176BC1EF-A5AD-472F-B1EC-C20363CCF2AC}" type="presParOf" srcId="{B1D44F0A-F6E4-4469-B733-721DB22F9A0C}" destId="{D0C5C942-B76F-4F46-9DE4-DC57DFC29D47}" srcOrd="1" destOrd="0" presId="urn:microsoft.com/office/officeart/2005/8/layout/hierarchy1"/>
    <dgm:cxn modelId="{83FA319A-5FC4-4CCD-A8D4-1A75115171C2}" type="presParOf" srcId="{D1AEEFD1-7F58-4CD1-A099-AEBC58FDDC5E}" destId="{939896A8-5B19-4BBE-B8EF-4E0002B85260}" srcOrd="1" destOrd="0" presId="urn:microsoft.com/office/officeart/2005/8/layout/hierarchy1"/>
    <dgm:cxn modelId="{2BC2BDDD-6377-423A-80E1-169A6D65B2AF}" type="presParOf" srcId="{F29DBAE9-4DED-479B-BAF6-7D9C7718255E}" destId="{605896EB-0B30-45E2-B470-FC1213B9342E}" srcOrd="1" destOrd="0" presId="urn:microsoft.com/office/officeart/2005/8/layout/hierarchy1"/>
    <dgm:cxn modelId="{E3D15CA9-DF69-4BE4-9EAB-34F0C084DB2D}" type="presParOf" srcId="{605896EB-0B30-45E2-B470-FC1213B9342E}" destId="{25E92BE8-B67B-40B4-A427-5DB905427D63}" srcOrd="0" destOrd="0" presId="urn:microsoft.com/office/officeart/2005/8/layout/hierarchy1"/>
    <dgm:cxn modelId="{850082E8-4E50-4368-8EAA-136319E8BA88}" type="presParOf" srcId="{25E92BE8-B67B-40B4-A427-5DB905427D63}" destId="{A92AB551-981D-4496-92FD-2EAB0F0B23AA}" srcOrd="0" destOrd="0" presId="urn:microsoft.com/office/officeart/2005/8/layout/hierarchy1"/>
    <dgm:cxn modelId="{726F4D8C-AF5A-4D48-9DFB-AA6194B6109F}" type="presParOf" srcId="{25E92BE8-B67B-40B4-A427-5DB905427D63}" destId="{EC7DE0D0-ECC2-4C72-B858-A3BD802C7260}" srcOrd="1" destOrd="0" presId="urn:microsoft.com/office/officeart/2005/8/layout/hierarchy1"/>
    <dgm:cxn modelId="{D5AFD9C1-F5AA-4E51-96B4-A0AC8FFD9BB1}" type="presParOf" srcId="{605896EB-0B30-45E2-B470-FC1213B9342E}" destId="{4F0E0BB3-0BB6-4EFB-8A10-08D7B6C5DDDA}" srcOrd="1" destOrd="0" presId="urn:microsoft.com/office/officeart/2005/8/layout/hierarchy1"/>
    <dgm:cxn modelId="{C8997CB3-AD2B-4530-808D-AB414E6ADA1B}" type="presParOf" srcId="{F29DBAE9-4DED-479B-BAF6-7D9C7718255E}" destId="{C1B7D2E5-93BD-457E-A57A-DA6F9C8FA6A7}" srcOrd="2" destOrd="0" presId="urn:microsoft.com/office/officeart/2005/8/layout/hierarchy1"/>
    <dgm:cxn modelId="{6C463E2E-8B84-4502-A8E7-5E7960F4CE00}" type="presParOf" srcId="{C1B7D2E5-93BD-457E-A57A-DA6F9C8FA6A7}" destId="{C7AFB5BC-9DAF-410E-B8B7-54256F7CA628}" srcOrd="0" destOrd="0" presId="urn:microsoft.com/office/officeart/2005/8/layout/hierarchy1"/>
    <dgm:cxn modelId="{FD3C6491-7655-4AF8-ACEC-A07E3027C14C}" type="presParOf" srcId="{C7AFB5BC-9DAF-410E-B8B7-54256F7CA628}" destId="{3882B34B-09A4-4AAC-A8DC-4ED6527296D5}" srcOrd="0" destOrd="0" presId="urn:microsoft.com/office/officeart/2005/8/layout/hierarchy1"/>
    <dgm:cxn modelId="{D47F84D2-A8C6-48B8-8D84-820A104757E2}" type="presParOf" srcId="{C7AFB5BC-9DAF-410E-B8B7-54256F7CA628}" destId="{6E9125F6-0465-4615-8546-33F0676AD456}" srcOrd="1" destOrd="0" presId="urn:microsoft.com/office/officeart/2005/8/layout/hierarchy1"/>
    <dgm:cxn modelId="{55EA4A07-247A-4963-A195-59713957EFDC}" type="presParOf" srcId="{C1B7D2E5-93BD-457E-A57A-DA6F9C8FA6A7}" destId="{EA68BA11-CF2A-4775-A284-6C70D37C697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DF9A83-AD5B-4AFF-8DC4-4A277B3EA50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30F55A-EE74-4AF3-B141-00CE4948EB1F}">
      <dgm:prSet/>
      <dgm:spPr/>
      <dgm:t>
        <a:bodyPr/>
        <a:lstStyle/>
        <a:p>
          <a:r>
            <a:rPr lang="en-US" b="1"/>
            <a:t>At Risk:</a:t>
          </a:r>
          <a:r>
            <a:rPr lang="en-US"/>
            <a:t> Month-to-month contract, high charges, short tenure</a:t>
          </a:r>
        </a:p>
      </dgm:t>
    </dgm:pt>
    <dgm:pt modelId="{9684E859-ED5E-4C00-BEE2-BFBD0B1CF71B}" type="parTrans" cxnId="{68F0266E-0A43-4DE9-8E78-E848972F444F}">
      <dgm:prSet/>
      <dgm:spPr/>
      <dgm:t>
        <a:bodyPr/>
        <a:lstStyle/>
        <a:p>
          <a:endParaRPr lang="en-US"/>
        </a:p>
      </dgm:t>
    </dgm:pt>
    <dgm:pt modelId="{EF43091B-10C1-46AC-89F1-BD4013ED5400}" type="sibTrans" cxnId="{68F0266E-0A43-4DE9-8E78-E848972F444F}">
      <dgm:prSet/>
      <dgm:spPr/>
      <dgm:t>
        <a:bodyPr/>
        <a:lstStyle/>
        <a:p>
          <a:endParaRPr lang="en-US"/>
        </a:p>
      </dgm:t>
    </dgm:pt>
    <dgm:pt modelId="{6C85C4FC-7849-4254-BF8D-90C72B191630}">
      <dgm:prSet/>
      <dgm:spPr/>
      <dgm:t>
        <a:bodyPr/>
        <a:lstStyle/>
        <a:p>
          <a:r>
            <a:rPr lang="en-US" b="1"/>
            <a:t>Loyal:</a:t>
          </a:r>
          <a:r>
            <a:rPr lang="en-US"/>
            <a:t> Long tenure, low charges, yearly contract</a:t>
          </a:r>
        </a:p>
      </dgm:t>
    </dgm:pt>
    <dgm:pt modelId="{24AE8622-C98E-49BB-88A8-C0EBD11302E0}" type="parTrans" cxnId="{7B916E6A-B86B-4949-AA2D-59DD766DEAED}">
      <dgm:prSet/>
      <dgm:spPr/>
      <dgm:t>
        <a:bodyPr/>
        <a:lstStyle/>
        <a:p>
          <a:endParaRPr lang="en-US"/>
        </a:p>
      </dgm:t>
    </dgm:pt>
    <dgm:pt modelId="{2020D3C8-F5BC-4436-AD61-6759DC0B493C}" type="sibTrans" cxnId="{7B916E6A-B86B-4949-AA2D-59DD766DEAED}">
      <dgm:prSet/>
      <dgm:spPr/>
      <dgm:t>
        <a:bodyPr/>
        <a:lstStyle/>
        <a:p>
          <a:endParaRPr lang="en-US"/>
        </a:p>
      </dgm:t>
    </dgm:pt>
    <dgm:pt modelId="{8979BDC9-9954-4BB4-9375-A11B7180E466}">
      <dgm:prSet/>
      <dgm:spPr/>
      <dgm:t>
        <a:bodyPr/>
        <a:lstStyle/>
        <a:p>
          <a:r>
            <a:rPr lang="en-US" b="1"/>
            <a:t>Dormant:</a:t>
          </a:r>
          <a:r>
            <a:rPr lang="en-US"/>
            <a:t> Low activity, low usage — opportunity for re-engagement</a:t>
          </a:r>
        </a:p>
      </dgm:t>
    </dgm:pt>
    <dgm:pt modelId="{0D84B7B9-008B-4360-9D6E-93A349C12C44}" type="parTrans" cxnId="{76EA368D-C5CB-48DF-B821-1544D6B60910}">
      <dgm:prSet/>
      <dgm:spPr/>
      <dgm:t>
        <a:bodyPr/>
        <a:lstStyle/>
        <a:p>
          <a:endParaRPr lang="en-US"/>
        </a:p>
      </dgm:t>
    </dgm:pt>
    <dgm:pt modelId="{0FDC57D6-3628-434D-8D07-2926306A2364}" type="sibTrans" cxnId="{76EA368D-C5CB-48DF-B821-1544D6B60910}">
      <dgm:prSet/>
      <dgm:spPr/>
      <dgm:t>
        <a:bodyPr/>
        <a:lstStyle/>
        <a:p>
          <a:endParaRPr lang="en-US"/>
        </a:p>
      </dgm:t>
    </dgm:pt>
    <dgm:pt modelId="{9AB8FFD5-E6E3-4204-B353-80A9A16AEEEB}">
      <dgm:prSet/>
      <dgm:spPr/>
      <dgm:t>
        <a:bodyPr/>
        <a:lstStyle/>
        <a:p>
          <a:r>
            <a:rPr lang="en-US" b="1"/>
            <a:t>Visual:</a:t>
          </a:r>
          <a:r>
            <a:rPr lang="en-US"/>
            <a:t> Pie or bar chart of segments</a:t>
          </a:r>
        </a:p>
      </dgm:t>
    </dgm:pt>
    <dgm:pt modelId="{BEE7AA51-159C-4216-8B9F-298F1F6E7FFA}" type="parTrans" cxnId="{89D2D2B3-14C0-4EF2-81D5-325F61A54D72}">
      <dgm:prSet/>
      <dgm:spPr/>
      <dgm:t>
        <a:bodyPr/>
        <a:lstStyle/>
        <a:p>
          <a:endParaRPr lang="en-US"/>
        </a:p>
      </dgm:t>
    </dgm:pt>
    <dgm:pt modelId="{220EA0A2-92C9-46E1-83D0-990494D21BA5}" type="sibTrans" cxnId="{89D2D2B3-14C0-4EF2-81D5-325F61A54D72}">
      <dgm:prSet/>
      <dgm:spPr/>
      <dgm:t>
        <a:bodyPr/>
        <a:lstStyle/>
        <a:p>
          <a:endParaRPr lang="en-US"/>
        </a:p>
      </dgm:t>
    </dgm:pt>
    <dgm:pt modelId="{92BFFEB8-6B48-4087-98E6-52A91B29EB6A}" type="pres">
      <dgm:prSet presAssocID="{71DF9A83-AD5B-4AFF-8DC4-4A277B3EA5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32866E-A086-4EB8-A523-863AB9139892}" type="pres">
      <dgm:prSet presAssocID="{2130F55A-EE74-4AF3-B141-00CE4948EB1F}" presName="hierRoot1" presStyleCnt="0"/>
      <dgm:spPr/>
    </dgm:pt>
    <dgm:pt modelId="{D7BCCBCD-15AA-436E-B2E2-3722BACFF999}" type="pres">
      <dgm:prSet presAssocID="{2130F55A-EE74-4AF3-B141-00CE4948EB1F}" presName="composite" presStyleCnt="0"/>
      <dgm:spPr/>
    </dgm:pt>
    <dgm:pt modelId="{A6934CFA-A226-42FA-B9BF-BDA35EBFB0E7}" type="pres">
      <dgm:prSet presAssocID="{2130F55A-EE74-4AF3-B141-00CE4948EB1F}" presName="background" presStyleLbl="node0" presStyleIdx="0" presStyleCnt="4"/>
      <dgm:spPr/>
    </dgm:pt>
    <dgm:pt modelId="{03951F01-98E6-4ED8-B336-546F83FB8241}" type="pres">
      <dgm:prSet presAssocID="{2130F55A-EE74-4AF3-B141-00CE4948EB1F}" presName="text" presStyleLbl="fgAcc0" presStyleIdx="0" presStyleCnt="4">
        <dgm:presLayoutVars>
          <dgm:chPref val="3"/>
        </dgm:presLayoutVars>
      </dgm:prSet>
      <dgm:spPr/>
    </dgm:pt>
    <dgm:pt modelId="{B1B33AF4-AE2C-4DBB-A25F-C8966BB681A5}" type="pres">
      <dgm:prSet presAssocID="{2130F55A-EE74-4AF3-B141-00CE4948EB1F}" presName="hierChild2" presStyleCnt="0"/>
      <dgm:spPr/>
    </dgm:pt>
    <dgm:pt modelId="{52B7ED98-BFFE-4969-B5FA-8194F0631A57}" type="pres">
      <dgm:prSet presAssocID="{6C85C4FC-7849-4254-BF8D-90C72B191630}" presName="hierRoot1" presStyleCnt="0"/>
      <dgm:spPr/>
    </dgm:pt>
    <dgm:pt modelId="{00E9AEED-2AB5-437C-ADC3-29534E09D4EE}" type="pres">
      <dgm:prSet presAssocID="{6C85C4FC-7849-4254-BF8D-90C72B191630}" presName="composite" presStyleCnt="0"/>
      <dgm:spPr/>
    </dgm:pt>
    <dgm:pt modelId="{6B73BD17-1B7E-437F-B045-046501BC2023}" type="pres">
      <dgm:prSet presAssocID="{6C85C4FC-7849-4254-BF8D-90C72B191630}" presName="background" presStyleLbl="node0" presStyleIdx="1" presStyleCnt="4"/>
      <dgm:spPr/>
    </dgm:pt>
    <dgm:pt modelId="{2D9B3DF8-DC28-45AA-995A-79CD323350DA}" type="pres">
      <dgm:prSet presAssocID="{6C85C4FC-7849-4254-BF8D-90C72B191630}" presName="text" presStyleLbl="fgAcc0" presStyleIdx="1" presStyleCnt="4">
        <dgm:presLayoutVars>
          <dgm:chPref val="3"/>
        </dgm:presLayoutVars>
      </dgm:prSet>
      <dgm:spPr/>
    </dgm:pt>
    <dgm:pt modelId="{5869DE90-AFC1-4330-B49A-066A175109D2}" type="pres">
      <dgm:prSet presAssocID="{6C85C4FC-7849-4254-BF8D-90C72B191630}" presName="hierChild2" presStyleCnt="0"/>
      <dgm:spPr/>
    </dgm:pt>
    <dgm:pt modelId="{745DA270-A1B6-425E-80B0-C6DC5767142D}" type="pres">
      <dgm:prSet presAssocID="{8979BDC9-9954-4BB4-9375-A11B7180E466}" presName="hierRoot1" presStyleCnt="0"/>
      <dgm:spPr/>
    </dgm:pt>
    <dgm:pt modelId="{1C751BD2-8660-43A7-8E28-1E72E6E6DC56}" type="pres">
      <dgm:prSet presAssocID="{8979BDC9-9954-4BB4-9375-A11B7180E466}" presName="composite" presStyleCnt="0"/>
      <dgm:spPr/>
    </dgm:pt>
    <dgm:pt modelId="{D9D2A3B1-148E-436C-9DED-96062FE07A2C}" type="pres">
      <dgm:prSet presAssocID="{8979BDC9-9954-4BB4-9375-A11B7180E466}" presName="background" presStyleLbl="node0" presStyleIdx="2" presStyleCnt="4"/>
      <dgm:spPr/>
    </dgm:pt>
    <dgm:pt modelId="{0F1367E2-87B0-4F80-A71C-0B20C1C2BAAB}" type="pres">
      <dgm:prSet presAssocID="{8979BDC9-9954-4BB4-9375-A11B7180E466}" presName="text" presStyleLbl="fgAcc0" presStyleIdx="2" presStyleCnt="4">
        <dgm:presLayoutVars>
          <dgm:chPref val="3"/>
        </dgm:presLayoutVars>
      </dgm:prSet>
      <dgm:spPr/>
    </dgm:pt>
    <dgm:pt modelId="{423AE2DF-879A-4693-906C-67729CB2D6D9}" type="pres">
      <dgm:prSet presAssocID="{8979BDC9-9954-4BB4-9375-A11B7180E466}" presName="hierChild2" presStyleCnt="0"/>
      <dgm:spPr/>
    </dgm:pt>
    <dgm:pt modelId="{1F889919-0013-44F3-AD7B-6705FBDC0B37}" type="pres">
      <dgm:prSet presAssocID="{9AB8FFD5-E6E3-4204-B353-80A9A16AEEEB}" presName="hierRoot1" presStyleCnt="0"/>
      <dgm:spPr/>
    </dgm:pt>
    <dgm:pt modelId="{592ED02D-0918-45E7-9C62-A77BF70AFE3F}" type="pres">
      <dgm:prSet presAssocID="{9AB8FFD5-E6E3-4204-B353-80A9A16AEEEB}" presName="composite" presStyleCnt="0"/>
      <dgm:spPr/>
    </dgm:pt>
    <dgm:pt modelId="{FB219E52-2DA5-4F10-8C4D-898B6206C809}" type="pres">
      <dgm:prSet presAssocID="{9AB8FFD5-E6E3-4204-B353-80A9A16AEEEB}" presName="background" presStyleLbl="node0" presStyleIdx="3" presStyleCnt="4"/>
      <dgm:spPr/>
    </dgm:pt>
    <dgm:pt modelId="{9418BC5A-2DD3-453F-8166-184C1657EAE6}" type="pres">
      <dgm:prSet presAssocID="{9AB8FFD5-E6E3-4204-B353-80A9A16AEEEB}" presName="text" presStyleLbl="fgAcc0" presStyleIdx="3" presStyleCnt="4">
        <dgm:presLayoutVars>
          <dgm:chPref val="3"/>
        </dgm:presLayoutVars>
      </dgm:prSet>
      <dgm:spPr/>
    </dgm:pt>
    <dgm:pt modelId="{48FD297B-C308-4683-B26D-AF2263696589}" type="pres">
      <dgm:prSet presAssocID="{9AB8FFD5-E6E3-4204-B353-80A9A16AEEEB}" presName="hierChild2" presStyleCnt="0"/>
      <dgm:spPr/>
    </dgm:pt>
  </dgm:ptLst>
  <dgm:cxnLst>
    <dgm:cxn modelId="{8B093148-07F4-4489-B975-A8A283406087}" type="presOf" srcId="{2130F55A-EE74-4AF3-B141-00CE4948EB1F}" destId="{03951F01-98E6-4ED8-B336-546F83FB8241}" srcOrd="0" destOrd="0" presId="urn:microsoft.com/office/officeart/2005/8/layout/hierarchy1"/>
    <dgm:cxn modelId="{7B916E6A-B86B-4949-AA2D-59DD766DEAED}" srcId="{71DF9A83-AD5B-4AFF-8DC4-4A277B3EA50A}" destId="{6C85C4FC-7849-4254-BF8D-90C72B191630}" srcOrd="1" destOrd="0" parTransId="{24AE8622-C98E-49BB-88A8-C0EBD11302E0}" sibTransId="{2020D3C8-F5BC-4436-AD61-6759DC0B493C}"/>
    <dgm:cxn modelId="{68F0266E-0A43-4DE9-8E78-E848972F444F}" srcId="{71DF9A83-AD5B-4AFF-8DC4-4A277B3EA50A}" destId="{2130F55A-EE74-4AF3-B141-00CE4948EB1F}" srcOrd="0" destOrd="0" parTransId="{9684E859-ED5E-4C00-BEE2-BFBD0B1CF71B}" sibTransId="{EF43091B-10C1-46AC-89F1-BD4013ED5400}"/>
    <dgm:cxn modelId="{3DF73385-C8AA-4CED-8B91-6FE1CBF3B8AE}" type="presOf" srcId="{71DF9A83-AD5B-4AFF-8DC4-4A277B3EA50A}" destId="{92BFFEB8-6B48-4087-98E6-52A91B29EB6A}" srcOrd="0" destOrd="0" presId="urn:microsoft.com/office/officeart/2005/8/layout/hierarchy1"/>
    <dgm:cxn modelId="{76EA368D-C5CB-48DF-B821-1544D6B60910}" srcId="{71DF9A83-AD5B-4AFF-8DC4-4A277B3EA50A}" destId="{8979BDC9-9954-4BB4-9375-A11B7180E466}" srcOrd="2" destOrd="0" parTransId="{0D84B7B9-008B-4360-9D6E-93A349C12C44}" sibTransId="{0FDC57D6-3628-434D-8D07-2926306A2364}"/>
    <dgm:cxn modelId="{52CA36AB-7362-434C-B7B8-6745C75F8B44}" type="presOf" srcId="{9AB8FFD5-E6E3-4204-B353-80A9A16AEEEB}" destId="{9418BC5A-2DD3-453F-8166-184C1657EAE6}" srcOrd="0" destOrd="0" presId="urn:microsoft.com/office/officeart/2005/8/layout/hierarchy1"/>
    <dgm:cxn modelId="{89D2D2B3-14C0-4EF2-81D5-325F61A54D72}" srcId="{71DF9A83-AD5B-4AFF-8DC4-4A277B3EA50A}" destId="{9AB8FFD5-E6E3-4204-B353-80A9A16AEEEB}" srcOrd="3" destOrd="0" parTransId="{BEE7AA51-159C-4216-8B9F-298F1F6E7FFA}" sibTransId="{220EA0A2-92C9-46E1-83D0-990494D21BA5}"/>
    <dgm:cxn modelId="{7A1A25D1-7F24-48DB-B98B-57EF18CA0599}" type="presOf" srcId="{6C85C4FC-7849-4254-BF8D-90C72B191630}" destId="{2D9B3DF8-DC28-45AA-995A-79CD323350DA}" srcOrd="0" destOrd="0" presId="urn:microsoft.com/office/officeart/2005/8/layout/hierarchy1"/>
    <dgm:cxn modelId="{5ABAFDE0-81A8-4A8C-AD80-81BEE2738CC9}" type="presOf" srcId="{8979BDC9-9954-4BB4-9375-A11B7180E466}" destId="{0F1367E2-87B0-4F80-A71C-0B20C1C2BAAB}" srcOrd="0" destOrd="0" presId="urn:microsoft.com/office/officeart/2005/8/layout/hierarchy1"/>
    <dgm:cxn modelId="{50B2ECBE-D321-4F13-890C-17C8B21885B2}" type="presParOf" srcId="{92BFFEB8-6B48-4087-98E6-52A91B29EB6A}" destId="{6E32866E-A086-4EB8-A523-863AB9139892}" srcOrd="0" destOrd="0" presId="urn:microsoft.com/office/officeart/2005/8/layout/hierarchy1"/>
    <dgm:cxn modelId="{3495DA25-3C0E-45EA-A000-B90601679B21}" type="presParOf" srcId="{6E32866E-A086-4EB8-A523-863AB9139892}" destId="{D7BCCBCD-15AA-436E-B2E2-3722BACFF999}" srcOrd="0" destOrd="0" presId="urn:microsoft.com/office/officeart/2005/8/layout/hierarchy1"/>
    <dgm:cxn modelId="{2E44381E-0ABF-414C-BC8C-1A4F77E9288E}" type="presParOf" srcId="{D7BCCBCD-15AA-436E-B2E2-3722BACFF999}" destId="{A6934CFA-A226-42FA-B9BF-BDA35EBFB0E7}" srcOrd="0" destOrd="0" presId="urn:microsoft.com/office/officeart/2005/8/layout/hierarchy1"/>
    <dgm:cxn modelId="{C0B776D1-18EA-4DC2-BC76-A5B0D136963A}" type="presParOf" srcId="{D7BCCBCD-15AA-436E-B2E2-3722BACFF999}" destId="{03951F01-98E6-4ED8-B336-546F83FB8241}" srcOrd="1" destOrd="0" presId="urn:microsoft.com/office/officeart/2005/8/layout/hierarchy1"/>
    <dgm:cxn modelId="{5C618710-C952-4619-AF2F-058107168022}" type="presParOf" srcId="{6E32866E-A086-4EB8-A523-863AB9139892}" destId="{B1B33AF4-AE2C-4DBB-A25F-C8966BB681A5}" srcOrd="1" destOrd="0" presId="urn:microsoft.com/office/officeart/2005/8/layout/hierarchy1"/>
    <dgm:cxn modelId="{3E9A8C34-C0ED-401E-ABFD-CE385AA003AC}" type="presParOf" srcId="{92BFFEB8-6B48-4087-98E6-52A91B29EB6A}" destId="{52B7ED98-BFFE-4969-B5FA-8194F0631A57}" srcOrd="1" destOrd="0" presId="urn:microsoft.com/office/officeart/2005/8/layout/hierarchy1"/>
    <dgm:cxn modelId="{2BBC3A53-5E88-4FD0-88EB-1EBF1441A868}" type="presParOf" srcId="{52B7ED98-BFFE-4969-B5FA-8194F0631A57}" destId="{00E9AEED-2AB5-437C-ADC3-29534E09D4EE}" srcOrd="0" destOrd="0" presId="urn:microsoft.com/office/officeart/2005/8/layout/hierarchy1"/>
    <dgm:cxn modelId="{C4262475-D5D5-4364-BEC8-11316CBD99C4}" type="presParOf" srcId="{00E9AEED-2AB5-437C-ADC3-29534E09D4EE}" destId="{6B73BD17-1B7E-437F-B045-046501BC2023}" srcOrd="0" destOrd="0" presId="urn:microsoft.com/office/officeart/2005/8/layout/hierarchy1"/>
    <dgm:cxn modelId="{F4DF00F9-27C8-4E70-88CE-41D8467ED083}" type="presParOf" srcId="{00E9AEED-2AB5-437C-ADC3-29534E09D4EE}" destId="{2D9B3DF8-DC28-45AA-995A-79CD323350DA}" srcOrd="1" destOrd="0" presId="urn:microsoft.com/office/officeart/2005/8/layout/hierarchy1"/>
    <dgm:cxn modelId="{0359F160-D62C-4D59-899A-064C2B0A88D2}" type="presParOf" srcId="{52B7ED98-BFFE-4969-B5FA-8194F0631A57}" destId="{5869DE90-AFC1-4330-B49A-066A175109D2}" srcOrd="1" destOrd="0" presId="urn:microsoft.com/office/officeart/2005/8/layout/hierarchy1"/>
    <dgm:cxn modelId="{E6762084-5F14-4940-B789-385E95D9735D}" type="presParOf" srcId="{92BFFEB8-6B48-4087-98E6-52A91B29EB6A}" destId="{745DA270-A1B6-425E-80B0-C6DC5767142D}" srcOrd="2" destOrd="0" presId="urn:microsoft.com/office/officeart/2005/8/layout/hierarchy1"/>
    <dgm:cxn modelId="{4F8D23FD-F369-4EDA-A3D1-9A68FE0E46D7}" type="presParOf" srcId="{745DA270-A1B6-425E-80B0-C6DC5767142D}" destId="{1C751BD2-8660-43A7-8E28-1E72E6E6DC56}" srcOrd="0" destOrd="0" presId="urn:microsoft.com/office/officeart/2005/8/layout/hierarchy1"/>
    <dgm:cxn modelId="{CDBE1167-AEB2-4AC1-A76A-9CD6DF44A3E2}" type="presParOf" srcId="{1C751BD2-8660-43A7-8E28-1E72E6E6DC56}" destId="{D9D2A3B1-148E-436C-9DED-96062FE07A2C}" srcOrd="0" destOrd="0" presId="urn:microsoft.com/office/officeart/2005/8/layout/hierarchy1"/>
    <dgm:cxn modelId="{D36F036E-93EA-4725-BABF-1AC4DFFB341C}" type="presParOf" srcId="{1C751BD2-8660-43A7-8E28-1E72E6E6DC56}" destId="{0F1367E2-87B0-4F80-A71C-0B20C1C2BAAB}" srcOrd="1" destOrd="0" presId="urn:microsoft.com/office/officeart/2005/8/layout/hierarchy1"/>
    <dgm:cxn modelId="{D5A03131-3A73-4A34-B6EC-6E2925A3C3A2}" type="presParOf" srcId="{745DA270-A1B6-425E-80B0-C6DC5767142D}" destId="{423AE2DF-879A-4693-906C-67729CB2D6D9}" srcOrd="1" destOrd="0" presId="urn:microsoft.com/office/officeart/2005/8/layout/hierarchy1"/>
    <dgm:cxn modelId="{8C337830-4EFE-4664-B2D1-65953BE02AF2}" type="presParOf" srcId="{92BFFEB8-6B48-4087-98E6-52A91B29EB6A}" destId="{1F889919-0013-44F3-AD7B-6705FBDC0B37}" srcOrd="3" destOrd="0" presId="urn:microsoft.com/office/officeart/2005/8/layout/hierarchy1"/>
    <dgm:cxn modelId="{E0E16097-95D0-457E-B3E7-334F91152112}" type="presParOf" srcId="{1F889919-0013-44F3-AD7B-6705FBDC0B37}" destId="{592ED02D-0918-45E7-9C62-A77BF70AFE3F}" srcOrd="0" destOrd="0" presId="urn:microsoft.com/office/officeart/2005/8/layout/hierarchy1"/>
    <dgm:cxn modelId="{A0134CE0-1946-4A05-94FB-73F2F5FD1ECB}" type="presParOf" srcId="{592ED02D-0918-45E7-9C62-A77BF70AFE3F}" destId="{FB219E52-2DA5-4F10-8C4D-898B6206C809}" srcOrd="0" destOrd="0" presId="urn:microsoft.com/office/officeart/2005/8/layout/hierarchy1"/>
    <dgm:cxn modelId="{AF0B4A6A-CFC8-4DC2-B1BD-65FD856D9BBA}" type="presParOf" srcId="{592ED02D-0918-45E7-9C62-A77BF70AFE3F}" destId="{9418BC5A-2DD3-453F-8166-184C1657EAE6}" srcOrd="1" destOrd="0" presId="urn:microsoft.com/office/officeart/2005/8/layout/hierarchy1"/>
    <dgm:cxn modelId="{C5B84FE0-89EA-4028-B39F-69E86858AD2C}" type="presParOf" srcId="{1F889919-0013-44F3-AD7B-6705FBDC0B37}" destId="{48FD297B-C308-4683-B26D-AF226369658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D6246-22E8-41EF-909C-B5FCDD3E8434}">
      <dsp:nvSpPr>
        <dsp:cNvPr id="0" name=""/>
        <dsp:cNvSpPr/>
      </dsp:nvSpPr>
      <dsp:spPr>
        <a:xfrm>
          <a:off x="716045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43D95-A596-406C-8D19-BC982411B87A}">
      <dsp:nvSpPr>
        <dsp:cNvPr id="0" name=""/>
        <dsp:cNvSpPr/>
      </dsp:nvSpPr>
      <dsp:spPr>
        <a:xfrm>
          <a:off x="65831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/>
            <a:t>Identify customers likely to churn.</a:t>
          </a:r>
          <a:endParaRPr lang="en-US" sz="1400" kern="1200"/>
        </a:p>
      </dsp:txBody>
      <dsp:txXfrm>
        <a:off x="65831" y="2128840"/>
        <a:ext cx="2364415" cy="720000"/>
      </dsp:txXfrm>
    </dsp:sp>
    <dsp:sp modelId="{29A123F0-CA20-46B4-ADAD-A9190B150F7A}">
      <dsp:nvSpPr>
        <dsp:cNvPr id="0" name=""/>
        <dsp:cNvSpPr/>
      </dsp:nvSpPr>
      <dsp:spPr>
        <a:xfrm>
          <a:off x="3494233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56CCF-D605-481E-BFE6-D3A83513A72D}">
      <dsp:nvSpPr>
        <dsp:cNvPr id="0" name=""/>
        <dsp:cNvSpPr/>
      </dsp:nvSpPr>
      <dsp:spPr>
        <a:xfrm>
          <a:off x="2844019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/>
            <a:t>Understand key drivers of churn.</a:t>
          </a:r>
          <a:endParaRPr lang="en-US" sz="1400" kern="1200"/>
        </a:p>
      </dsp:txBody>
      <dsp:txXfrm>
        <a:off x="2844019" y="2128840"/>
        <a:ext cx="2364415" cy="720000"/>
      </dsp:txXfrm>
    </dsp:sp>
    <dsp:sp modelId="{93C03173-8E89-4C3E-B0AE-34FA0835D3A2}">
      <dsp:nvSpPr>
        <dsp:cNvPr id="0" name=""/>
        <dsp:cNvSpPr/>
      </dsp:nvSpPr>
      <dsp:spPr>
        <a:xfrm>
          <a:off x="6272420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DCE51-47C9-4687-8328-4AC599A79A5A}">
      <dsp:nvSpPr>
        <dsp:cNvPr id="0" name=""/>
        <dsp:cNvSpPr/>
      </dsp:nvSpPr>
      <dsp:spPr>
        <a:xfrm>
          <a:off x="5622206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/>
            <a:t>Develop strategies to reduce churn in a competitive telecom market.</a:t>
          </a:r>
          <a:endParaRPr lang="en-US" sz="1400" kern="1200"/>
        </a:p>
      </dsp:txBody>
      <dsp:txXfrm>
        <a:off x="5622206" y="2128840"/>
        <a:ext cx="2364415" cy="720000"/>
      </dsp:txXfrm>
    </dsp:sp>
    <dsp:sp modelId="{697491FA-29C7-486E-B6D7-E3FC4C084CFB}">
      <dsp:nvSpPr>
        <dsp:cNvPr id="0" name=""/>
        <dsp:cNvSpPr/>
      </dsp:nvSpPr>
      <dsp:spPr>
        <a:xfrm>
          <a:off x="9050608" y="750022"/>
          <a:ext cx="1063986" cy="10639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740CE-CB7B-4060-942A-F3CA1DB5E60F}">
      <dsp:nvSpPr>
        <dsp:cNvPr id="0" name=""/>
        <dsp:cNvSpPr/>
      </dsp:nvSpPr>
      <dsp:spPr>
        <a:xfrm>
          <a:off x="8400394" y="2128840"/>
          <a:ext cx="23644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/>
            <a:t>Use an icon or illustration showing customer retention.</a:t>
          </a:r>
          <a:endParaRPr lang="en-US" sz="1400" kern="1200"/>
        </a:p>
      </dsp:txBody>
      <dsp:txXfrm>
        <a:off x="8400394" y="2128840"/>
        <a:ext cx="236441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E239B6-A153-40B5-BEB1-EEA3B8C7C14A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E1943-8713-481D-95FE-C6FA308ABB05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/>
            <a:t>Tools:</a:t>
          </a:r>
          <a:r>
            <a:rPr lang="en-IN" sz="1800" i="1" kern="1200"/>
            <a:t> Python, SQL, Power BI, </a:t>
          </a:r>
          <a:endParaRPr lang="en-US" sz="1800" kern="1200"/>
        </a:p>
      </dsp:txBody>
      <dsp:txXfrm>
        <a:off x="297036" y="1241826"/>
        <a:ext cx="2181278" cy="1354352"/>
      </dsp:txXfrm>
    </dsp:sp>
    <dsp:sp modelId="{2C000D6B-B2E7-4A3A-A4FB-7CF44967B283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A74BF-70E9-4803-A903-5A9E611F44AE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/>
            <a:t>Dataset:</a:t>
          </a:r>
          <a:r>
            <a:rPr lang="en-IN" sz="1800" i="1" kern="1200"/>
            <a:t> Telco Customer Churn (Kaggle )</a:t>
          </a:r>
          <a:endParaRPr lang="en-US" sz="1800" kern="1200"/>
        </a:p>
      </dsp:txBody>
      <dsp:txXfrm>
        <a:off x="3066042" y="1241826"/>
        <a:ext cx="2181278" cy="1354352"/>
      </dsp:txXfrm>
    </dsp:sp>
    <dsp:sp modelId="{EA6CD137-4C8F-4CD1-B67E-FEB5FCFB8D11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4F048-8331-4380-AA6E-9B76269F111F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/>
            <a:t>Data Size:</a:t>
          </a:r>
          <a:r>
            <a:rPr lang="en-IN" sz="1800" i="1" kern="1200"/>
            <a:t> ~7,000+ customers, 20+ features</a:t>
          </a:r>
          <a:endParaRPr lang="en-US" sz="1800" kern="1200"/>
        </a:p>
      </dsp:txBody>
      <dsp:txXfrm>
        <a:off x="5835048" y="1241826"/>
        <a:ext cx="2181278" cy="1354352"/>
      </dsp:txXfrm>
    </dsp:sp>
    <dsp:sp modelId="{0E2499F3-B70D-49FA-983B-7D8CBE65B253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2248A-09DC-4966-A2A6-C697B197EA10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kern="1200"/>
            <a:t>Visual:</a:t>
          </a:r>
          <a:r>
            <a:rPr lang="en-IN" sz="1800" i="1" kern="1200"/>
            <a:t> Insert dataset sample (screenshot of 4–5 columns), or a logo grid of tools used.</a:t>
          </a:r>
          <a:endParaRPr lang="en-US" sz="1800" kern="1200"/>
        </a:p>
      </dsp:txBody>
      <dsp:txXfrm>
        <a:off x="8604053" y="1241826"/>
        <a:ext cx="2181278" cy="1354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28285-E222-442F-BD80-98FA2B94ED3D}">
      <dsp:nvSpPr>
        <dsp:cNvPr id="0" name=""/>
        <dsp:cNvSpPr/>
      </dsp:nvSpPr>
      <dsp:spPr>
        <a:xfrm>
          <a:off x="966606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26% customers churned.</a:t>
          </a:r>
        </a:p>
      </dsp:txBody>
      <dsp:txXfrm>
        <a:off x="1001291" y="36017"/>
        <a:ext cx="1904377" cy="1114878"/>
      </dsp:txXfrm>
    </dsp:sp>
    <dsp:sp modelId="{8007050B-0646-472F-8AF6-71CEDCABAC94}">
      <dsp:nvSpPr>
        <dsp:cNvPr id="0" name=""/>
        <dsp:cNvSpPr/>
      </dsp:nvSpPr>
      <dsp:spPr>
        <a:xfrm>
          <a:off x="3114043" y="348712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114043" y="446610"/>
        <a:ext cx="292904" cy="293693"/>
      </dsp:txXfrm>
    </dsp:sp>
    <dsp:sp modelId="{0CAA67B8-FD19-4D91-AA80-808FE10F982A}">
      <dsp:nvSpPr>
        <dsp:cNvPr id="0" name=""/>
        <dsp:cNvSpPr/>
      </dsp:nvSpPr>
      <dsp:spPr>
        <a:xfrm>
          <a:off x="3729852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-4015996"/>
            <a:satOff val="717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Senior citizens, month-to-month contracts, and fiber optic users churn more.</a:t>
          </a:r>
        </a:p>
      </dsp:txBody>
      <dsp:txXfrm>
        <a:off x="3764537" y="36017"/>
        <a:ext cx="1904377" cy="1114878"/>
      </dsp:txXfrm>
    </dsp:sp>
    <dsp:sp modelId="{6C50FCC4-B48E-4ED1-993E-7000E2FA4BD2}">
      <dsp:nvSpPr>
        <dsp:cNvPr id="0" name=""/>
        <dsp:cNvSpPr/>
      </dsp:nvSpPr>
      <dsp:spPr>
        <a:xfrm>
          <a:off x="5877289" y="348712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5354661"/>
            <a:satOff val="957"/>
            <a:lumOff val="-209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877289" y="446610"/>
        <a:ext cx="292904" cy="293693"/>
      </dsp:txXfrm>
    </dsp:sp>
    <dsp:sp modelId="{2B311BD4-A30D-4B21-B661-7ED096A3A8C7}">
      <dsp:nvSpPr>
        <dsp:cNvPr id="0" name=""/>
        <dsp:cNvSpPr/>
      </dsp:nvSpPr>
      <dsp:spPr>
        <a:xfrm>
          <a:off x="6493099" y="1332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-8031992"/>
            <a:satOff val="1435"/>
            <a:lumOff val="-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Long tenure → low churn.</a:t>
          </a:r>
        </a:p>
      </dsp:txBody>
      <dsp:txXfrm>
        <a:off x="6527784" y="36017"/>
        <a:ext cx="1904377" cy="1114878"/>
      </dsp:txXfrm>
    </dsp:sp>
    <dsp:sp modelId="{38ACE072-9694-42C4-84CC-FD71DA854F60}">
      <dsp:nvSpPr>
        <dsp:cNvPr id="0" name=""/>
        <dsp:cNvSpPr/>
      </dsp:nvSpPr>
      <dsp:spPr>
        <a:xfrm rot="5400000">
          <a:off x="7270755" y="1323743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0709323"/>
            <a:satOff val="1913"/>
            <a:lumOff val="-41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333126" y="1359270"/>
        <a:ext cx="293693" cy="292904"/>
      </dsp:txXfrm>
    </dsp:sp>
    <dsp:sp modelId="{93B769EA-0BBD-4E32-81E1-AFF9934F61F2}">
      <dsp:nvSpPr>
        <dsp:cNvPr id="0" name=""/>
        <dsp:cNvSpPr/>
      </dsp:nvSpPr>
      <dsp:spPr>
        <a:xfrm>
          <a:off x="6493099" y="1975079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-12047988"/>
            <a:satOff val="2152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High monthly charges linked to higher churn.</a:t>
          </a:r>
        </a:p>
      </dsp:txBody>
      <dsp:txXfrm>
        <a:off x="6527784" y="2009764"/>
        <a:ext cx="1904377" cy="1114878"/>
      </dsp:txXfrm>
    </dsp:sp>
    <dsp:sp modelId="{7A11FDD4-016F-4675-B668-B0AC3A5D0D50}">
      <dsp:nvSpPr>
        <dsp:cNvPr id="0" name=""/>
        <dsp:cNvSpPr/>
      </dsp:nvSpPr>
      <dsp:spPr>
        <a:xfrm rot="10800000">
          <a:off x="5900974" y="2322459"/>
          <a:ext cx="418434" cy="4894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026504" y="2420357"/>
        <a:ext cx="292904" cy="293693"/>
      </dsp:txXfrm>
    </dsp:sp>
    <dsp:sp modelId="{94980211-9F5D-4C00-8D54-503FD5041FF3}">
      <dsp:nvSpPr>
        <dsp:cNvPr id="0" name=""/>
        <dsp:cNvSpPr/>
      </dsp:nvSpPr>
      <dsp:spPr>
        <a:xfrm>
          <a:off x="3729852" y="1975079"/>
          <a:ext cx="1973747" cy="1184248"/>
        </a:xfrm>
        <a:prstGeom prst="roundRect">
          <a:avLst>
            <a:gd name="adj" fmla="val 10000"/>
          </a:avLst>
        </a:prstGeom>
        <a:solidFill>
          <a:schemeClr val="accent5">
            <a:hueOff val="-16063984"/>
            <a:satOff val="2870"/>
            <a:lumOff val="-6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Visual:</a:t>
          </a:r>
          <a:r>
            <a:rPr lang="en-US" sz="1300" kern="1200"/>
            <a:t> Include 1–2 charts from your Power BI dashboard (e.g., churn by contract, churn by gender, etc.)</a:t>
          </a:r>
        </a:p>
      </dsp:txBody>
      <dsp:txXfrm>
        <a:off x="3764537" y="2009764"/>
        <a:ext cx="1904377" cy="11148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40161-8197-43F5-AE75-AFD934D77DE1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C5C942-B76F-4F46-9DE4-DC57DFC29D47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Model Used:</a:t>
          </a:r>
          <a:r>
            <a:rPr lang="en-US" sz="2900" kern="1200"/>
            <a:t> Logistic Regression</a:t>
          </a:r>
        </a:p>
      </dsp:txBody>
      <dsp:txXfrm>
        <a:off x="395110" y="1049709"/>
        <a:ext cx="2932811" cy="1820978"/>
      </dsp:txXfrm>
    </dsp:sp>
    <dsp:sp modelId="{A92AB551-981D-4496-92FD-2EAB0F0B23AA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DE0D0-ECC2-4C72-B858-A3BD802C7260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Top Features:</a:t>
          </a:r>
          <a:r>
            <a:rPr lang="en-US" sz="2900" kern="1200"/>
            <a:t> Contract type, tenure, monthly charges</a:t>
          </a:r>
        </a:p>
      </dsp:txBody>
      <dsp:txXfrm>
        <a:off x="4118143" y="1049709"/>
        <a:ext cx="2932811" cy="1820978"/>
      </dsp:txXfrm>
    </dsp:sp>
    <dsp:sp modelId="{3882B34B-09A4-4AAC-A8DC-4ED6527296D5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9125F6-0465-4615-8546-33F0676AD456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Visual:</a:t>
          </a:r>
          <a:r>
            <a:rPr lang="en-US" sz="2900" kern="1200"/>
            <a:t> Include a screenshot of feature weights</a:t>
          </a:r>
        </a:p>
      </dsp:txBody>
      <dsp:txXfrm>
        <a:off x="7841176" y="1049709"/>
        <a:ext cx="2932811" cy="1820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34CFA-A226-42FA-B9BF-BDA35EBFB0E7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1F01-98E6-4ED8-B336-546F83FB8241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At Risk:</a:t>
          </a:r>
          <a:r>
            <a:rPr lang="en-US" sz="1900" kern="1200"/>
            <a:t> Month-to-month contract, high charges, short tenure</a:t>
          </a:r>
        </a:p>
      </dsp:txBody>
      <dsp:txXfrm>
        <a:off x="297036" y="1241826"/>
        <a:ext cx="2181278" cy="1354352"/>
      </dsp:txXfrm>
    </dsp:sp>
    <dsp:sp modelId="{6B73BD17-1B7E-437F-B045-046501BC2023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B3DF8-DC28-45AA-995A-79CD323350DA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Loyal:</a:t>
          </a:r>
          <a:r>
            <a:rPr lang="en-US" sz="1900" kern="1200"/>
            <a:t> Long tenure, low charges, yearly contract</a:t>
          </a:r>
        </a:p>
      </dsp:txBody>
      <dsp:txXfrm>
        <a:off x="3066042" y="1241826"/>
        <a:ext cx="2181278" cy="1354352"/>
      </dsp:txXfrm>
    </dsp:sp>
    <dsp:sp modelId="{D9D2A3B1-148E-436C-9DED-96062FE07A2C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367E2-87B0-4F80-A71C-0B20C1C2BAAB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Dormant:</a:t>
          </a:r>
          <a:r>
            <a:rPr lang="en-US" sz="1900" kern="1200"/>
            <a:t> Low activity, low usage — opportunity for re-engagement</a:t>
          </a:r>
        </a:p>
      </dsp:txBody>
      <dsp:txXfrm>
        <a:off x="5835048" y="1241826"/>
        <a:ext cx="2181278" cy="1354352"/>
      </dsp:txXfrm>
    </dsp:sp>
    <dsp:sp modelId="{FB219E52-2DA5-4F10-8C4D-898B6206C809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18BC5A-2DD3-453F-8166-184C1657EAE6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Visual:</a:t>
          </a:r>
          <a:r>
            <a:rPr lang="en-US" sz="1900" kern="1200"/>
            <a:t> Pie or bar chart of segments</a:t>
          </a:r>
        </a:p>
      </dsp:txBody>
      <dsp:txXfrm>
        <a:off x="8604053" y="1241826"/>
        <a:ext cx="2181278" cy="1354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74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2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1577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804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6758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38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671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00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1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30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50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95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5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0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90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CC618-3884-4E44-85D2-8935B50A8573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209AC-B578-4426-BEBF-9A8BDBC695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58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302-08DE-6878-8B46-FD964232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Churn Analysis for Telecom Industry</a:t>
            </a:r>
            <a:endParaRPr lang="en-IN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429FB0-1248-AB75-1BAE-BA4DB8A61A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983963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Pasawala Bhakti U.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16-05-25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Tools Used: Python ,SQL, Power BI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Logo of your institution or a relevant visual</a:t>
            </a:r>
          </a:p>
        </p:txBody>
      </p:sp>
    </p:spTree>
    <p:extLst>
      <p:ext uri="{BB962C8B-B14F-4D97-AF65-F5344CB8AC3E}">
        <p14:creationId xmlns:p14="http://schemas.microsoft.com/office/powerpoint/2010/main" val="1617174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1DBB-5417-2B94-0C25-4B8BDB13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Objective</a:t>
            </a:r>
          </a:p>
        </p:txBody>
      </p:sp>
      <p:graphicFrame>
        <p:nvGraphicFramePr>
          <p:cNvPr id="24" name="Rectangle 1">
            <a:extLst>
              <a:ext uri="{FF2B5EF4-FFF2-40B4-BE49-F238E27FC236}">
                <a16:creationId xmlns:a16="http://schemas.microsoft.com/office/drawing/2014/main" id="{B0622DF3-AF6F-2026-7614-1AC225F56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8265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341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B994-668B-0B50-9870-A9B2CB54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&amp; 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5A3B56-12AD-741F-2F24-C048991A1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78706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96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47B9D-50A9-8FCB-96B6-4C881EC7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FBFD5D-FB81-71F0-B086-E03A9CA7D1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4190343"/>
              </p:ext>
            </p:extLst>
          </p:nvPr>
        </p:nvGraphicFramePr>
        <p:xfrm>
          <a:off x="681038" y="2427478"/>
          <a:ext cx="9433453" cy="31606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14424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E0BB-3D48-21F8-B94C-9F147A6F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Churn Prediction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D24027-EE16-B632-36EC-778428547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40687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37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6DD7-1986-3F5B-62AB-FF7E2449D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 Segmentation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C2C4CE-8BF0-B0F3-BD6F-C99C58B333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4932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43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A5C07-D048-065F-5C32-ED636ACCD332}"/>
              </a:ext>
            </a:extLst>
          </p:cNvPr>
          <p:cNvSpPr txBox="1"/>
          <p:nvPr/>
        </p:nvSpPr>
        <p:spPr>
          <a:xfrm>
            <a:off x="680322" y="2063262"/>
            <a:ext cx="3739278" cy="2661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907A3B19-A324-9F55-E878-33B3BD6344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1015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18</TotalTime>
  <Words>244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Berlin</vt:lpstr>
      <vt:lpstr>Customer Churn Analysis for Telecom Industry</vt:lpstr>
      <vt:lpstr>Project Objective</vt:lpstr>
      <vt:lpstr>Tools &amp; Dataset</vt:lpstr>
      <vt:lpstr>Exploratory Data Analysis</vt:lpstr>
      <vt:lpstr>Churn Prediction Model</vt:lpstr>
      <vt:lpstr>Customer Segmentation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Umang D Pasawala / Distribution / Ahmedabad</dc:creator>
  <cp:lastModifiedBy>Umang D Pasawala / Distribution / Ahmedabad</cp:lastModifiedBy>
  <cp:revision>1</cp:revision>
  <dcterms:created xsi:type="dcterms:W3CDTF">2025-05-16T09:53:19Z</dcterms:created>
  <dcterms:modified xsi:type="dcterms:W3CDTF">2025-05-16T10:11:40Z</dcterms:modified>
</cp:coreProperties>
</file>