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0"/>
  </p:notesMasterIdLst>
  <p:sldIdLst>
    <p:sldId id="256" r:id="rId5"/>
    <p:sldId id="296" r:id="rId6"/>
    <p:sldId id="297" r:id="rId7"/>
    <p:sldId id="298" r:id="rId8"/>
    <p:sldId id="2147478062" r:id="rId9"/>
    <p:sldId id="306" r:id="rId10"/>
    <p:sldId id="302" r:id="rId11"/>
    <p:sldId id="308" r:id="rId12"/>
    <p:sldId id="303" r:id="rId13"/>
    <p:sldId id="304" r:id="rId14"/>
    <p:sldId id="309" r:id="rId15"/>
    <p:sldId id="305" r:id="rId16"/>
    <p:sldId id="2147478063" r:id="rId17"/>
    <p:sldId id="301" r:id="rId18"/>
    <p:sldId id="257" r:id="rId19"/>
  </p:sldIdLst>
  <p:sldSz cx="9144000" cy="5143500" type="screen16x9"/>
  <p:notesSz cx="6858000" cy="9144000"/>
  <p:embeddedFontLst>
    <p:embeddedFont>
      <p:font typeface="Actor" panose="020B0604020202020204" charset="0"/>
      <p:regular r:id="rId21"/>
    </p:embeddedFont>
    <p:embeddedFont>
      <p:font typeface="Georgia" panose="02040502050405020303" pitchFamily="18" charset="0"/>
      <p:regular r:id="rId22"/>
      <p:bold r:id="rId23"/>
      <p:italic r:id="rId24"/>
      <p:boldItalic r:id="rId25"/>
    </p:embeddedFont>
    <p:embeddedFont>
      <p:font typeface="Raleway Medium" panose="020B0604020202020204" charset="0"/>
      <p:regular r:id="rId26"/>
      <p:italic r:id="rId27"/>
    </p:embeddedFont>
    <p:embeddedFont>
      <p:font typeface="Raleway Semi-Bold"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6BA66-8CA8-4A88-E95A-58B95F0C3E52}" v="665" dt="2024-04-08T08:13:44.683"/>
    <p1510:client id="{3FCD0E9C-C3FB-EF03-0553-C2504A772B1D}" v="97" dt="2024-04-08T15:39:51.004"/>
    <p1510:client id="{4C2133AF-FF78-4EC7-B232-2E759FD269E1}" v="958" dt="2024-04-08T08:08:20.467"/>
    <p1510:client id="{58E504BE-0A5E-FEF2-C35F-AAAB18291164}" v="52" dt="2024-04-08T06:41:35.013"/>
    <p1510:client id="{8C4ED0CD-50C3-41B9-AD74-AE0604C79D4E}" v="45" dt="2024-04-08T16:14:31.961"/>
    <p1510:client id="{95973391-391F-4502-BAC2-1F0B3F3A79FC}" v="189" dt="2024-04-08T08:10:59.582"/>
    <p1510:client id="{C4031B75-B483-4E9A-AD32-A9DD6964B620}" v="1596" dt="2024-04-08T16:22:14.098"/>
    <p1510:client id="{FBBEE955-0019-47B4-AC18-D8F64DB6E3D1}" v="996" dt="2024-04-08T07:19:39.869"/>
  </p1510:revLst>
</p1510:revInfo>
</file>

<file path=ppt/tableStyles.xml><?xml version="1.0" encoding="utf-8"?>
<a:tblStyleLst xmlns:a="http://schemas.openxmlformats.org/drawingml/2006/main" def="{5B6B94E9-4445-406B-8389-C559122C3F80}">
  <a:tblStyle styleId="{5B6B94E9-4445-406B-8389-C559122C3F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6B4638-257F-49E0-B61C-8707C004EE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Ashutosh Joshi" userId="S::joshi.ris@northeastern.edu::0da48cdb-d11f-43a0-95da-63cb724eb0d4" providerId="AD" clId="Web-{3FCD0E9C-C3FB-EF03-0553-C2504A772B1D}"/>
    <pc:docChg chg="modSld">
      <pc:chgData name="Rishabh Ashutosh Joshi" userId="S::joshi.ris@northeastern.edu::0da48cdb-d11f-43a0-95da-63cb724eb0d4" providerId="AD" clId="Web-{3FCD0E9C-C3FB-EF03-0553-C2504A772B1D}" dt="2024-04-08T15:39:51.004" v="66" actId="1076"/>
      <pc:docMkLst>
        <pc:docMk/>
      </pc:docMkLst>
      <pc:sldChg chg="modSp">
        <pc:chgData name="Rishabh Ashutosh Joshi" userId="S::joshi.ris@northeastern.edu::0da48cdb-d11f-43a0-95da-63cb724eb0d4" providerId="AD" clId="Web-{3FCD0E9C-C3FB-EF03-0553-C2504A772B1D}" dt="2024-04-08T15:29:47.152" v="51"/>
        <pc:sldMkLst>
          <pc:docMk/>
          <pc:sldMk cId="0" sldId="257"/>
        </pc:sldMkLst>
        <pc:graphicFrameChg chg="mod modGraphic">
          <ac:chgData name="Rishabh Ashutosh Joshi" userId="S::joshi.ris@northeastern.edu::0da48cdb-d11f-43a0-95da-63cb724eb0d4" providerId="AD" clId="Web-{3FCD0E9C-C3FB-EF03-0553-C2504A772B1D}" dt="2024-04-08T15:29:47.152" v="51"/>
          <ac:graphicFrameMkLst>
            <pc:docMk/>
            <pc:sldMk cId="0" sldId="257"/>
            <ac:graphicFrameMk id="255" creationId="{00000000-0000-0000-0000-000000000000}"/>
          </ac:graphicFrameMkLst>
        </pc:graphicFrameChg>
      </pc:sldChg>
      <pc:sldChg chg="addSp delSp modSp">
        <pc:chgData name="Rishabh Ashutosh Joshi" userId="S::joshi.ris@northeastern.edu::0da48cdb-d11f-43a0-95da-63cb724eb0d4" providerId="AD" clId="Web-{3FCD0E9C-C3FB-EF03-0553-C2504A772B1D}" dt="2024-04-08T15:24:04.381" v="25" actId="14100"/>
        <pc:sldMkLst>
          <pc:docMk/>
          <pc:sldMk cId="2765842049" sldId="303"/>
        </pc:sldMkLst>
        <pc:spChg chg="del">
          <ac:chgData name="Rishabh Ashutosh Joshi" userId="S::joshi.ris@northeastern.edu::0da48cdb-d11f-43a0-95da-63cb724eb0d4" providerId="AD" clId="Web-{3FCD0E9C-C3FB-EF03-0553-C2504A772B1D}" dt="2024-04-08T15:13:32.919" v="0"/>
          <ac:spMkLst>
            <pc:docMk/>
            <pc:sldMk cId="2765842049" sldId="303"/>
            <ac:spMk id="2" creationId="{CAEA6644-0977-2ECD-849A-07BBDFF58BF3}"/>
          </ac:spMkLst>
        </pc:spChg>
        <pc:picChg chg="add del mod">
          <ac:chgData name="Rishabh Ashutosh Joshi" userId="S::joshi.ris@northeastern.edu::0da48cdb-d11f-43a0-95da-63cb724eb0d4" providerId="AD" clId="Web-{3FCD0E9C-C3FB-EF03-0553-C2504A772B1D}" dt="2024-04-08T15:15:45.671" v="7"/>
          <ac:picMkLst>
            <pc:docMk/>
            <pc:sldMk cId="2765842049" sldId="303"/>
            <ac:picMk id="3" creationId="{705295F6-952C-7CC5-AE35-CEAE4F83D309}"/>
          </ac:picMkLst>
        </pc:picChg>
        <pc:picChg chg="add mod">
          <ac:chgData name="Rishabh Ashutosh Joshi" userId="S::joshi.ris@northeastern.edu::0da48cdb-d11f-43a0-95da-63cb724eb0d4" providerId="AD" clId="Web-{3FCD0E9C-C3FB-EF03-0553-C2504A772B1D}" dt="2024-04-08T15:24:04.381" v="25" actId="14100"/>
          <ac:picMkLst>
            <pc:docMk/>
            <pc:sldMk cId="2765842049" sldId="303"/>
            <ac:picMk id="4" creationId="{C8EDED8F-28C1-0876-0296-4EB33BCA09C2}"/>
          </ac:picMkLst>
        </pc:picChg>
        <pc:picChg chg="del">
          <ac:chgData name="Rishabh Ashutosh Joshi" userId="S::joshi.ris@northeastern.edu::0da48cdb-d11f-43a0-95da-63cb724eb0d4" providerId="AD" clId="Web-{3FCD0E9C-C3FB-EF03-0553-C2504A772B1D}" dt="2024-04-08T15:14:35.983" v="1"/>
          <ac:picMkLst>
            <pc:docMk/>
            <pc:sldMk cId="2765842049" sldId="303"/>
            <ac:picMk id="6" creationId="{08A865EB-F519-7834-B183-FA99826B246D}"/>
          </ac:picMkLst>
        </pc:picChg>
      </pc:sldChg>
      <pc:sldChg chg="addSp delSp modSp">
        <pc:chgData name="Rishabh Ashutosh Joshi" userId="S::joshi.ris@northeastern.edu::0da48cdb-d11f-43a0-95da-63cb724eb0d4" providerId="AD" clId="Web-{3FCD0E9C-C3FB-EF03-0553-C2504A772B1D}" dt="2024-04-08T15:23:51.037" v="23" actId="14100"/>
        <pc:sldMkLst>
          <pc:docMk/>
          <pc:sldMk cId="3636717799" sldId="309"/>
        </pc:sldMkLst>
        <pc:spChg chg="del">
          <ac:chgData name="Rishabh Ashutosh Joshi" userId="S::joshi.ris@northeastern.edu::0da48cdb-d11f-43a0-95da-63cb724eb0d4" providerId="AD" clId="Web-{3FCD0E9C-C3FB-EF03-0553-C2504A772B1D}" dt="2024-04-08T15:17:14.891" v="16"/>
          <ac:spMkLst>
            <pc:docMk/>
            <pc:sldMk cId="3636717799" sldId="309"/>
            <ac:spMk id="2" creationId="{CD5FD92D-E3E8-94C5-B5E1-E99FAB493E15}"/>
          </ac:spMkLst>
        </pc:spChg>
        <pc:picChg chg="add mod">
          <ac:chgData name="Rishabh Ashutosh Joshi" userId="S::joshi.ris@northeastern.edu::0da48cdb-d11f-43a0-95da-63cb724eb0d4" providerId="AD" clId="Web-{3FCD0E9C-C3FB-EF03-0553-C2504A772B1D}" dt="2024-04-08T15:23:51.037" v="23" actId="14100"/>
          <ac:picMkLst>
            <pc:docMk/>
            <pc:sldMk cId="3636717799" sldId="309"/>
            <ac:picMk id="3" creationId="{375075AD-46F1-0A9E-6136-3CEA550E6120}"/>
          </ac:picMkLst>
        </pc:picChg>
        <pc:picChg chg="del">
          <ac:chgData name="Rishabh Ashutosh Joshi" userId="S::joshi.ris@northeastern.edu::0da48cdb-d11f-43a0-95da-63cb724eb0d4" providerId="AD" clId="Web-{3FCD0E9C-C3FB-EF03-0553-C2504A772B1D}" dt="2024-04-08T15:23:25.850" v="20"/>
          <ac:picMkLst>
            <pc:docMk/>
            <pc:sldMk cId="3636717799" sldId="309"/>
            <ac:picMk id="6" creationId="{08A865EB-F519-7834-B183-FA99826B246D}"/>
          </ac:picMkLst>
        </pc:picChg>
      </pc:sldChg>
      <pc:sldChg chg="modSp">
        <pc:chgData name="Rishabh Ashutosh Joshi" userId="S::joshi.ris@northeastern.edu::0da48cdb-d11f-43a0-95da-63cb724eb0d4" providerId="AD" clId="Web-{3FCD0E9C-C3FB-EF03-0553-C2504A772B1D}" dt="2024-04-08T15:21:50.567" v="19" actId="20577"/>
        <pc:sldMkLst>
          <pc:docMk/>
          <pc:sldMk cId="2762340403" sldId="2147478062"/>
        </pc:sldMkLst>
        <pc:spChg chg="mod">
          <ac:chgData name="Rishabh Ashutosh Joshi" userId="S::joshi.ris@northeastern.edu::0da48cdb-d11f-43a0-95da-63cb724eb0d4" providerId="AD" clId="Web-{3FCD0E9C-C3FB-EF03-0553-C2504A772B1D}" dt="2024-04-08T15:21:50.567" v="19" actId="20577"/>
          <ac:spMkLst>
            <pc:docMk/>
            <pc:sldMk cId="2762340403" sldId="2147478062"/>
            <ac:spMk id="54" creationId="{16D16281-4217-9CF2-3F2E-C61ED7D90084}"/>
          </ac:spMkLst>
        </pc:spChg>
      </pc:sldChg>
      <pc:sldChg chg="addSp delSp modSp">
        <pc:chgData name="Rishabh Ashutosh Joshi" userId="S::joshi.ris@northeastern.edu::0da48cdb-d11f-43a0-95da-63cb724eb0d4" providerId="AD" clId="Web-{3FCD0E9C-C3FB-EF03-0553-C2504A772B1D}" dt="2024-04-08T15:39:51.004" v="66" actId="1076"/>
        <pc:sldMkLst>
          <pc:docMk/>
          <pc:sldMk cId="2583140985" sldId="2147478063"/>
        </pc:sldMkLst>
        <pc:spChg chg="mod">
          <ac:chgData name="Rishabh Ashutosh Joshi" userId="S::joshi.ris@northeastern.edu::0da48cdb-d11f-43a0-95da-63cb724eb0d4" providerId="AD" clId="Web-{3FCD0E9C-C3FB-EF03-0553-C2504A772B1D}" dt="2024-04-08T15:39:51.004" v="66" actId="1076"/>
          <ac:spMkLst>
            <pc:docMk/>
            <pc:sldMk cId="2583140985" sldId="2147478063"/>
            <ac:spMk id="21" creationId="{AFB79982-700B-6969-94F6-0856D29DCA2B}"/>
          </ac:spMkLst>
        </pc:spChg>
        <pc:picChg chg="del mod">
          <ac:chgData name="Rishabh Ashutosh Joshi" userId="S::joshi.ris@northeastern.edu::0da48cdb-d11f-43a0-95da-63cb724eb0d4" providerId="AD" clId="Web-{3FCD0E9C-C3FB-EF03-0553-C2504A772B1D}" dt="2024-04-08T15:37:23.033" v="56"/>
          <ac:picMkLst>
            <pc:docMk/>
            <pc:sldMk cId="2583140985" sldId="2147478063"/>
            <ac:picMk id="2" creationId="{C079E40B-67DE-DC8A-BCD9-0DB95B11261A}"/>
          </ac:picMkLst>
        </pc:picChg>
        <pc:picChg chg="add mod">
          <ac:chgData name="Rishabh Ashutosh Joshi" userId="S::joshi.ris@northeastern.edu::0da48cdb-d11f-43a0-95da-63cb724eb0d4" providerId="AD" clId="Web-{3FCD0E9C-C3FB-EF03-0553-C2504A772B1D}" dt="2024-04-08T15:37:05.814" v="52"/>
          <ac:picMkLst>
            <pc:docMk/>
            <pc:sldMk cId="2583140985" sldId="2147478063"/>
            <ac:picMk id="15" creationId="{C079E40B-67DE-DC8A-BCD9-0DB95B11261A}"/>
          </ac:picMkLst>
        </pc:picChg>
        <pc:picChg chg="add del mod">
          <ac:chgData name="Rishabh Ashutosh Joshi" userId="S::joshi.ris@northeastern.edu::0da48cdb-d11f-43a0-95da-63cb724eb0d4" providerId="AD" clId="Web-{3FCD0E9C-C3FB-EF03-0553-C2504A772B1D}" dt="2024-04-08T15:38:26.128" v="65" actId="1076"/>
          <ac:picMkLst>
            <pc:docMk/>
            <pc:sldMk cId="2583140985" sldId="2147478063"/>
            <ac:picMk id="22" creationId="{F82E670F-AE86-001E-0CAE-DDC8B92D394F}"/>
          </ac:picMkLst>
        </pc:picChg>
        <pc:picChg chg="mod">
          <ac:chgData name="Rishabh Ashutosh Joshi" userId="S::joshi.ris@northeastern.edu::0da48cdb-d11f-43a0-95da-63cb724eb0d4" providerId="AD" clId="Web-{3FCD0E9C-C3FB-EF03-0553-C2504A772B1D}" dt="2024-04-08T15:38:19.769" v="61" actId="1076"/>
          <ac:picMkLst>
            <pc:docMk/>
            <pc:sldMk cId="2583140985" sldId="2147478063"/>
            <ac:picMk id="2050" creationId="{051EB6E0-AE77-420A-48A6-629425F27A1C}"/>
          </ac:picMkLst>
        </pc:picChg>
      </pc:sldChg>
    </pc:docChg>
  </pc:docChgLst>
  <pc:docChgLst>
    <pc:chgData name="Bhakti Ramesh Chotalia" userId="S::chotalia.b@northeastern.edu::e4a77a2f-b6a8-4e68-be01-3f86250e4c74" providerId="AD" clId="Web-{FBBEE955-0019-47B4-AC18-D8F64DB6E3D1}"/>
    <pc:docChg chg="addSld delSld modSld sldOrd">
      <pc:chgData name="Bhakti Ramesh Chotalia" userId="S::chotalia.b@northeastern.edu::e4a77a2f-b6a8-4e68-be01-3f86250e4c74" providerId="AD" clId="Web-{FBBEE955-0019-47B4-AC18-D8F64DB6E3D1}" dt="2024-04-08T07:19:39.869" v="873" actId="1076"/>
      <pc:docMkLst>
        <pc:docMk/>
      </pc:docMkLst>
      <pc:sldChg chg="delSp modSp">
        <pc:chgData name="Bhakti Ramesh Chotalia" userId="S::chotalia.b@northeastern.edu::e4a77a2f-b6a8-4e68-be01-3f86250e4c74" providerId="AD" clId="Web-{FBBEE955-0019-47B4-AC18-D8F64DB6E3D1}" dt="2024-04-08T07:19:39.869" v="873" actId="1076"/>
        <pc:sldMkLst>
          <pc:docMk/>
          <pc:sldMk cId="0" sldId="257"/>
        </pc:sldMkLst>
        <pc:spChg chg="mod">
          <ac:chgData name="Bhakti Ramesh Chotalia" userId="S::chotalia.b@northeastern.edu::e4a77a2f-b6a8-4e68-be01-3f86250e4c74" providerId="AD" clId="Web-{FBBEE955-0019-47B4-AC18-D8F64DB6E3D1}" dt="2024-04-08T07:16:21.830" v="589" actId="20577"/>
          <ac:spMkLst>
            <pc:docMk/>
            <pc:sldMk cId="0" sldId="257"/>
            <ac:spMk id="254" creationId="{00000000-0000-0000-0000-000000000000}"/>
          </ac:spMkLst>
        </pc:spChg>
        <pc:spChg chg="del">
          <ac:chgData name="Bhakti Ramesh Chotalia" userId="S::chotalia.b@northeastern.edu::e4a77a2f-b6a8-4e68-be01-3f86250e4c74" providerId="AD" clId="Web-{FBBEE955-0019-47B4-AC18-D8F64DB6E3D1}" dt="2024-04-08T07:16:25.252" v="590"/>
          <ac:spMkLst>
            <pc:docMk/>
            <pc:sldMk cId="0" sldId="257"/>
            <ac:spMk id="256" creationId="{00000000-0000-0000-0000-000000000000}"/>
          </ac:spMkLst>
        </pc:spChg>
        <pc:spChg chg="del">
          <ac:chgData name="Bhakti Ramesh Chotalia" userId="S::chotalia.b@northeastern.edu::e4a77a2f-b6a8-4e68-be01-3f86250e4c74" providerId="AD" clId="Web-{FBBEE955-0019-47B4-AC18-D8F64DB6E3D1}" dt="2024-04-08T07:16:47.065" v="591"/>
          <ac:spMkLst>
            <pc:docMk/>
            <pc:sldMk cId="0" sldId="257"/>
            <ac:spMk id="257" creationId="{00000000-0000-0000-0000-000000000000}"/>
          </ac:spMkLst>
        </pc:spChg>
        <pc:spChg chg="del mod">
          <ac:chgData name="Bhakti Ramesh Chotalia" userId="S::chotalia.b@northeastern.edu::e4a77a2f-b6a8-4e68-be01-3f86250e4c74" providerId="AD" clId="Web-{FBBEE955-0019-47B4-AC18-D8F64DB6E3D1}" dt="2024-04-08T07:16:52.019" v="593"/>
          <ac:spMkLst>
            <pc:docMk/>
            <pc:sldMk cId="0" sldId="257"/>
            <ac:spMk id="258" creationId="{00000000-0000-0000-0000-000000000000}"/>
          </ac:spMkLst>
        </pc:spChg>
        <pc:graphicFrameChg chg="mod modGraphic">
          <ac:chgData name="Bhakti Ramesh Chotalia" userId="S::chotalia.b@northeastern.edu::e4a77a2f-b6a8-4e68-be01-3f86250e4c74" providerId="AD" clId="Web-{FBBEE955-0019-47B4-AC18-D8F64DB6E3D1}" dt="2024-04-08T07:19:39.869" v="873" actId="1076"/>
          <ac:graphicFrameMkLst>
            <pc:docMk/>
            <pc:sldMk cId="0" sldId="257"/>
            <ac:graphicFrameMk id="255" creationId="{00000000-0000-0000-0000-000000000000}"/>
          </ac:graphicFrameMkLst>
        </pc:graphicFrameChg>
      </pc:sldChg>
      <pc:sldChg chg="del">
        <pc:chgData name="Bhakti Ramesh Chotalia" userId="S::chotalia.b@northeastern.edu::e4a77a2f-b6a8-4e68-be01-3f86250e4c74" providerId="AD" clId="Web-{FBBEE955-0019-47B4-AC18-D8F64DB6E3D1}" dt="2024-04-08T07:14:34.638" v="541"/>
        <pc:sldMkLst>
          <pc:docMk/>
          <pc:sldMk cId="0" sldId="258"/>
        </pc:sldMkLst>
      </pc:sldChg>
      <pc:sldChg chg="del">
        <pc:chgData name="Bhakti Ramesh Chotalia" userId="S::chotalia.b@northeastern.edu::e4a77a2f-b6a8-4e68-be01-3f86250e4c74" providerId="AD" clId="Web-{FBBEE955-0019-47B4-AC18-D8F64DB6E3D1}" dt="2024-04-08T07:14:37.592" v="542"/>
        <pc:sldMkLst>
          <pc:docMk/>
          <pc:sldMk cId="0" sldId="259"/>
        </pc:sldMkLst>
      </pc:sldChg>
      <pc:sldChg chg="del">
        <pc:chgData name="Bhakti Ramesh Chotalia" userId="S::chotalia.b@northeastern.edu::e4a77a2f-b6a8-4e68-be01-3f86250e4c74" providerId="AD" clId="Web-{FBBEE955-0019-47B4-AC18-D8F64DB6E3D1}" dt="2024-04-08T07:14:41.014" v="543"/>
        <pc:sldMkLst>
          <pc:docMk/>
          <pc:sldMk cId="0" sldId="260"/>
        </pc:sldMkLst>
      </pc:sldChg>
      <pc:sldChg chg="del">
        <pc:chgData name="Bhakti Ramesh Chotalia" userId="S::chotalia.b@northeastern.edu::e4a77a2f-b6a8-4e68-be01-3f86250e4c74" providerId="AD" clId="Web-{FBBEE955-0019-47B4-AC18-D8F64DB6E3D1}" dt="2024-04-08T07:14:43.467" v="544"/>
        <pc:sldMkLst>
          <pc:docMk/>
          <pc:sldMk cId="0" sldId="261"/>
        </pc:sldMkLst>
      </pc:sldChg>
      <pc:sldChg chg="del">
        <pc:chgData name="Bhakti Ramesh Chotalia" userId="S::chotalia.b@northeastern.edu::e4a77a2f-b6a8-4e68-be01-3f86250e4c74" providerId="AD" clId="Web-{FBBEE955-0019-47B4-AC18-D8F64DB6E3D1}" dt="2024-04-08T07:14:46.154" v="545"/>
        <pc:sldMkLst>
          <pc:docMk/>
          <pc:sldMk cId="0" sldId="262"/>
        </pc:sldMkLst>
      </pc:sldChg>
      <pc:sldChg chg="del">
        <pc:chgData name="Bhakti Ramesh Chotalia" userId="S::chotalia.b@northeastern.edu::e4a77a2f-b6a8-4e68-be01-3f86250e4c74" providerId="AD" clId="Web-{FBBEE955-0019-47B4-AC18-D8F64DB6E3D1}" dt="2024-04-08T07:14:47.748" v="546"/>
        <pc:sldMkLst>
          <pc:docMk/>
          <pc:sldMk cId="0" sldId="263"/>
        </pc:sldMkLst>
      </pc:sldChg>
      <pc:sldChg chg="del">
        <pc:chgData name="Bhakti Ramesh Chotalia" userId="S::chotalia.b@northeastern.edu::e4a77a2f-b6a8-4e68-be01-3f86250e4c74" providerId="AD" clId="Web-{FBBEE955-0019-47B4-AC18-D8F64DB6E3D1}" dt="2024-04-08T07:14:48.842" v="547"/>
        <pc:sldMkLst>
          <pc:docMk/>
          <pc:sldMk cId="0" sldId="264"/>
        </pc:sldMkLst>
      </pc:sldChg>
      <pc:sldChg chg="del">
        <pc:chgData name="Bhakti Ramesh Chotalia" userId="S::chotalia.b@northeastern.edu::e4a77a2f-b6a8-4e68-be01-3f86250e4c74" providerId="AD" clId="Web-{FBBEE955-0019-47B4-AC18-D8F64DB6E3D1}" dt="2024-04-08T07:14:49.280" v="548"/>
        <pc:sldMkLst>
          <pc:docMk/>
          <pc:sldMk cId="0" sldId="265"/>
        </pc:sldMkLst>
      </pc:sldChg>
      <pc:sldChg chg="del">
        <pc:chgData name="Bhakti Ramesh Chotalia" userId="S::chotalia.b@northeastern.edu::e4a77a2f-b6a8-4e68-be01-3f86250e4c74" providerId="AD" clId="Web-{FBBEE955-0019-47B4-AC18-D8F64DB6E3D1}" dt="2024-04-08T07:14:53.358" v="549"/>
        <pc:sldMkLst>
          <pc:docMk/>
          <pc:sldMk cId="0" sldId="266"/>
        </pc:sldMkLst>
      </pc:sldChg>
      <pc:sldChg chg="del">
        <pc:chgData name="Bhakti Ramesh Chotalia" userId="S::chotalia.b@northeastern.edu::e4a77a2f-b6a8-4e68-be01-3f86250e4c74" providerId="AD" clId="Web-{FBBEE955-0019-47B4-AC18-D8F64DB6E3D1}" dt="2024-04-08T07:14:53.405" v="550"/>
        <pc:sldMkLst>
          <pc:docMk/>
          <pc:sldMk cId="0" sldId="267"/>
        </pc:sldMkLst>
      </pc:sldChg>
      <pc:sldChg chg="del">
        <pc:chgData name="Bhakti Ramesh Chotalia" userId="S::chotalia.b@northeastern.edu::e4a77a2f-b6a8-4e68-be01-3f86250e4c74" providerId="AD" clId="Web-{FBBEE955-0019-47B4-AC18-D8F64DB6E3D1}" dt="2024-04-08T07:14:53.436" v="551"/>
        <pc:sldMkLst>
          <pc:docMk/>
          <pc:sldMk cId="0" sldId="268"/>
        </pc:sldMkLst>
      </pc:sldChg>
      <pc:sldChg chg="del">
        <pc:chgData name="Bhakti Ramesh Chotalia" userId="S::chotalia.b@northeastern.edu::e4a77a2f-b6a8-4e68-be01-3f86250e4c74" providerId="AD" clId="Web-{FBBEE955-0019-47B4-AC18-D8F64DB6E3D1}" dt="2024-04-08T07:14:53.483" v="552"/>
        <pc:sldMkLst>
          <pc:docMk/>
          <pc:sldMk cId="0" sldId="269"/>
        </pc:sldMkLst>
      </pc:sldChg>
      <pc:sldChg chg="del">
        <pc:chgData name="Bhakti Ramesh Chotalia" userId="S::chotalia.b@northeastern.edu::e4a77a2f-b6a8-4e68-be01-3f86250e4c74" providerId="AD" clId="Web-{FBBEE955-0019-47B4-AC18-D8F64DB6E3D1}" dt="2024-04-08T07:14:53.514" v="553"/>
        <pc:sldMkLst>
          <pc:docMk/>
          <pc:sldMk cId="0" sldId="270"/>
        </pc:sldMkLst>
      </pc:sldChg>
      <pc:sldChg chg="del">
        <pc:chgData name="Bhakti Ramesh Chotalia" userId="S::chotalia.b@northeastern.edu::e4a77a2f-b6a8-4e68-be01-3f86250e4c74" providerId="AD" clId="Web-{FBBEE955-0019-47B4-AC18-D8F64DB6E3D1}" dt="2024-04-08T07:14:53.608" v="554"/>
        <pc:sldMkLst>
          <pc:docMk/>
          <pc:sldMk cId="0" sldId="271"/>
        </pc:sldMkLst>
      </pc:sldChg>
      <pc:sldChg chg="del">
        <pc:chgData name="Bhakti Ramesh Chotalia" userId="S::chotalia.b@northeastern.edu::e4a77a2f-b6a8-4e68-be01-3f86250e4c74" providerId="AD" clId="Web-{FBBEE955-0019-47B4-AC18-D8F64DB6E3D1}" dt="2024-04-08T07:14:53.655" v="555"/>
        <pc:sldMkLst>
          <pc:docMk/>
          <pc:sldMk cId="0" sldId="272"/>
        </pc:sldMkLst>
      </pc:sldChg>
      <pc:sldChg chg="del">
        <pc:chgData name="Bhakti Ramesh Chotalia" userId="S::chotalia.b@northeastern.edu::e4a77a2f-b6a8-4e68-be01-3f86250e4c74" providerId="AD" clId="Web-{FBBEE955-0019-47B4-AC18-D8F64DB6E3D1}" dt="2024-04-08T07:14:53.686" v="556"/>
        <pc:sldMkLst>
          <pc:docMk/>
          <pc:sldMk cId="0" sldId="273"/>
        </pc:sldMkLst>
      </pc:sldChg>
      <pc:sldChg chg="del">
        <pc:chgData name="Bhakti Ramesh Chotalia" userId="S::chotalia.b@northeastern.edu::e4a77a2f-b6a8-4e68-be01-3f86250e4c74" providerId="AD" clId="Web-{FBBEE955-0019-47B4-AC18-D8F64DB6E3D1}" dt="2024-04-08T07:14:54.280" v="557"/>
        <pc:sldMkLst>
          <pc:docMk/>
          <pc:sldMk cId="0" sldId="274"/>
        </pc:sldMkLst>
      </pc:sldChg>
      <pc:sldChg chg="del">
        <pc:chgData name="Bhakti Ramesh Chotalia" userId="S::chotalia.b@northeastern.edu::e4a77a2f-b6a8-4e68-be01-3f86250e4c74" providerId="AD" clId="Web-{FBBEE955-0019-47B4-AC18-D8F64DB6E3D1}" dt="2024-04-08T07:14:54.420" v="558"/>
        <pc:sldMkLst>
          <pc:docMk/>
          <pc:sldMk cId="0" sldId="275"/>
        </pc:sldMkLst>
      </pc:sldChg>
      <pc:sldChg chg="del">
        <pc:chgData name="Bhakti Ramesh Chotalia" userId="S::chotalia.b@northeastern.edu::e4a77a2f-b6a8-4e68-be01-3f86250e4c74" providerId="AD" clId="Web-{FBBEE955-0019-47B4-AC18-D8F64DB6E3D1}" dt="2024-04-08T07:14:54.467" v="559"/>
        <pc:sldMkLst>
          <pc:docMk/>
          <pc:sldMk cId="0" sldId="276"/>
        </pc:sldMkLst>
      </pc:sldChg>
      <pc:sldChg chg="del">
        <pc:chgData name="Bhakti Ramesh Chotalia" userId="S::chotalia.b@northeastern.edu::e4a77a2f-b6a8-4e68-be01-3f86250e4c74" providerId="AD" clId="Web-{FBBEE955-0019-47B4-AC18-D8F64DB6E3D1}" dt="2024-04-08T07:14:54.561" v="560"/>
        <pc:sldMkLst>
          <pc:docMk/>
          <pc:sldMk cId="0" sldId="277"/>
        </pc:sldMkLst>
      </pc:sldChg>
      <pc:sldChg chg="del">
        <pc:chgData name="Bhakti Ramesh Chotalia" userId="S::chotalia.b@northeastern.edu::e4a77a2f-b6a8-4e68-be01-3f86250e4c74" providerId="AD" clId="Web-{FBBEE955-0019-47B4-AC18-D8F64DB6E3D1}" dt="2024-04-08T07:14:54.592" v="561"/>
        <pc:sldMkLst>
          <pc:docMk/>
          <pc:sldMk cId="0" sldId="278"/>
        </pc:sldMkLst>
      </pc:sldChg>
      <pc:sldChg chg="del">
        <pc:chgData name="Bhakti Ramesh Chotalia" userId="S::chotalia.b@northeastern.edu::e4a77a2f-b6a8-4e68-be01-3f86250e4c74" providerId="AD" clId="Web-{FBBEE955-0019-47B4-AC18-D8F64DB6E3D1}" dt="2024-04-08T07:14:54.717" v="562"/>
        <pc:sldMkLst>
          <pc:docMk/>
          <pc:sldMk cId="0" sldId="279"/>
        </pc:sldMkLst>
      </pc:sldChg>
      <pc:sldChg chg="del">
        <pc:chgData name="Bhakti Ramesh Chotalia" userId="S::chotalia.b@northeastern.edu::e4a77a2f-b6a8-4e68-be01-3f86250e4c74" providerId="AD" clId="Web-{FBBEE955-0019-47B4-AC18-D8F64DB6E3D1}" dt="2024-04-08T07:14:55.467" v="563"/>
        <pc:sldMkLst>
          <pc:docMk/>
          <pc:sldMk cId="0" sldId="280"/>
        </pc:sldMkLst>
      </pc:sldChg>
      <pc:sldChg chg="del">
        <pc:chgData name="Bhakti Ramesh Chotalia" userId="S::chotalia.b@northeastern.edu::e4a77a2f-b6a8-4e68-be01-3f86250e4c74" providerId="AD" clId="Web-{FBBEE955-0019-47B4-AC18-D8F64DB6E3D1}" dt="2024-04-08T07:14:58.624" v="564"/>
        <pc:sldMkLst>
          <pc:docMk/>
          <pc:sldMk cId="0" sldId="281"/>
        </pc:sldMkLst>
      </pc:sldChg>
      <pc:sldChg chg="del">
        <pc:chgData name="Bhakti Ramesh Chotalia" userId="S::chotalia.b@northeastern.edu::e4a77a2f-b6a8-4e68-be01-3f86250e4c74" providerId="AD" clId="Web-{FBBEE955-0019-47B4-AC18-D8F64DB6E3D1}" dt="2024-04-08T07:14:58.671" v="565"/>
        <pc:sldMkLst>
          <pc:docMk/>
          <pc:sldMk cId="0" sldId="282"/>
        </pc:sldMkLst>
      </pc:sldChg>
      <pc:sldChg chg="del">
        <pc:chgData name="Bhakti Ramesh Chotalia" userId="S::chotalia.b@northeastern.edu::e4a77a2f-b6a8-4e68-be01-3f86250e4c74" providerId="AD" clId="Web-{FBBEE955-0019-47B4-AC18-D8F64DB6E3D1}" dt="2024-04-08T07:14:58.889" v="566"/>
        <pc:sldMkLst>
          <pc:docMk/>
          <pc:sldMk cId="0" sldId="283"/>
        </pc:sldMkLst>
      </pc:sldChg>
      <pc:sldChg chg="del">
        <pc:chgData name="Bhakti Ramesh Chotalia" userId="S::chotalia.b@northeastern.edu::e4a77a2f-b6a8-4e68-be01-3f86250e4c74" providerId="AD" clId="Web-{FBBEE955-0019-47B4-AC18-D8F64DB6E3D1}" dt="2024-04-08T07:14:59.546" v="567"/>
        <pc:sldMkLst>
          <pc:docMk/>
          <pc:sldMk cId="0" sldId="284"/>
        </pc:sldMkLst>
      </pc:sldChg>
      <pc:sldChg chg="del">
        <pc:chgData name="Bhakti Ramesh Chotalia" userId="S::chotalia.b@northeastern.edu::e4a77a2f-b6a8-4e68-be01-3f86250e4c74" providerId="AD" clId="Web-{FBBEE955-0019-47B4-AC18-D8F64DB6E3D1}" dt="2024-04-08T07:14:59.592" v="568"/>
        <pc:sldMkLst>
          <pc:docMk/>
          <pc:sldMk cId="0" sldId="285"/>
        </pc:sldMkLst>
      </pc:sldChg>
      <pc:sldChg chg="del">
        <pc:chgData name="Bhakti Ramesh Chotalia" userId="S::chotalia.b@northeastern.edu::e4a77a2f-b6a8-4e68-be01-3f86250e4c74" providerId="AD" clId="Web-{FBBEE955-0019-47B4-AC18-D8F64DB6E3D1}" dt="2024-04-08T07:15:15.827" v="569"/>
        <pc:sldMkLst>
          <pc:docMk/>
          <pc:sldMk cId="0" sldId="286"/>
        </pc:sldMkLst>
      </pc:sldChg>
      <pc:sldChg chg="del">
        <pc:chgData name="Bhakti Ramesh Chotalia" userId="S::chotalia.b@northeastern.edu::e4a77a2f-b6a8-4e68-be01-3f86250e4c74" providerId="AD" clId="Web-{FBBEE955-0019-47B4-AC18-D8F64DB6E3D1}" dt="2024-04-08T07:15:24.015" v="570"/>
        <pc:sldMkLst>
          <pc:docMk/>
          <pc:sldMk cId="0" sldId="287"/>
        </pc:sldMkLst>
      </pc:sldChg>
      <pc:sldChg chg="del">
        <pc:chgData name="Bhakti Ramesh Chotalia" userId="S::chotalia.b@northeastern.edu::e4a77a2f-b6a8-4e68-be01-3f86250e4c74" providerId="AD" clId="Web-{FBBEE955-0019-47B4-AC18-D8F64DB6E3D1}" dt="2024-04-08T07:15:41" v="571"/>
        <pc:sldMkLst>
          <pc:docMk/>
          <pc:sldMk cId="0" sldId="288"/>
        </pc:sldMkLst>
      </pc:sldChg>
      <pc:sldChg chg="del">
        <pc:chgData name="Bhakti Ramesh Chotalia" userId="S::chotalia.b@northeastern.edu::e4a77a2f-b6a8-4e68-be01-3f86250e4c74" providerId="AD" clId="Web-{FBBEE955-0019-47B4-AC18-D8F64DB6E3D1}" dt="2024-04-08T07:15:57.907" v="572"/>
        <pc:sldMkLst>
          <pc:docMk/>
          <pc:sldMk cId="0" sldId="289"/>
        </pc:sldMkLst>
      </pc:sldChg>
      <pc:sldChg chg="del">
        <pc:chgData name="Bhakti Ramesh Chotalia" userId="S::chotalia.b@northeastern.edu::e4a77a2f-b6a8-4e68-be01-3f86250e4c74" providerId="AD" clId="Web-{FBBEE955-0019-47B4-AC18-D8F64DB6E3D1}" dt="2024-04-08T07:16:00.798" v="573"/>
        <pc:sldMkLst>
          <pc:docMk/>
          <pc:sldMk cId="0" sldId="290"/>
        </pc:sldMkLst>
      </pc:sldChg>
      <pc:sldChg chg="del">
        <pc:chgData name="Bhakti Ramesh Chotalia" userId="S::chotalia.b@northeastern.edu::e4a77a2f-b6a8-4e68-be01-3f86250e4c74" providerId="AD" clId="Web-{FBBEE955-0019-47B4-AC18-D8F64DB6E3D1}" dt="2024-04-08T07:16:01.876" v="574"/>
        <pc:sldMkLst>
          <pc:docMk/>
          <pc:sldMk cId="0" sldId="291"/>
        </pc:sldMkLst>
      </pc:sldChg>
      <pc:sldChg chg="del">
        <pc:chgData name="Bhakti Ramesh Chotalia" userId="S::chotalia.b@northeastern.edu::e4a77a2f-b6a8-4e68-be01-3f86250e4c74" providerId="AD" clId="Web-{FBBEE955-0019-47B4-AC18-D8F64DB6E3D1}" dt="2024-04-08T07:16:02.767" v="575"/>
        <pc:sldMkLst>
          <pc:docMk/>
          <pc:sldMk cId="0" sldId="292"/>
        </pc:sldMkLst>
      </pc:sldChg>
      <pc:sldChg chg="del">
        <pc:chgData name="Bhakti Ramesh Chotalia" userId="S::chotalia.b@northeastern.edu::e4a77a2f-b6a8-4e68-be01-3f86250e4c74" providerId="AD" clId="Web-{FBBEE955-0019-47B4-AC18-D8F64DB6E3D1}" dt="2024-04-08T07:16:05.283" v="576"/>
        <pc:sldMkLst>
          <pc:docMk/>
          <pc:sldMk cId="0" sldId="293"/>
        </pc:sldMkLst>
      </pc:sldChg>
      <pc:sldChg chg="del">
        <pc:chgData name="Bhakti Ramesh Chotalia" userId="S::chotalia.b@northeastern.edu::e4a77a2f-b6a8-4e68-be01-3f86250e4c74" providerId="AD" clId="Web-{FBBEE955-0019-47B4-AC18-D8F64DB6E3D1}" dt="2024-04-08T07:16:06.954" v="577"/>
        <pc:sldMkLst>
          <pc:docMk/>
          <pc:sldMk cId="0" sldId="294"/>
        </pc:sldMkLst>
      </pc:sldChg>
      <pc:sldChg chg="del">
        <pc:chgData name="Bhakti Ramesh Chotalia" userId="S::chotalia.b@northeastern.edu::e4a77a2f-b6a8-4e68-be01-3f86250e4c74" providerId="AD" clId="Web-{FBBEE955-0019-47B4-AC18-D8F64DB6E3D1}" dt="2024-04-08T07:16:08.267" v="578"/>
        <pc:sldMkLst>
          <pc:docMk/>
          <pc:sldMk cId="0" sldId="295"/>
        </pc:sldMkLst>
      </pc:sldChg>
      <pc:sldChg chg="modSp">
        <pc:chgData name="Bhakti Ramesh Chotalia" userId="S::chotalia.b@northeastern.edu::e4a77a2f-b6a8-4e68-be01-3f86250e4c74" providerId="AD" clId="Web-{FBBEE955-0019-47B4-AC18-D8F64DB6E3D1}" dt="2024-04-08T06:49:00.531" v="3" actId="1076"/>
        <pc:sldMkLst>
          <pc:docMk/>
          <pc:sldMk cId="1635693212" sldId="296"/>
        </pc:sldMkLst>
        <pc:picChg chg="mod">
          <ac:chgData name="Bhakti Ramesh Chotalia" userId="S::chotalia.b@northeastern.edu::e4a77a2f-b6a8-4e68-be01-3f86250e4c74" providerId="AD" clId="Web-{FBBEE955-0019-47B4-AC18-D8F64DB6E3D1}" dt="2024-04-08T06:48:55.656" v="2" actId="1076"/>
          <ac:picMkLst>
            <pc:docMk/>
            <pc:sldMk cId="1635693212" sldId="296"/>
            <ac:picMk id="2" creationId="{3C170FD3-6A11-0F72-9DEA-8536C44B7D28}"/>
          </ac:picMkLst>
        </pc:picChg>
        <pc:picChg chg="mod">
          <ac:chgData name="Bhakti Ramesh Chotalia" userId="S::chotalia.b@northeastern.edu::e4a77a2f-b6a8-4e68-be01-3f86250e4c74" providerId="AD" clId="Web-{FBBEE955-0019-47B4-AC18-D8F64DB6E3D1}" dt="2024-04-08T06:49:00.531" v="3" actId="1076"/>
          <ac:picMkLst>
            <pc:docMk/>
            <pc:sldMk cId="1635693212" sldId="296"/>
            <ac:picMk id="7" creationId="{89094E55-EA66-E655-40BB-A4DE776D8DE8}"/>
          </ac:picMkLst>
        </pc:picChg>
      </pc:sldChg>
      <pc:sldChg chg="modSp">
        <pc:chgData name="Bhakti Ramesh Chotalia" userId="S::chotalia.b@northeastern.edu::e4a77a2f-b6a8-4e68-be01-3f86250e4c74" providerId="AD" clId="Web-{FBBEE955-0019-47B4-AC18-D8F64DB6E3D1}" dt="2024-04-08T06:54:31.731" v="81" actId="1076"/>
        <pc:sldMkLst>
          <pc:docMk/>
          <pc:sldMk cId="930956271" sldId="297"/>
        </pc:sldMkLst>
        <pc:spChg chg="mod">
          <ac:chgData name="Bhakti Ramesh Chotalia" userId="S::chotalia.b@northeastern.edu::e4a77a2f-b6a8-4e68-be01-3f86250e4c74" providerId="AD" clId="Web-{FBBEE955-0019-47B4-AC18-D8F64DB6E3D1}" dt="2024-04-08T06:52:41.336" v="5"/>
          <ac:spMkLst>
            <pc:docMk/>
            <pc:sldMk cId="930956271" sldId="297"/>
            <ac:spMk id="3" creationId="{0EC471DD-3C90-7247-1A84-335FEB6CB174}"/>
          </ac:spMkLst>
        </pc:spChg>
        <pc:spChg chg="mod">
          <ac:chgData name="Bhakti Ramesh Chotalia" userId="S::chotalia.b@northeastern.edu::e4a77a2f-b6a8-4e68-be01-3f86250e4c74" providerId="AD" clId="Web-{FBBEE955-0019-47B4-AC18-D8F64DB6E3D1}" dt="2024-04-08T06:52:41.383" v="7"/>
          <ac:spMkLst>
            <pc:docMk/>
            <pc:sldMk cId="930956271" sldId="297"/>
            <ac:spMk id="6" creationId="{E25B4F93-FDC5-2DA9-2118-26774FF9E061}"/>
          </ac:spMkLst>
        </pc:spChg>
        <pc:spChg chg="mod">
          <ac:chgData name="Bhakti Ramesh Chotalia" userId="S::chotalia.b@northeastern.edu::e4a77a2f-b6a8-4e68-be01-3f86250e4c74" providerId="AD" clId="Web-{FBBEE955-0019-47B4-AC18-D8F64DB6E3D1}" dt="2024-04-08T06:52:41.352" v="6"/>
          <ac:spMkLst>
            <pc:docMk/>
            <pc:sldMk cId="930956271" sldId="297"/>
            <ac:spMk id="9" creationId="{42ED00BF-CC04-65B1-9CFB-6D9AF1C6997D}"/>
          </ac:spMkLst>
        </pc:spChg>
        <pc:spChg chg="mod">
          <ac:chgData name="Bhakti Ramesh Chotalia" userId="S::chotalia.b@northeastern.edu::e4a77a2f-b6a8-4e68-be01-3f86250e4c74" providerId="AD" clId="Web-{FBBEE955-0019-47B4-AC18-D8F64DB6E3D1}" dt="2024-04-08T06:54:31.731" v="76" actId="1076"/>
          <ac:spMkLst>
            <pc:docMk/>
            <pc:sldMk cId="930956271" sldId="297"/>
            <ac:spMk id="11" creationId="{3DE5E5C1-567C-D269-0763-1B7C7F321D1B}"/>
          </ac:spMkLst>
        </pc:spChg>
        <pc:spChg chg="mod">
          <ac:chgData name="Bhakti Ramesh Chotalia" userId="S::chotalia.b@northeastern.edu::e4a77a2f-b6a8-4e68-be01-3f86250e4c74" providerId="AD" clId="Web-{FBBEE955-0019-47B4-AC18-D8F64DB6E3D1}" dt="2024-04-08T06:54:31.731" v="77" actId="1076"/>
          <ac:spMkLst>
            <pc:docMk/>
            <pc:sldMk cId="930956271" sldId="297"/>
            <ac:spMk id="12" creationId="{1C6D76CA-F350-E26C-AB82-B8EF623E889C}"/>
          </ac:spMkLst>
        </pc:spChg>
        <pc:spChg chg="mod">
          <ac:chgData name="Bhakti Ramesh Chotalia" userId="S::chotalia.b@northeastern.edu::e4a77a2f-b6a8-4e68-be01-3f86250e4c74" providerId="AD" clId="Web-{FBBEE955-0019-47B4-AC18-D8F64DB6E3D1}" dt="2024-04-08T06:54:31.731" v="78" actId="1076"/>
          <ac:spMkLst>
            <pc:docMk/>
            <pc:sldMk cId="930956271" sldId="297"/>
            <ac:spMk id="13" creationId="{8B9D8D11-C05E-BDDC-6A2B-455EF57B4D01}"/>
          </ac:spMkLst>
        </pc:spChg>
        <pc:spChg chg="mod">
          <ac:chgData name="Bhakti Ramesh Chotalia" userId="S::chotalia.b@northeastern.edu::e4a77a2f-b6a8-4e68-be01-3f86250e4c74" providerId="AD" clId="Web-{FBBEE955-0019-47B4-AC18-D8F64DB6E3D1}" dt="2024-04-08T06:54:31.731" v="79" actId="1076"/>
          <ac:spMkLst>
            <pc:docMk/>
            <pc:sldMk cId="930956271" sldId="297"/>
            <ac:spMk id="15" creationId="{47005D70-E002-AAFA-CE37-CA9A55EFE20E}"/>
          </ac:spMkLst>
        </pc:spChg>
        <pc:spChg chg="mod">
          <ac:chgData name="Bhakti Ramesh Chotalia" userId="S::chotalia.b@northeastern.edu::e4a77a2f-b6a8-4e68-be01-3f86250e4c74" providerId="AD" clId="Web-{FBBEE955-0019-47B4-AC18-D8F64DB6E3D1}" dt="2024-04-08T06:54:31.731" v="80" actId="1076"/>
          <ac:spMkLst>
            <pc:docMk/>
            <pc:sldMk cId="930956271" sldId="297"/>
            <ac:spMk id="16" creationId="{7CCEC888-254C-BF76-EAAB-7A8B067B440B}"/>
          </ac:spMkLst>
        </pc:spChg>
        <pc:spChg chg="mod">
          <ac:chgData name="Bhakti Ramesh Chotalia" userId="S::chotalia.b@northeastern.edu::e4a77a2f-b6a8-4e68-be01-3f86250e4c74" providerId="AD" clId="Web-{FBBEE955-0019-47B4-AC18-D8F64DB6E3D1}" dt="2024-04-08T06:54:31.731" v="81" actId="1076"/>
          <ac:spMkLst>
            <pc:docMk/>
            <pc:sldMk cId="930956271" sldId="297"/>
            <ac:spMk id="17" creationId="{4E5A069C-3E6C-0056-6BA6-5DF17EBF3562}"/>
          </ac:spMkLst>
        </pc:spChg>
        <pc:grpChg chg="mod">
          <ac:chgData name="Bhakti Ramesh Chotalia" userId="S::chotalia.b@northeastern.edu::e4a77a2f-b6a8-4e68-be01-3f86250e4c74" providerId="AD" clId="Web-{FBBEE955-0019-47B4-AC18-D8F64DB6E3D1}" dt="2024-04-08T06:54:31.731" v="73" actId="1076"/>
          <ac:grpSpMkLst>
            <pc:docMk/>
            <pc:sldMk cId="930956271" sldId="297"/>
            <ac:grpSpMk id="2" creationId="{D31A614B-507B-E696-9F24-67B6F3383E54}"/>
          </ac:grpSpMkLst>
        </pc:grpChg>
        <pc:grpChg chg="mod">
          <ac:chgData name="Bhakti Ramesh Chotalia" userId="S::chotalia.b@northeastern.edu::e4a77a2f-b6a8-4e68-be01-3f86250e4c74" providerId="AD" clId="Web-{FBBEE955-0019-47B4-AC18-D8F64DB6E3D1}" dt="2024-04-08T06:54:31.731" v="74" actId="1076"/>
          <ac:grpSpMkLst>
            <pc:docMk/>
            <pc:sldMk cId="930956271" sldId="297"/>
            <ac:grpSpMk id="5" creationId="{909C6767-782E-B1B0-03D8-1C10A6212C4D}"/>
          </ac:grpSpMkLst>
        </pc:grpChg>
        <pc:grpChg chg="mod">
          <ac:chgData name="Bhakti Ramesh Chotalia" userId="S::chotalia.b@northeastern.edu::e4a77a2f-b6a8-4e68-be01-3f86250e4c74" providerId="AD" clId="Web-{FBBEE955-0019-47B4-AC18-D8F64DB6E3D1}" dt="2024-04-08T06:54:31.731" v="75" actId="1076"/>
          <ac:grpSpMkLst>
            <pc:docMk/>
            <pc:sldMk cId="930956271" sldId="297"/>
            <ac:grpSpMk id="8" creationId="{8B059AC8-49CE-D492-1B58-CCD616841AB7}"/>
          </ac:grpSpMkLst>
        </pc:grpChg>
      </pc:sldChg>
      <pc:sldChg chg="addSp delSp modSp">
        <pc:chgData name="Bhakti Ramesh Chotalia" userId="S::chotalia.b@northeastern.edu::e4a77a2f-b6a8-4e68-be01-3f86250e4c74" providerId="AD" clId="Web-{FBBEE955-0019-47B4-AC18-D8F64DB6E3D1}" dt="2024-04-08T07:05:31.523" v="407" actId="20577"/>
        <pc:sldMkLst>
          <pc:docMk/>
          <pc:sldMk cId="2510449815" sldId="302"/>
        </pc:sldMkLst>
        <pc:spChg chg="add del mod">
          <ac:chgData name="Bhakti Ramesh Chotalia" userId="S::chotalia.b@northeastern.edu::e4a77a2f-b6a8-4e68-be01-3f86250e4c74" providerId="AD" clId="Web-{FBBEE955-0019-47B4-AC18-D8F64DB6E3D1}" dt="2024-04-08T06:54:41.310" v="86"/>
          <ac:spMkLst>
            <pc:docMk/>
            <pc:sldMk cId="2510449815" sldId="302"/>
            <ac:spMk id="11" creationId="{A4C64F78-9B3F-9AA4-B8EA-7E7025BBC895}"/>
          </ac:spMkLst>
        </pc:spChg>
        <pc:spChg chg="add del mod">
          <ac:chgData name="Bhakti Ramesh Chotalia" userId="S::chotalia.b@northeastern.edu::e4a77a2f-b6a8-4e68-be01-3f86250e4c74" providerId="AD" clId="Web-{FBBEE955-0019-47B4-AC18-D8F64DB6E3D1}" dt="2024-04-08T07:05:31.523" v="407" actId="20577"/>
          <ac:spMkLst>
            <pc:docMk/>
            <pc:sldMk cId="2510449815" sldId="302"/>
            <ac:spMk id="13" creationId="{3B7F5173-E421-9379-3F4B-74775E2D253E}"/>
          </ac:spMkLst>
        </pc:spChg>
        <pc:spChg chg="add mod">
          <ac:chgData name="Bhakti Ramesh Chotalia" userId="S::chotalia.b@northeastern.edu::e4a77a2f-b6a8-4e68-be01-3f86250e4c74" providerId="AD" clId="Web-{FBBEE955-0019-47B4-AC18-D8F64DB6E3D1}" dt="2024-04-08T07:05:03.553" v="371" actId="20577"/>
          <ac:spMkLst>
            <pc:docMk/>
            <pc:sldMk cId="2510449815" sldId="302"/>
            <ac:spMk id="17" creationId="{857BCFC5-F2DE-DFD4-6016-8C3B9D845A09}"/>
          </ac:spMkLst>
        </pc:spChg>
        <pc:spChg chg="add mod">
          <ac:chgData name="Bhakti Ramesh Chotalia" userId="S::chotalia.b@northeastern.edu::e4a77a2f-b6a8-4e68-be01-3f86250e4c74" providerId="AD" clId="Web-{FBBEE955-0019-47B4-AC18-D8F64DB6E3D1}" dt="2024-04-08T07:04:44.678" v="337" actId="20577"/>
          <ac:spMkLst>
            <pc:docMk/>
            <pc:sldMk cId="2510449815" sldId="302"/>
            <ac:spMk id="21" creationId="{0610827D-D343-5E37-E310-4FCA9229A7D7}"/>
          </ac:spMkLst>
        </pc:spChg>
        <pc:spChg chg="mod">
          <ac:chgData name="Bhakti Ramesh Chotalia" userId="S::chotalia.b@northeastern.edu::e4a77a2f-b6a8-4e68-be01-3f86250e4c74" providerId="AD" clId="Web-{FBBEE955-0019-47B4-AC18-D8F64DB6E3D1}" dt="2024-04-08T07:02:28.203" v="297" actId="20577"/>
          <ac:spMkLst>
            <pc:docMk/>
            <pc:sldMk cId="2510449815" sldId="302"/>
            <ac:spMk id="296" creationId="{00000000-0000-0000-0000-000000000000}"/>
          </ac:spMkLst>
        </pc:spChg>
        <pc:grpChg chg="add del">
          <ac:chgData name="Bhakti Ramesh Chotalia" userId="S::chotalia.b@northeastern.edu::e4a77a2f-b6a8-4e68-be01-3f86250e4c74" providerId="AD" clId="Web-{FBBEE955-0019-47B4-AC18-D8F64DB6E3D1}" dt="2024-04-08T06:53:18.432" v="36"/>
          <ac:grpSpMkLst>
            <pc:docMk/>
            <pc:sldMk cId="2510449815" sldId="302"/>
            <ac:grpSpMk id="5" creationId="{982E51FB-2BCE-37BF-C6B0-4234A68C0317}"/>
          </ac:grpSpMkLst>
        </pc:grpChg>
        <pc:grpChg chg="add del mod">
          <ac:chgData name="Bhakti Ramesh Chotalia" userId="S::chotalia.b@northeastern.edu::e4a77a2f-b6a8-4e68-be01-3f86250e4c74" providerId="AD" clId="Web-{FBBEE955-0019-47B4-AC18-D8F64DB6E3D1}" dt="2024-04-08T06:56:08.063" v="134" actId="1076"/>
          <ac:grpSpMkLst>
            <pc:docMk/>
            <pc:sldMk cId="2510449815" sldId="302"/>
            <ac:grpSpMk id="9" creationId="{11D51F1B-C317-7ED8-1C7E-25C6F727787A}"/>
          </ac:grpSpMkLst>
        </pc:grpChg>
        <pc:grpChg chg="add mod">
          <ac:chgData name="Bhakti Ramesh Chotalia" userId="S::chotalia.b@northeastern.edu::e4a77a2f-b6a8-4e68-be01-3f86250e4c74" providerId="AD" clId="Web-{FBBEE955-0019-47B4-AC18-D8F64DB6E3D1}" dt="2024-04-08T06:56:26.955" v="140" actId="1076"/>
          <ac:grpSpMkLst>
            <pc:docMk/>
            <pc:sldMk cId="2510449815" sldId="302"/>
            <ac:grpSpMk id="14" creationId="{D6FD5E07-5629-6F95-F35B-999935A6137C}"/>
          </ac:grpSpMkLst>
        </pc:grpChg>
        <pc:grpChg chg="add mod">
          <ac:chgData name="Bhakti Ramesh Chotalia" userId="S::chotalia.b@northeastern.edu::e4a77a2f-b6a8-4e68-be01-3f86250e4c74" providerId="AD" clId="Web-{FBBEE955-0019-47B4-AC18-D8F64DB6E3D1}" dt="2024-04-08T06:58:41.460" v="204" actId="1076"/>
          <ac:grpSpMkLst>
            <pc:docMk/>
            <pc:sldMk cId="2510449815" sldId="302"/>
            <ac:grpSpMk id="18" creationId="{8691E70A-A7F3-43E0-8B5C-E8710956FC89}"/>
          </ac:grpSpMkLst>
        </pc:grpChg>
      </pc:sldChg>
      <pc:sldChg chg="modSp">
        <pc:chgData name="Bhakti Ramesh Chotalia" userId="S::chotalia.b@northeastern.edu::e4a77a2f-b6a8-4e68-be01-3f86250e4c74" providerId="AD" clId="Web-{FBBEE955-0019-47B4-AC18-D8F64DB6E3D1}" dt="2024-04-08T07:10:21.222" v="538" actId="20577"/>
        <pc:sldMkLst>
          <pc:docMk/>
          <pc:sldMk cId="2765842049" sldId="303"/>
        </pc:sldMkLst>
        <pc:spChg chg="mod">
          <ac:chgData name="Bhakti Ramesh Chotalia" userId="S::chotalia.b@northeastern.edu::e4a77a2f-b6a8-4e68-be01-3f86250e4c74" providerId="AD" clId="Web-{FBBEE955-0019-47B4-AC18-D8F64DB6E3D1}" dt="2024-04-08T07:10:21.222" v="538" actId="20577"/>
          <ac:spMkLst>
            <pc:docMk/>
            <pc:sldMk cId="2765842049" sldId="303"/>
            <ac:spMk id="2" creationId="{CAEA6644-0977-2ECD-849A-07BBDFF58BF3}"/>
          </ac:spMkLst>
        </pc:spChg>
      </pc:sldChg>
      <pc:sldChg chg="del ord">
        <pc:chgData name="Bhakti Ramesh Chotalia" userId="S::chotalia.b@northeastern.edu::e4a77a2f-b6a8-4e68-be01-3f86250e4c74" providerId="AD" clId="Web-{FBBEE955-0019-47B4-AC18-D8F64DB6E3D1}" dt="2024-04-08T07:16:10.095" v="579"/>
        <pc:sldMkLst>
          <pc:docMk/>
          <pc:sldMk cId="4224499274" sldId="307"/>
        </pc:sldMkLst>
      </pc:sldChg>
      <pc:sldChg chg="modSp add del replId">
        <pc:chgData name="Bhakti Ramesh Chotalia" userId="S::chotalia.b@northeastern.edu::e4a77a2f-b6a8-4e68-be01-3f86250e4c74" providerId="AD" clId="Web-{FBBEE955-0019-47B4-AC18-D8F64DB6E3D1}" dt="2024-04-08T07:01:44.717" v="247"/>
        <pc:sldMkLst>
          <pc:docMk/>
          <pc:sldMk cId="1957852656" sldId="308"/>
        </pc:sldMkLst>
        <pc:spChg chg="mod">
          <ac:chgData name="Bhakti Ramesh Chotalia" userId="S::chotalia.b@northeastern.edu::e4a77a2f-b6a8-4e68-be01-3f86250e4c74" providerId="AD" clId="Web-{FBBEE955-0019-47B4-AC18-D8F64DB6E3D1}" dt="2024-04-08T07:01:43.561" v="246" actId="20577"/>
          <ac:spMkLst>
            <pc:docMk/>
            <pc:sldMk cId="1957852656" sldId="308"/>
            <ac:spMk id="296" creationId="{00000000-0000-0000-0000-000000000000}"/>
          </ac:spMkLst>
        </pc:spChg>
      </pc:sldChg>
      <pc:sldChg chg="modSp add replId">
        <pc:chgData name="Bhakti Ramesh Chotalia" userId="S::chotalia.b@northeastern.edu::e4a77a2f-b6a8-4e68-be01-3f86250e4c74" providerId="AD" clId="Web-{FBBEE955-0019-47B4-AC18-D8F64DB6E3D1}" dt="2024-04-08T07:08:20.280" v="477" actId="1076"/>
        <pc:sldMkLst>
          <pc:docMk/>
          <pc:sldMk cId="3364453765" sldId="308"/>
        </pc:sldMkLst>
        <pc:spChg chg="mod">
          <ac:chgData name="Bhakti Ramesh Chotalia" userId="S::chotalia.b@northeastern.edu::e4a77a2f-b6a8-4e68-be01-3f86250e4c74" providerId="AD" clId="Web-{FBBEE955-0019-47B4-AC18-D8F64DB6E3D1}" dt="2024-04-08T07:06:50.683" v="439" actId="1076"/>
          <ac:spMkLst>
            <pc:docMk/>
            <pc:sldMk cId="3364453765" sldId="308"/>
            <ac:spMk id="13" creationId="{3B7F5173-E421-9379-3F4B-74775E2D253E}"/>
          </ac:spMkLst>
        </pc:spChg>
        <pc:spChg chg="mod">
          <ac:chgData name="Bhakti Ramesh Chotalia" userId="S::chotalia.b@northeastern.edu::e4a77a2f-b6a8-4e68-be01-3f86250e4c74" providerId="AD" clId="Web-{FBBEE955-0019-47B4-AC18-D8F64DB6E3D1}" dt="2024-04-08T07:07:29.528" v="453" actId="1076"/>
          <ac:spMkLst>
            <pc:docMk/>
            <pc:sldMk cId="3364453765" sldId="308"/>
            <ac:spMk id="17" creationId="{857BCFC5-F2DE-DFD4-6016-8C3B9D845A09}"/>
          </ac:spMkLst>
        </pc:spChg>
        <pc:spChg chg="mod">
          <ac:chgData name="Bhakti Ramesh Chotalia" userId="S::chotalia.b@northeastern.edu::e4a77a2f-b6a8-4e68-be01-3f86250e4c74" providerId="AD" clId="Web-{FBBEE955-0019-47B4-AC18-D8F64DB6E3D1}" dt="2024-04-08T07:08:20.280" v="477" actId="1076"/>
          <ac:spMkLst>
            <pc:docMk/>
            <pc:sldMk cId="3364453765" sldId="308"/>
            <ac:spMk id="21" creationId="{0610827D-D343-5E37-E310-4FCA9229A7D7}"/>
          </ac:spMkLst>
        </pc:spChg>
        <pc:spChg chg="mod">
          <ac:chgData name="Bhakti Ramesh Chotalia" userId="S::chotalia.b@northeastern.edu::e4a77a2f-b6a8-4e68-be01-3f86250e4c74" providerId="AD" clId="Web-{FBBEE955-0019-47B4-AC18-D8F64DB6E3D1}" dt="2024-04-08T07:05:06.210" v="401" actId="20577"/>
          <ac:spMkLst>
            <pc:docMk/>
            <pc:sldMk cId="3364453765" sldId="308"/>
            <ac:spMk id="296" creationId="{00000000-0000-0000-0000-000000000000}"/>
          </ac:spMkLst>
        </pc:spChg>
      </pc:sldChg>
      <pc:sldChg chg="add del replId">
        <pc:chgData name="Bhakti Ramesh Chotalia" userId="S::chotalia.b@northeastern.edu::e4a77a2f-b6a8-4e68-be01-3f86250e4c74" providerId="AD" clId="Web-{FBBEE955-0019-47B4-AC18-D8F64DB6E3D1}" dt="2024-04-08T07:10:21.738" v="539"/>
        <pc:sldMkLst>
          <pc:docMk/>
          <pc:sldMk cId="1335021963" sldId="310"/>
        </pc:sldMkLst>
      </pc:sldChg>
    </pc:docChg>
  </pc:docChgLst>
  <pc:docChgLst>
    <pc:chgData name="Akanksha Nangia" userId="e3350276-2846-43a5-9624-dad9ea6101dd" providerId="ADAL" clId="{C4031B75-B483-4E9A-AD32-A9DD6964B620}"/>
    <pc:docChg chg="undo redo custSel addSld delSld modSld sldOrd">
      <pc:chgData name="Akanksha Nangia" userId="e3350276-2846-43a5-9624-dad9ea6101dd" providerId="ADAL" clId="{C4031B75-B483-4E9A-AD32-A9DD6964B620}" dt="2024-04-08T16:22:14.098" v="2398"/>
      <pc:docMkLst>
        <pc:docMk/>
      </pc:docMkLst>
      <pc:sldChg chg="addSp delSp modSp add mod modShow">
        <pc:chgData name="Akanksha Nangia" userId="e3350276-2846-43a5-9624-dad9ea6101dd" providerId="ADAL" clId="{C4031B75-B483-4E9A-AD32-A9DD6964B620}" dt="2024-04-08T16:14:44.918" v="2184" actId="1076"/>
        <pc:sldMkLst>
          <pc:docMk/>
          <pc:sldMk cId="1635693212" sldId="296"/>
        </pc:sldMkLst>
        <pc:spChg chg="add del mod">
          <ac:chgData name="Akanksha Nangia" userId="e3350276-2846-43a5-9624-dad9ea6101dd" providerId="ADAL" clId="{C4031B75-B483-4E9A-AD32-A9DD6964B620}" dt="2024-04-07T00:57:46.290" v="28" actId="478"/>
          <ac:spMkLst>
            <pc:docMk/>
            <pc:sldMk cId="1635693212" sldId="296"/>
            <ac:spMk id="3" creationId="{DF6E2F94-8930-9F4B-A0C2-BDC20090B5AB}"/>
          </ac:spMkLst>
        </pc:spChg>
        <pc:spChg chg="add del mod">
          <ac:chgData name="Akanksha Nangia" userId="e3350276-2846-43a5-9624-dad9ea6101dd" providerId="ADAL" clId="{C4031B75-B483-4E9A-AD32-A9DD6964B620}" dt="2024-04-07T00:57:46.290" v="28" actId="478"/>
          <ac:spMkLst>
            <pc:docMk/>
            <pc:sldMk cId="1635693212" sldId="296"/>
            <ac:spMk id="5" creationId="{83EC7796-DB92-72BD-E3A8-A327D695C9A6}"/>
          </ac:spMkLst>
        </pc:spChg>
        <pc:spChg chg="add del mod">
          <ac:chgData name="Akanksha Nangia" userId="e3350276-2846-43a5-9624-dad9ea6101dd" providerId="ADAL" clId="{C4031B75-B483-4E9A-AD32-A9DD6964B620}" dt="2024-04-07T00:57:46.290" v="28" actId="478"/>
          <ac:spMkLst>
            <pc:docMk/>
            <pc:sldMk cId="1635693212" sldId="296"/>
            <ac:spMk id="7" creationId="{18CBE544-4B65-BD9B-695B-26CC1454E9A0}"/>
          </ac:spMkLst>
        </pc:spChg>
        <pc:spChg chg="add del mod">
          <ac:chgData name="Akanksha Nangia" userId="e3350276-2846-43a5-9624-dad9ea6101dd" providerId="ADAL" clId="{C4031B75-B483-4E9A-AD32-A9DD6964B620}" dt="2024-04-07T00:57:46.290" v="28" actId="478"/>
          <ac:spMkLst>
            <pc:docMk/>
            <pc:sldMk cId="1635693212" sldId="296"/>
            <ac:spMk id="9" creationId="{3CD46FCC-0D8D-1135-94FB-7B638C118C49}"/>
          </ac:spMkLst>
        </pc:spChg>
        <pc:spChg chg="mod">
          <ac:chgData name="Akanksha Nangia" userId="e3350276-2846-43a5-9624-dad9ea6101dd" providerId="ADAL" clId="{C4031B75-B483-4E9A-AD32-A9DD6964B620}" dt="2024-04-08T16:12:45.434" v="2180" actId="20577"/>
          <ac:spMkLst>
            <pc:docMk/>
            <pc:sldMk cId="1635693212" sldId="296"/>
            <ac:spMk id="9" creationId="{CD9ACF50-1327-A425-47FE-229DA3A620BF}"/>
          </ac:spMkLst>
        </pc:spChg>
        <pc:spChg chg="add mod">
          <ac:chgData name="Akanksha Nangia" userId="e3350276-2846-43a5-9624-dad9ea6101dd" providerId="ADAL" clId="{C4031B75-B483-4E9A-AD32-A9DD6964B620}" dt="2024-04-07T00:58:16.507" v="77" actId="20577"/>
          <ac:spMkLst>
            <pc:docMk/>
            <pc:sldMk cId="1635693212" sldId="296"/>
            <ac:spMk id="10" creationId="{20004FEC-E95F-8F7D-99E3-90619F37E3B8}"/>
          </ac:spMkLst>
        </pc:spChg>
        <pc:spChg chg="mod">
          <ac:chgData name="Akanksha Nangia" userId="e3350276-2846-43a5-9624-dad9ea6101dd" providerId="ADAL" clId="{C4031B75-B483-4E9A-AD32-A9DD6964B620}" dt="2024-04-08T16:14:44.918" v="2184" actId="1076"/>
          <ac:spMkLst>
            <pc:docMk/>
            <pc:sldMk cId="1635693212" sldId="296"/>
            <ac:spMk id="10" creationId="{A5D5AEC3-B626-36CC-CB92-500E705B92F9}"/>
          </ac:spMkLst>
        </pc:spChg>
        <pc:spChg chg="add mod">
          <ac:chgData name="Akanksha Nangia" userId="e3350276-2846-43a5-9624-dad9ea6101dd" providerId="ADAL" clId="{C4031B75-B483-4E9A-AD32-A9DD6964B620}" dt="2024-04-07T01:07:05.209" v="460"/>
          <ac:spMkLst>
            <pc:docMk/>
            <pc:sldMk cId="1635693212" sldId="296"/>
            <ac:spMk id="11" creationId="{55BCCBCD-1F1D-4C7F-3B34-FA8A554C176F}"/>
          </ac:spMkLst>
        </pc:spChg>
        <pc:spChg chg="add mod">
          <ac:chgData name="Akanksha Nangia" userId="e3350276-2846-43a5-9624-dad9ea6101dd" providerId="ADAL" clId="{C4031B75-B483-4E9A-AD32-A9DD6964B620}" dt="2024-04-07T01:07:05.209" v="460"/>
          <ac:spMkLst>
            <pc:docMk/>
            <pc:sldMk cId="1635693212" sldId="296"/>
            <ac:spMk id="13" creationId="{1B6C53FE-010E-2B48-30E4-07D828D55444}"/>
          </ac:spMkLst>
        </pc:spChg>
        <pc:spChg chg="add mod">
          <ac:chgData name="Akanksha Nangia" userId="e3350276-2846-43a5-9624-dad9ea6101dd" providerId="ADAL" clId="{C4031B75-B483-4E9A-AD32-A9DD6964B620}" dt="2024-04-07T01:07:05.209" v="460"/>
          <ac:spMkLst>
            <pc:docMk/>
            <pc:sldMk cId="1635693212" sldId="296"/>
            <ac:spMk id="15" creationId="{AAC67DB2-EB3E-CCBA-872C-E4870D37AC2C}"/>
          </ac:spMkLst>
        </pc:spChg>
        <pc:spChg chg="add mod">
          <ac:chgData name="Akanksha Nangia" userId="e3350276-2846-43a5-9624-dad9ea6101dd" providerId="ADAL" clId="{C4031B75-B483-4E9A-AD32-A9DD6964B620}" dt="2024-04-07T01:07:05.209" v="460"/>
          <ac:spMkLst>
            <pc:docMk/>
            <pc:sldMk cId="1635693212" sldId="296"/>
            <ac:spMk id="17" creationId="{5C2A0BAA-755E-143E-BE9A-C98DC4D2B593}"/>
          </ac:spMkLst>
        </pc:spChg>
        <pc:spChg chg="add mod">
          <ac:chgData name="Akanksha Nangia" userId="e3350276-2846-43a5-9624-dad9ea6101dd" providerId="ADAL" clId="{C4031B75-B483-4E9A-AD32-A9DD6964B620}" dt="2024-04-07T01:07:05.209" v="460"/>
          <ac:spMkLst>
            <pc:docMk/>
            <pc:sldMk cId="1635693212" sldId="296"/>
            <ac:spMk id="18" creationId="{96796E1A-27AD-EC03-A126-E8EB412BE1FE}"/>
          </ac:spMkLst>
        </pc:spChg>
        <pc:spChg chg="add mod">
          <ac:chgData name="Akanksha Nangia" userId="e3350276-2846-43a5-9624-dad9ea6101dd" providerId="ADAL" clId="{C4031B75-B483-4E9A-AD32-A9DD6964B620}" dt="2024-04-07T01:07:05.209" v="460"/>
          <ac:spMkLst>
            <pc:docMk/>
            <pc:sldMk cId="1635693212" sldId="296"/>
            <ac:spMk id="23" creationId="{E5E6F2CA-438C-9EA0-16E2-3C08D8B8A50C}"/>
          </ac:spMkLst>
        </pc:spChg>
        <pc:spChg chg="add mod">
          <ac:chgData name="Akanksha Nangia" userId="e3350276-2846-43a5-9624-dad9ea6101dd" providerId="ADAL" clId="{C4031B75-B483-4E9A-AD32-A9DD6964B620}" dt="2024-04-07T01:07:05.209" v="460"/>
          <ac:spMkLst>
            <pc:docMk/>
            <pc:sldMk cId="1635693212" sldId="296"/>
            <ac:spMk id="25" creationId="{D2F9F08D-D959-86CD-8517-60F33AEFA132}"/>
          </ac:spMkLst>
        </pc:spChg>
        <pc:spChg chg="add mod">
          <ac:chgData name="Akanksha Nangia" userId="e3350276-2846-43a5-9624-dad9ea6101dd" providerId="ADAL" clId="{C4031B75-B483-4E9A-AD32-A9DD6964B620}" dt="2024-04-07T01:07:05.209" v="460"/>
          <ac:spMkLst>
            <pc:docMk/>
            <pc:sldMk cId="1635693212" sldId="296"/>
            <ac:spMk id="26" creationId="{12C02E6F-46C3-F4C5-7C3D-E2FA28881F24}"/>
          </ac:spMkLst>
        </pc:spChg>
        <pc:spChg chg="add mod">
          <ac:chgData name="Akanksha Nangia" userId="e3350276-2846-43a5-9624-dad9ea6101dd" providerId="ADAL" clId="{C4031B75-B483-4E9A-AD32-A9DD6964B620}" dt="2024-04-07T01:07:05.209" v="460"/>
          <ac:spMkLst>
            <pc:docMk/>
            <pc:sldMk cId="1635693212" sldId="296"/>
            <ac:spMk id="27" creationId="{9659ECE7-A5FA-5C84-6BAB-AA39906901A1}"/>
          </ac:spMkLst>
        </pc:spChg>
        <pc:spChg chg="add mod">
          <ac:chgData name="Akanksha Nangia" userId="e3350276-2846-43a5-9624-dad9ea6101dd" providerId="ADAL" clId="{C4031B75-B483-4E9A-AD32-A9DD6964B620}" dt="2024-04-07T01:07:05.209" v="460"/>
          <ac:spMkLst>
            <pc:docMk/>
            <pc:sldMk cId="1635693212" sldId="296"/>
            <ac:spMk id="28" creationId="{39C09136-BF82-3D05-A64E-A06CE6A2EAE1}"/>
          </ac:spMkLst>
        </pc:spChg>
        <pc:spChg chg="add mod">
          <ac:chgData name="Akanksha Nangia" userId="e3350276-2846-43a5-9624-dad9ea6101dd" providerId="ADAL" clId="{C4031B75-B483-4E9A-AD32-A9DD6964B620}" dt="2024-04-07T01:07:05.209" v="460"/>
          <ac:spMkLst>
            <pc:docMk/>
            <pc:sldMk cId="1635693212" sldId="296"/>
            <ac:spMk id="30" creationId="{98F3EEE8-87D2-ADD3-B891-4CFDB7983295}"/>
          </ac:spMkLst>
        </pc:spChg>
        <pc:spChg chg="add mod">
          <ac:chgData name="Akanksha Nangia" userId="e3350276-2846-43a5-9624-dad9ea6101dd" providerId="ADAL" clId="{C4031B75-B483-4E9A-AD32-A9DD6964B620}" dt="2024-04-07T01:07:05.209" v="460"/>
          <ac:spMkLst>
            <pc:docMk/>
            <pc:sldMk cId="1635693212" sldId="296"/>
            <ac:spMk id="31" creationId="{219FA448-7196-BBCC-58A0-B426F0E4BADA}"/>
          </ac:spMkLst>
        </pc:spChg>
        <pc:spChg chg="add mod">
          <ac:chgData name="Akanksha Nangia" userId="e3350276-2846-43a5-9624-dad9ea6101dd" providerId="ADAL" clId="{C4031B75-B483-4E9A-AD32-A9DD6964B620}" dt="2024-04-07T01:07:05.209" v="460"/>
          <ac:spMkLst>
            <pc:docMk/>
            <pc:sldMk cId="1635693212" sldId="296"/>
            <ac:spMk id="32" creationId="{B89487FC-0CF6-887B-21D7-17485309B62F}"/>
          </ac:spMkLst>
        </pc:spChg>
        <pc:spChg chg="add mod">
          <ac:chgData name="Akanksha Nangia" userId="e3350276-2846-43a5-9624-dad9ea6101dd" providerId="ADAL" clId="{C4031B75-B483-4E9A-AD32-A9DD6964B620}" dt="2024-04-07T01:07:05.209" v="460"/>
          <ac:spMkLst>
            <pc:docMk/>
            <pc:sldMk cId="1635693212" sldId="296"/>
            <ac:spMk id="34" creationId="{67CD836E-002A-148A-D840-6E98E22DCC6B}"/>
          </ac:spMkLst>
        </pc:spChg>
        <pc:spChg chg="add mod">
          <ac:chgData name="Akanksha Nangia" userId="e3350276-2846-43a5-9624-dad9ea6101dd" providerId="ADAL" clId="{C4031B75-B483-4E9A-AD32-A9DD6964B620}" dt="2024-04-07T01:07:05.209" v="460"/>
          <ac:spMkLst>
            <pc:docMk/>
            <pc:sldMk cId="1635693212" sldId="296"/>
            <ac:spMk id="35" creationId="{B1A64D46-8480-4A22-4797-3A7A83B67D64}"/>
          </ac:spMkLst>
        </pc:spChg>
        <pc:spChg chg="add mod">
          <ac:chgData name="Akanksha Nangia" userId="e3350276-2846-43a5-9624-dad9ea6101dd" providerId="ADAL" clId="{C4031B75-B483-4E9A-AD32-A9DD6964B620}" dt="2024-04-07T01:07:09.824" v="461"/>
          <ac:spMkLst>
            <pc:docMk/>
            <pc:sldMk cId="1635693212" sldId="296"/>
            <ac:spMk id="36" creationId="{4BF3FA9C-05B7-DB18-2A91-94EA72553774}"/>
          </ac:spMkLst>
        </pc:spChg>
        <pc:spChg chg="add mod">
          <ac:chgData name="Akanksha Nangia" userId="e3350276-2846-43a5-9624-dad9ea6101dd" providerId="ADAL" clId="{C4031B75-B483-4E9A-AD32-A9DD6964B620}" dt="2024-04-07T01:07:09.824" v="461"/>
          <ac:spMkLst>
            <pc:docMk/>
            <pc:sldMk cId="1635693212" sldId="296"/>
            <ac:spMk id="38" creationId="{783C0789-E906-7FB6-5E51-9E308AD5415D}"/>
          </ac:spMkLst>
        </pc:spChg>
        <pc:spChg chg="add mod">
          <ac:chgData name="Akanksha Nangia" userId="e3350276-2846-43a5-9624-dad9ea6101dd" providerId="ADAL" clId="{C4031B75-B483-4E9A-AD32-A9DD6964B620}" dt="2024-04-07T01:07:09.824" v="461"/>
          <ac:spMkLst>
            <pc:docMk/>
            <pc:sldMk cId="1635693212" sldId="296"/>
            <ac:spMk id="40" creationId="{9AE232A3-DBC5-879B-282C-AA14FB93AB88}"/>
          </ac:spMkLst>
        </pc:spChg>
        <pc:spChg chg="add mod">
          <ac:chgData name="Akanksha Nangia" userId="e3350276-2846-43a5-9624-dad9ea6101dd" providerId="ADAL" clId="{C4031B75-B483-4E9A-AD32-A9DD6964B620}" dt="2024-04-07T01:07:09.824" v="461"/>
          <ac:spMkLst>
            <pc:docMk/>
            <pc:sldMk cId="1635693212" sldId="296"/>
            <ac:spMk id="42" creationId="{E0E21054-4390-5AC1-B25D-B66C443273AF}"/>
          </ac:spMkLst>
        </pc:spChg>
        <pc:spChg chg="add mod">
          <ac:chgData name="Akanksha Nangia" userId="e3350276-2846-43a5-9624-dad9ea6101dd" providerId="ADAL" clId="{C4031B75-B483-4E9A-AD32-A9DD6964B620}" dt="2024-04-07T01:07:09.824" v="461"/>
          <ac:spMkLst>
            <pc:docMk/>
            <pc:sldMk cId="1635693212" sldId="296"/>
            <ac:spMk id="43" creationId="{3883B346-E4CE-7C1C-2DFB-1DA1D9B0D464}"/>
          </ac:spMkLst>
        </pc:spChg>
        <pc:spChg chg="add mod">
          <ac:chgData name="Akanksha Nangia" userId="e3350276-2846-43a5-9624-dad9ea6101dd" providerId="ADAL" clId="{C4031B75-B483-4E9A-AD32-A9DD6964B620}" dt="2024-04-07T01:07:09.824" v="461"/>
          <ac:spMkLst>
            <pc:docMk/>
            <pc:sldMk cId="1635693212" sldId="296"/>
            <ac:spMk id="48" creationId="{CC0DB15D-13C4-AF76-ABF6-801B0605C28E}"/>
          </ac:spMkLst>
        </pc:spChg>
        <pc:spChg chg="add mod">
          <ac:chgData name="Akanksha Nangia" userId="e3350276-2846-43a5-9624-dad9ea6101dd" providerId="ADAL" clId="{C4031B75-B483-4E9A-AD32-A9DD6964B620}" dt="2024-04-07T01:07:09.824" v="461"/>
          <ac:spMkLst>
            <pc:docMk/>
            <pc:sldMk cId="1635693212" sldId="296"/>
            <ac:spMk id="50" creationId="{E0B332A9-F74A-74C3-4F5D-97EFE9479590}"/>
          </ac:spMkLst>
        </pc:spChg>
        <pc:spChg chg="add mod">
          <ac:chgData name="Akanksha Nangia" userId="e3350276-2846-43a5-9624-dad9ea6101dd" providerId="ADAL" clId="{C4031B75-B483-4E9A-AD32-A9DD6964B620}" dt="2024-04-07T01:07:09.824" v="461"/>
          <ac:spMkLst>
            <pc:docMk/>
            <pc:sldMk cId="1635693212" sldId="296"/>
            <ac:spMk id="51" creationId="{F8C0CA50-C840-AFC8-0ECA-6E6123C2555A}"/>
          </ac:spMkLst>
        </pc:spChg>
        <pc:spChg chg="add mod">
          <ac:chgData name="Akanksha Nangia" userId="e3350276-2846-43a5-9624-dad9ea6101dd" providerId="ADAL" clId="{C4031B75-B483-4E9A-AD32-A9DD6964B620}" dt="2024-04-07T01:07:09.824" v="461"/>
          <ac:spMkLst>
            <pc:docMk/>
            <pc:sldMk cId="1635693212" sldId="296"/>
            <ac:spMk id="52" creationId="{99EC43FE-FBEF-1DD3-EB11-E0B58099608D}"/>
          </ac:spMkLst>
        </pc:spChg>
        <pc:spChg chg="add mod">
          <ac:chgData name="Akanksha Nangia" userId="e3350276-2846-43a5-9624-dad9ea6101dd" providerId="ADAL" clId="{C4031B75-B483-4E9A-AD32-A9DD6964B620}" dt="2024-04-07T01:07:09.824" v="461"/>
          <ac:spMkLst>
            <pc:docMk/>
            <pc:sldMk cId="1635693212" sldId="296"/>
            <ac:spMk id="53" creationId="{E1AD641F-B08C-7744-E950-D209DA6ADAFA}"/>
          </ac:spMkLst>
        </pc:spChg>
        <pc:spChg chg="add mod">
          <ac:chgData name="Akanksha Nangia" userId="e3350276-2846-43a5-9624-dad9ea6101dd" providerId="ADAL" clId="{C4031B75-B483-4E9A-AD32-A9DD6964B620}" dt="2024-04-07T01:07:09.824" v="461"/>
          <ac:spMkLst>
            <pc:docMk/>
            <pc:sldMk cId="1635693212" sldId="296"/>
            <ac:spMk id="55" creationId="{0396E1E2-FA8A-F55F-42E6-0539187EE00F}"/>
          </ac:spMkLst>
        </pc:spChg>
        <pc:spChg chg="add mod">
          <ac:chgData name="Akanksha Nangia" userId="e3350276-2846-43a5-9624-dad9ea6101dd" providerId="ADAL" clId="{C4031B75-B483-4E9A-AD32-A9DD6964B620}" dt="2024-04-07T01:07:09.824" v="461"/>
          <ac:spMkLst>
            <pc:docMk/>
            <pc:sldMk cId="1635693212" sldId="296"/>
            <ac:spMk id="56" creationId="{D0F0225B-057A-56B5-B011-0FEB26286574}"/>
          </ac:spMkLst>
        </pc:spChg>
        <pc:spChg chg="add mod">
          <ac:chgData name="Akanksha Nangia" userId="e3350276-2846-43a5-9624-dad9ea6101dd" providerId="ADAL" clId="{C4031B75-B483-4E9A-AD32-A9DD6964B620}" dt="2024-04-07T01:07:09.824" v="461"/>
          <ac:spMkLst>
            <pc:docMk/>
            <pc:sldMk cId="1635693212" sldId="296"/>
            <ac:spMk id="57" creationId="{8637C77D-B0BE-49DE-B04F-E05B951F4DA7}"/>
          </ac:spMkLst>
        </pc:spChg>
        <pc:spChg chg="add mod">
          <ac:chgData name="Akanksha Nangia" userId="e3350276-2846-43a5-9624-dad9ea6101dd" providerId="ADAL" clId="{C4031B75-B483-4E9A-AD32-A9DD6964B620}" dt="2024-04-07T01:07:09.824" v="461"/>
          <ac:spMkLst>
            <pc:docMk/>
            <pc:sldMk cId="1635693212" sldId="296"/>
            <ac:spMk id="59" creationId="{809FC8C4-18A9-04BB-3FC9-BC39F200BD37}"/>
          </ac:spMkLst>
        </pc:spChg>
        <pc:spChg chg="add mod">
          <ac:chgData name="Akanksha Nangia" userId="e3350276-2846-43a5-9624-dad9ea6101dd" providerId="ADAL" clId="{C4031B75-B483-4E9A-AD32-A9DD6964B620}" dt="2024-04-07T01:07:09.824" v="461"/>
          <ac:spMkLst>
            <pc:docMk/>
            <pc:sldMk cId="1635693212" sldId="296"/>
            <ac:spMk id="60" creationId="{FDF5E37C-7414-3826-19E4-35D7BF75F06E}"/>
          </ac:spMkLst>
        </pc:spChg>
        <pc:spChg chg="del">
          <ac:chgData name="Akanksha Nangia" userId="e3350276-2846-43a5-9624-dad9ea6101dd" providerId="ADAL" clId="{C4031B75-B483-4E9A-AD32-A9DD6964B620}" dt="2024-04-07T00:57:43.341" v="27" actId="478"/>
          <ac:spMkLst>
            <pc:docMk/>
            <pc:sldMk cId="1635693212" sldId="296"/>
            <ac:spMk id="295" creationId="{00000000-0000-0000-0000-000000000000}"/>
          </ac:spMkLst>
        </pc:spChg>
        <pc:spChg chg="mod">
          <ac:chgData name="Akanksha Nangia" userId="e3350276-2846-43a5-9624-dad9ea6101dd" providerId="ADAL" clId="{C4031B75-B483-4E9A-AD32-A9DD6964B620}" dt="2024-04-07T00:58:02.112" v="55" actId="20577"/>
          <ac:spMkLst>
            <pc:docMk/>
            <pc:sldMk cId="1635693212" sldId="296"/>
            <ac:spMk id="296" creationId="{00000000-0000-0000-0000-000000000000}"/>
          </ac:spMkLst>
        </pc:spChg>
        <pc:spChg chg="del">
          <ac:chgData name="Akanksha Nangia" userId="e3350276-2846-43a5-9624-dad9ea6101dd" providerId="ADAL" clId="{C4031B75-B483-4E9A-AD32-A9DD6964B620}" dt="2024-04-07T00:57:40.291" v="26" actId="478"/>
          <ac:spMkLst>
            <pc:docMk/>
            <pc:sldMk cId="1635693212" sldId="296"/>
            <ac:spMk id="297" creationId="{00000000-0000-0000-0000-000000000000}"/>
          </ac:spMkLst>
        </pc:spChg>
        <pc:spChg chg="del">
          <ac:chgData name="Akanksha Nangia" userId="e3350276-2846-43a5-9624-dad9ea6101dd" providerId="ADAL" clId="{C4031B75-B483-4E9A-AD32-A9DD6964B620}" dt="2024-04-07T00:57:40.291" v="26" actId="478"/>
          <ac:spMkLst>
            <pc:docMk/>
            <pc:sldMk cId="1635693212" sldId="296"/>
            <ac:spMk id="298" creationId="{00000000-0000-0000-0000-000000000000}"/>
          </ac:spMkLst>
        </pc:spChg>
        <pc:spChg chg="del">
          <ac:chgData name="Akanksha Nangia" userId="e3350276-2846-43a5-9624-dad9ea6101dd" providerId="ADAL" clId="{C4031B75-B483-4E9A-AD32-A9DD6964B620}" dt="2024-04-07T00:57:43.341" v="27" actId="478"/>
          <ac:spMkLst>
            <pc:docMk/>
            <pc:sldMk cId="1635693212" sldId="296"/>
            <ac:spMk id="299" creationId="{00000000-0000-0000-0000-000000000000}"/>
          </ac:spMkLst>
        </pc:spChg>
        <pc:picChg chg="add mod">
          <ac:chgData name="Akanksha Nangia" userId="e3350276-2846-43a5-9624-dad9ea6101dd" providerId="ADAL" clId="{C4031B75-B483-4E9A-AD32-A9DD6964B620}" dt="2024-04-07T01:07:05.209" v="460"/>
          <ac:picMkLst>
            <pc:docMk/>
            <pc:sldMk cId="1635693212" sldId="296"/>
            <ac:picMk id="14" creationId="{2DFC80BB-6D98-B3FD-BE83-3904E111C47B}"/>
          </ac:picMkLst>
        </pc:picChg>
        <pc:picChg chg="add mod">
          <ac:chgData name="Akanksha Nangia" userId="e3350276-2846-43a5-9624-dad9ea6101dd" providerId="ADAL" clId="{C4031B75-B483-4E9A-AD32-A9DD6964B620}" dt="2024-04-07T01:07:05.209" v="460"/>
          <ac:picMkLst>
            <pc:docMk/>
            <pc:sldMk cId="1635693212" sldId="296"/>
            <ac:picMk id="16" creationId="{08E88C1D-C6D8-945E-E5ED-0850B6DE157C}"/>
          </ac:picMkLst>
        </pc:picChg>
        <pc:picChg chg="add mod">
          <ac:chgData name="Akanksha Nangia" userId="e3350276-2846-43a5-9624-dad9ea6101dd" providerId="ADAL" clId="{C4031B75-B483-4E9A-AD32-A9DD6964B620}" dt="2024-04-07T01:07:05.209" v="460"/>
          <ac:picMkLst>
            <pc:docMk/>
            <pc:sldMk cId="1635693212" sldId="296"/>
            <ac:picMk id="19" creationId="{4755269E-DE32-BD2E-5018-255C147B0311}"/>
          </ac:picMkLst>
        </pc:picChg>
        <pc:picChg chg="add mod">
          <ac:chgData name="Akanksha Nangia" userId="e3350276-2846-43a5-9624-dad9ea6101dd" providerId="ADAL" clId="{C4031B75-B483-4E9A-AD32-A9DD6964B620}" dt="2024-04-07T01:07:05.209" v="460"/>
          <ac:picMkLst>
            <pc:docMk/>
            <pc:sldMk cId="1635693212" sldId="296"/>
            <ac:picMk id="20" creationId="{1BAD453D-18B4-A0CD-7EC3-571FD5DDB3EB}"/>
          </ac:picMkLst>
        </pc:picChg>
        <pc:picChg chg="add mod">
          <ac:chgData name="Akanksha Nangia" userId="e3350276-2846-43a5-9624-dad9ea6101dd" providerId="ADAL" clId="{C4031B75-B483-4E9A-AD32-A9DD6964B620}" dt="2024-04-07T01:07:05.209" v="460"/>
          <ac:picMkLst>
            <pc:docMk/>
            <pc:sldMk cId="1635693212" sldId="296"/>
            <ac:picMk id="21" creationId="{697185AE-3E65-3A62-E77D-A7613333353D}"/>
          </ac:picMkLst>
        </pc:picChg>
        <pc:picChg chg="add mod">
          <ac:chgData name="Akanksha Nangia" userId="e3350276-2846-43a5-9624-dad9ea6101dd" providerId="ADAL" clId="{C4031B75-B483-4E9A-AD32-A9DD6964B620}" dt="2024-04-07T01:07:05.209" v="460"/>
          <ac:picMkLst>
            <pc:docMk/>
            <pc:sldMk cId="1635693212" sldId="296"/>
            <ac:picMk id="22" creationId="{83FF4FF5-1A78-5C7D-0187-1D086CA2BB1C}"/>
          </ac:picMkLst>
        </pc:picChg>
        <pc:picChg chg="add mod">
          <ac:chgData name="Akanksha Nangia" userId="e3350276-2846-43a5-9624-dad9ea6101dd" providerId="ADAL" clId="{C4031B75-B483-4E9A-AD32-A9DD6964B620}" dt="2024-04-07T01:07:05.209" v="460"/>
          <ac:picMkLst>
            <pc:docMk/>
            <pc:sldMk cId="1635693212" sldId="296"/>
            <ac:picMk id="29" creationId="{AC014B91-CA8A-3996-12FD-D98A05677545}"/>
          </ac:picMkLst>
        </pc:picChg>
        <pc:picChg chg="add mod">
          <ac:chgData name="Akanksha Nangia" userId="e3350276-2846-43a5-9624-dad9ea6101dd" providerId="ADAL" clId="{C4031B75-B483-4E9A-AD32-A9DD6964B620}" dt="2024-04-07T01:07:09.824" v="461"/>
          <ac:picMkLst>
            <pc:docMk/>
            <pc:sldMk cId="1635693212" sldId="296"/>
            <ac:picMk id="39" creationId="{E3033462-A1E7-D316-76D6-3C112194744E}"/>
          </ac:picMkLst>
        </pc:picChg>
        <pc:picChg chg="add mod">
          <ac:chgData name="Akanksha Nangia" userId="e3350276-2846-43a5-9624-dad9ea6101dd" providerId="ADAL" clId="{C4031B75-B483-4E9A-AD32-A9DD6964B620}" dt="2024-04-07T01:07:09.824" v="461"/>
          <ac:picMkLst>
            <pc:docMk/>
            <pc:sldMk cId="1635693212" sldId="296"/>
            <ac:picMk id="41" creationId="{00C207C4-4D30-E5B4-DF3C-15672E5C91CB}"/>
          </ac:picMkLst>
        </pc:picChg>
        <pc:picChg chg="add mod">
          <ac:chgData name="Akanksha Nangia" userId="e3350276-2846-43a5-9624-dad9ea6101dd" providerId="ADAL" clId="{C4031B75-B483-4E9A-AD32-A9DD6964B620}" dt="2024-04-07T01:07:09.824" v="461"/>
          <ac:picMkLst>
            <pc:docMk/>
            <pc:sldMk cId="1635693212" sldId="296"/>
            <ac:picMk id="44" creationId="{CDE3223B-7080-CAD3-8C6E-DC377DBF421C}"/>
          </ac:picMkLst>
        </pc:picChg>
        <pc:picChg chg="add mod">
          <ac:chgData name="Akanksha Nangia" userId="e3350276-2846-43a5-9624-dad9ea6101dd" providerId="ADAL" clId="{C4031B75-B483-4E9A-AD32-A9DD6964B620}" dt="2024-04-07T01:07:09.824" v="461"/>
          <ac:picMkLst>
            <pc:docMk/>
            <pc:sldMk cId="1635693212" sldId="296"/>
            <ac:picMk id="45" creationId="{46044832-34B3-5335-7E7C-C3D4A9A7BD19}"/>
          </ac:picMkLst>
        </pc:picChg>
        <pc:picChg chg="add mod">
          <ac:chgData name="Akanksha Nangia" userId="e3350276-2846-43a5-9624-dad9ea6101dd" providerId="ADAL" clId="{C4031B75-B483-4E9A-AD32-A9DD6964B620}" dt="2024-04-07T01:07:09.824" v="461"/>
          <ac:picMkLst>
            <pc:docMk/>
            <pc:sldMk cId="1635693212" sldId="296"/>
            <ac:picMk id="46" creationId="{AEC287CE-0449-B174-0007-1335F60D094C}"/>
          </ac:picMkLst>
        </pc:picChg>
        <pc:picChg chg="add mod">
          <ac:chgData name="Akanksha Nangia" userId="e3350276-2846-43a5-9624-dad9ea6101dd" providerId="ADAL" clId="{C4031B75-B483-4E9A-AD32-A9DD6964B620}" dt="2024-04-07T01:07:09.824" v="461"/>
          <ac:picMkLst>
            <pc:docMk/>
            <pc:sldMk cId="1635693212" sldId="296"/>
            <ac:picMk id="47" creationId="{E125A97A-4146-102B-93C9-77B827D800FE}"/>
          </ac:picMkLst>
        </pc:picChg>
        <pc:picChg chg="add mod">
          <ac:chgData name="Akanksha Nangia" userId="e3350276-2846-43a5-9624-dad9ea6101dd" providerId="ADAL" clId="{C4031B75-B483-4E9A-AD32-A9DD6964B620}" dt="2024-04-07T01:07:09.824" v="461"/>
          <ac:picMkLst>
            <pc:docMk/>
            <pc:sldMk cId="1635693212" sldId="296"/>
            <ac:picMk id="54" creationId="{26BB3EE3-B717-DF8E-BB5C-8A9179AFDA0E}"/>
          </ac:picMkLst>
        </pc:picChg>
        <pc:picChg chg="add mod">
          <ac:chgData name="Akanksha Nangia" userId="e3350276-2846-43a5-9624-dad9ea6101dd" providerId="ADAL" clId="{C4031B75-B483-4E9A-AD32-A9DD6964B620}" dt="2024-04-07T01:07:19.101" v="466" actId="1076"/>
          <ac:picMkLst>
            <pc:docMk/>
            <pc:sldMk cId="1635693212" sldId="296"/>
            <ac:picMk id="61" creationId="{92F9909D-4B59-3810-E71D-63589E8EBCC9}"/>
          </ac:picMkLst>
        </pc:picChg>
        <pc:cxnChg chg="add mod">
          <ac:chgData name="Akanksha Nangia" userId="e3350276-2846-43a5-9624-dad9ea6101dd" providerId="ADAL" clId="{C4031B75-B483-4E9A-AD32-A9DD6964B620}" dt="2024-04-07T01:07:05.209" v="460"/>
          <ac:cxnSpMkLst>
            <pc:docMk/>
            <pc:sldMk cId="1635693212" sldId="296"/>
            <ac:cxnSpMk id="12" creationId="{7E75938F-333C-BE0A-E12B-5236BE7ED6F1}"/>
          </ac:cxnSpMkLst>
        </pc:cxnChg>
        <pc:cxnChg chg="add mod">
          <ac:chgData name="Akanksha Nangia" userId="e3350276-2846-43a5-9624-dad9ea6101dd" providerId="ADAL" clId="{C4031B75-B483-4E9A-AD32-A9DD6964B620}" dt="2024-04-07T01:07:05.209" v="460"/>
          <ac:cxnSpMkLst>
            <pc:docMk/>
            <pc:sldMk cId="1635693212" sldId="296"/>
            <ac:cxnSpMk id="24" creationId="{E5928FC6-F590-9547-9F63-750DA588A2E9}"/>
          </ac:cxnSpMkLst>
        </pc:cxnChg>
        <pc:cxnChg chg="add mod">
          <ac:chgData name="Akanksha Nangia" userId="e3350276-2846-43a5-9624-dad9ea6101dd" providerId="ADAL" clId="{C4031B75-B483-4E9A-AD32-A9DD6964B620}" dt="2024-04-07T01:07:05.209" v="460"/>
          <ac:cxnSpMkLst>
            <pc:docMk/>
            <pc:sldMk cId="1635693212" sldId="296"/>
            <ac:cxnSpMk id="33" creationId="{1D164608-4808-6045-7918-4D396C8A3F6C}"/>
          </ac:cxnSpMkLst>
        </pc:cxnChg>
        <pc:cxnChg chg="add mod">
          <ac:chgData name="Akanksha Nangia" userId="e3350276-2846-43a5-9624-dad9ea6101dd" providerId="ADAL" clId="{C4031B75-B483-4E9A-AD32-A9DD6964B620}" dt="2024-04-07T01:07:09.824" v="461"/>
          <ac:cxnSpMkLst>
            <pc:docMk/>
            <pc:sldMk cId="1635693212" sldId="296"/>
            <ac:cxnSpMk id="37" creationId="{254AA2B8-9B7C-38A1-94F5-EF02EF81C9E3}"/>
          </ac:cxnSpMkLst>
        </pc:cxnChg>
        <pc:cxnChg chg="add mod">
          <ac:chgData name="Akanksha Nangia" userId="e3350276-2846-43a5-9624-dad9ea6101dd" providerId="ADAL" clId="{C4031B75-B483-4E9A-AD32-A9DD6964B620}" dt="2024-04-07T01:07:09.824" v="461"/>
          <ac:cxnSpMkLst>
            <pc:docMk/>
            <pc:sldMk cId="1635693212" sldId="296"/>
            <ac:cxnSpMk id="49" creationId="{C47A88B2-8FE1-D15E-A2FF-EBFF9BA927FE}"/>
          </ac:cxnSpMkLst>
        </pc:cxnChg>
        <pc:cxnChg chg="add mod">
          <ac:chgData name="Akanksha Nangia" userId="e3350276-2846-43a5-9624-dad9ea6101dd" providerId="ADAL" clId="{C4031B75-B483-4E9A-AD32-A9DD6964B620}" dt="2024-04-07T01:07:09.824" v="461"/>
          <ac:cxnSpMkLst>
            <pc:docMk/>
            <pc:sldMk cId="1635693212" sldId="296"/>
            <ac:cxnSpMk id="58" creationId="{923E0935-D6BB-415B-762C-2504897BFB74}"/>
          </ac:cxnSpMkLst>
        </pc:cxnChg>
      </pc:sldChg>
      <pc:sldChg chg="addSp delSp modSp add mod modShow">
        <pc:chgData name="Akanksha Nangia" userId="e3350276-2846-43a5-9624-dad9ea6101dd" providerId="ADAL" clId="{C4031B75-B483-4E9A-AD32-A9DD6964B620}" dt="2024-04-08T16:15:32.570" v="2201" actId="1036"/>
        <pc:sldMkLst>
          <pc:docMk/>
          <pc:sldMk cId="930956271" sldId="297"/>
        </pc:sldMkLst>
        <pc:spChg chg="mod">
          <ac:chgData name="Akanksha Nangia" userId="e3350276-2846-43a5-9624-dad9ea6101dd" providerId="ADAL" clId="{C4031B75-B483-4E9A-AD32-A9DD6964B620}" dt="2024-04-08T02:43:54.620" v="837"/>
          <ac:spMkLst>
            <pc:docMk/>
            <pc:sldMk cId="930956271" sldId="297"/>
            <ac:spMk id="3" creationId="{0EC471DD-3C90-7247-1A84-335FEB6CB174}"/>
          </ac:spMkLst>
        </pc:spChg>
        <pc:spChg chg="add del mod">
          <ac:chgData name="Akanksha Nangia" userId="e3350276-2846-43a5-9624-dad9ea6101dd" providerId="ADAL" clId="{C4031B75-B483-4E9A-AD32-A9DD6964B620}" dt="2024-04-07T00:58:52.860" v="119" actId="478"/>
          <ac:spMkLst>
            <pc:docMk/>
            <pc:sldMk cId="930956271" sldId="297"/>
            <ac:spMk id="3" creationId="{38E6FD94-23C6-0ED0-3F61-121FD94A34FE}"/>
          </ac:spMkLst>
        </pc:spChg>
        <pc:spChg chg="mod">
          <ac:chgData name="Akanksha Nangia" userId="e3350276-2846-43a5-9624-dad9ea6101dd" providerId="ADAL" clId="{C4031B75-B483-4E9A-AD32-A9DD6964B620}" dt="2024-04-08T02:43:54.620" v="837"/>
          <ac:spMkLst>
            <pc:docMk/>
            <pc:sldMk cId="930956271" sldId="297"/>
            <ac:spMk id="4" creationId="{47F0608E-9603-2C1F-04D8-E5E55DF7275B}"/>
          </ac:spMkLst>
        </pc:spChg>
        <pc:spChg chg="add del mod">
          <ac:chgData name="Akanksha Nangia" userId="e3350276-2846-43a5-9624-dad9ea6101dd" providerId="ADAL" clId="{C4031B75-B483-4E9A-AD32-A9DD6964B620}" dt="2024-04-07T00:58:52.860" v="119" actId="478"/>
          <ac:spMkLst>
            <pc:docMk/>
            <pc:sldMk cId="930956271" sldId="297"/>
            <ac:spMk id="5" creationId="{A0B213D6-011E-F37F-1461-A57BC7B5FF60}"/>
          </ac:spMkLst>
        </pc:spChg>
        <pc:spChg chg="mod">
          <ac:chgData name="Akanksha Nangia" userId="e3350276-2846-43a5-9624-dad9ea6101dd" providerId="ADAL" clId="{C4031B75-B483-4E9A-AD32-A9DD6964B620}" dt="2024-04-08T02:43:54.620" v="837"/>
          <ac:spMkLst>
            <pc:docMk/>
            <pc:sldMk cId="930956271" sldId="297"/>
            <ac:spMk id="6" creationId="{E25B4F93-FDC5-2DA9-2118-26774FF9E061}"/>
          </ac:spMkLst>
        </pc:spChg>
        <pc:spChg chg="add del mod">
          <ac:chgData name="Akanksha Nangia" userId="e3350276-2846-43a5-9624-dad9ea6101dd" providerId="ADAL" clId="{C4031B75-B483-4E9A-AD32-A9DD6964B620}" dt="2024-04-07T00:58:52.860" v="119" actId="478"/>
          <ac:spMkLst>
            <pc:docMk/>
            <pc:sldMk cId="930956271" sldId="297"/>
            <ac:spMk id="7" creationId="{A58B4EB3-80F5-B122-06F9-B00A479F641E}"/>
          </ac:spMkLst>
        </pc:spChg>
        <pc:spChg chg="mod">
          <ac:chgData name="Akanksha Nangia" userId="e3350276-2846-43a5-9624-dad9ea6101dd" providerId="ADAL" clId="{C4031B75-B483-4E9A-AD32-A9DD6964B620}" dt="2024-04-08T02:43:54.620" v="837"/>
          <ac:spMkLst>
            <pc:docMk/>
            <pc:sldMk cId="930956271" sldId="297"/>
            <ac:spMk id="7" creationId="{E62ECE56-2711-9634-685B-55331EB33EED}"/>
          </ac:spMkLst>
        </pc:spChg>
        <pc:spChg chg="mod">
          <ac:chgData name="Akanksha Nangia" userId="e3350276-2846-43a5-9624-dad9ea6101dd" providerId="ADAL" clId="{C4031B75-B483-4E9A-AD32-A9DD6964B620}" dt="2024-04-08T02:43:54.620" v="837"/>
          <ac:spMkLst>
            <pc:docMk/>
            <pc:sldMk cId="930956271" sldId="297"/>
            <ac:spMk id="9" creationId="{42ED00BF-CC04-65B1-9CFB-6D9AF1C6997D}"/>
          </ac:spMkLst>
        </pc:spChg>
        <pc:spChg chg="add del mod">
          <ac:chgData name="Akanksha Nangia" userId="e3350276-2846-43a5-9624-dad9ea6101dd" providerId="ADAL" clId="{C4031B75-B483-4E9A-AD32-A9DD6964B620}" dt="2024-04-07T00:58:52.860" v="119" actId="478"/>
          <ac:spMkLst>
            <pc:docMk/>
            <pc:sldMk cId="930956271" sldId="297"/>
            <ac:spMk id="9" creationId="{4828C087-7F8B-D800-F3E3-D56D286DC699}"/>
          </ac:spMkLst>
        </pc:spChg>
        <pc:spChg chg="mod">
          <ac:chgData name="Akanksha Nangia" userId="e3350276-2846-43a5-9624-dad9ea6101dd" providerId="ADAL" clId="{C4031B75-B483-4E9A-AD32-A9DD6964B620}" dt="2024-04-08T02:43:54.620" v="837"/>
          <ac:spMkLst>
            <pc:docMk/>
            <pc:sldMk cId="930956271" sldId="297"/>
            <ac:spMk id="10" creationId="{A59D2BFE-F8A5-ECB8-0B39-76700104F3F0}"/>
          </ac:spMkLst>
        </pc:spChg>
        <pc:spChg chg="add mod">
          <ac:chgData name="Akanksha Nangia" userId="e3350276-2846-43a5-9624-dad9ea6101dd" providerId="ADAL" clId="{C4031B75-B483-4E9A-AD32-A9DD6964B620}" dt="2024-04-08T16:15:32.570" v="2201" actId="1036"/>
          <ac:spMkLst>
            <pc:docMk/>
            <pc:sldMk cId="930956271" sldId="297"/>
            <ac:spMk id="11" creationId="{3DE5E5C1-567C-D269-0763-1B7C7F321D1B}"/>
          </ac:spMkLst>
        </pc:spChg>
        <pc:spChg chg="add del mod">
          <ac:chgData name="Akanksha Nangia" userId="e3350276-2846-43a5-9624-dad9ea6101dd" providerId="ADAL" clId="{C4031B75-B483-4E9A-AD32-A9DD6964B620}" dt="2024-04-07T00:58:52.860" v="119" actId="478"/>
          <ac:spMkLst>
            <pc:docMk/>
            <pc:sldMk cId="930956271" sldId="297"/>
            <ac:spMk id="11" creationId="{6D7585E7-CA6D-D96C-17A5-0550671881BB}"/>
          </ac:spMkLst>
        </pc:spChg>
        <pc:spChg chg="add mod">
          <ac:chgData name="Akanksha Nangia" userId="e3350276-2846-43a5-9624-dad9ea6101dd" providerId="ADAL" clId="{C4031B75-B483-4E9A-AD32-A9DD6964B620}" dt="2024-04-08T16:15:32.570" v="2201" actId="1036"/>
          <ac:spMkLst>
            <pc:docMk/>
            <pc:sldMk cId="930956271" sldId="297"/>
            <ac:spMk id="12" creationId="{1C6D76CA-F350-E26C-AB82-B8EF623E889C}"/>
          </ac:spMkLst>
        </pc:spChg>
        <pc:spChg chg="add del mod">
          <ac:chgData name="Akanksha Nangia" userId="e3350276-2846-43a5-9624-dad9ea6101dd" providerId="ADAL" clId="{C4031B75-B483-4E9A-AD32-A9DD6964B620}" dt="2024-04-07T00:58:52.860" v="119" actId="478"/>
          <ac:spMkLst>
            <pc:docMk/>
            <pc:sldMk cId="930956271" sldId="297"/>
            <ac:spMk id="13" creationId="{52F6A1BE-DF20-988C-2B6C-5835AC4F1221}"/>
          </ac:spMkLst>
        </pc:spChg>
        <pc:spChg chg="add mod">
          <ac:chgData name="Akanksha Nangia" userId="e3350276-2846-43a5-9624-dad9ea6101dd" providerId="ADAL" clId="{C4031B75-B483-4E9A-AD32-A9DD6964B620}" dt="2024-04-08T16:15:32.570" v="2201" actId="1036"/>
          <ac:spMkLst>
            <pc:docMk/>
            <pc:sldMk cId="930956271" sldId="297"/>
            <ac:spMk id="13" creationId="{8B9D8D11-C05E-BDDC-6A2B-455EF57B4D01}"/>
          </ac:spMkLst>
        </pc:spChg>
        <pc:spChg chg="add mod">
          <ac:chgData name="Akanksha Nangia" userId="e3350276-2846-43a5-9624-dad9ea6101dd" providerId="ADAL" clId="{C4031B75-B483-4E9A-AD32-A9DD6964B620}" dt="2024-04-07T01:04:12.523" v="459" actId="20577"/>
          <ac:spMkLst>
            <pc:docMk/>
            <pc:sldMk cId="930956271" sldId="297"/>
            <ac:spMk id="14" creationId="{891B60A7-42A5-33B3-3DE3-CA398C4BF3AF}"/>
          </ac:spMkLst>
        </pc:spChg>
        <pc:spChg chg="add mod">
          <ac:chgData name="Akanksha Nangia" userId="e3350276-2846-43a5-9624-dad9ea6101dd" providerId="ADAL" clId="{C4031B75-B483-4E9A-AD32-A9DD6964B620}" dt="2024-04-08T16:15:32.570" v="2201" actId="1036"/>
          <ac:spMkLst>
            <pc:docMk/>
            <pc:sldMk cId="930956271" sldId="297"/>
            <ac:spMk id="15" creationId="{47005D70-E002-AAFA-CE37-CA9A55EFE20E}"/>
          </ac:spMkLst>
        </pc:spChg>
        <pc:spChg chg="add mod">
          <ac:chgData name="Akanksha Nangia" userId="e3350276-2846-43a5-9624-dad9ea6101dd" providerId="ADAL" clId="{C4031B75-B483-4E9A-AD32-A9DD6964B620}" dt="2024-04-08T16:15:32.570" v="2201" actId="1036"/>
          <ac:spMkLst>
            <pc:docMk/>
            <pc:sldMk cId="930956271" sldId="297"/>
            <ac:spMk id="16" creationId="{7CCEC888-254C-BF76-EAAB-7A8B067B440B}"/>
          </ac:spMkLst>
        </pc:spChg>
        <pc:spChg chg="add mod">
          <ac:chgData name="Akanksha Nangia" userId="e3350276-2846-43a5-9624-dad9ea6101dd" providerId="ADAL" clId="{C4031B75-B483-4E9A-AD32-A9DD6964B620}" dt="2024-04-08T16:15:32.570" v="2201" actId="1036"/>
          <ac:spMkLst>
            <pc:docMk/>
            <pc:sldMk cId="930956271" sldId="297"/>
            <ac:spMk id="17" creationId="{4E5A069C-3E6C-0056-6BA6-5DF17EBF3562}"/>
          </ac:spMkLst>
        </pc:spChg>
        <pc:spChg chg="add mod">
          <ac:chgData name="Akanksha Nangia" userId="e3350276-2846-43a5-9624-dad9ea6101dd" providerId="ADAL" clId="{C4031B75-B483-4E9A-AD32-A9DD6964B620}" dt="2024-04-08T02:44:01.016" v="841" actId="1076"/>
          <ac:spMkLst>
            <pc:docMk/>
            <pc:sldMk cId="930956271" sldId="297"/>
            <ac:spMk id="18" creationId="{8AC07FEC-EEDF-E323-BB44-82322CE20F61}"/>
          </ac:spMkLst>
        </pc:spChg>
        <pc:spChg chg="mod">
          <ac:chgData name="Akanksha Nangia" userId="e3350276-2846-43a5-9624-dad9ea6101dd" providerId="ADAL" clId="{C4031B75-B483-4E9A-AD32-A9DD6964B620}" dt="2024-04-07T00:58:44.310" v="117" actId="20577"/>
          <ac:spMkLst>
            <pc:docMk/>
            <pc:sldMk cId="930956271" sldId="297"/>
            <ac:spMk id="304"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05"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06"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07"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08"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09" creationId="{00000000-0000-0000-0000-000000000000}"/>
          </ac:spMkLst>
        </pc:spChg>
        <pc:spChg chg="del">
          <ac:chgData name="Akanksha Nangia" userId="e3350276-2846-43a5-9624-dad9ea6101dd" providerId="ADAL" clId="{C4031B75-B483-4E9A-AD32-A9DD6964B620}" dt="2024-04-07T00:58:49.155" v="118" actId="478"/>
          <ac:spMkLst>
            <pc:docMk/>
            <pc:sldMk cId="930956271" sldId="297"/>
            <ac:spMk id="310" creationId="{00000000-0000-0000-0000-000000000000}"/>
          </ac:spMkLst>
        </pc:spChg>
        <pc:grpChg chg="add mod">
          <ac:chgData name="Akanksha Nangia" userId="e3350276-2846-43a5-9624-dad9ea6101dd" providerId="ADAL" clId="{C4031B75-B483-4E9A-AD32-A9DD6964B620}" dt="2024-04-08T16:15:17.769" v="2194" actId="1036"/>
          <ac:grpSpMkLst>
            <pc:docMk/>
            <pc:sldMk cId="930956271" sldId="297"/>
            <ac:grpSpMk id="2" creationId="{D31A614B-507B-E696-9F24-67B6F3383E54}"/>
          </ac:grpSpMkLst>
        </pc:grpChg>
        <pc:grpChg chg="add mod">
          <ac:chgData name="Akanksha Nangia" userId="e3350276-2846-43a5-9624-dad9ea6101dd" providerId="ADAL" clId="{C4031B75-B483-4E9A-AD32-A9DD6964B620}" dt="2024-04-08T16:15:17.769" v="2194" actId="1036"/>
          <ac:grpSpMkLst>
            <pc:docMk/>
            <pc:sldMk cId="930956271" sldId="297"/>
            <ac:grpSpMk id="5" creationId="{909C6767-782E-B1B0-03D8-1C10A6212C4D}"/>
          </ac:grpSpMkLst>
        </pc:grpChg>
        <pc:grpChg chg="add mod">
          <ac:chgData name="Akanksha Nangia" userId="e3350276-2846-43a5-9624-dad9ea6101dd" providerId="ADAL" clId="{C4031B75-B483-4E9A-AD32-A9DD6964B620}" dt="2024-04-08T16:15:17.769" v="2194" actId="1036"/>
          <ac:grpSpMkLst>
            <pc:docMk/>
            <pc:sldMk cId="930956271" sldId="297"/>
            <ac:grpSpMk id="8" creationId="{8B059AC8-49CE-D492-1B58-CCD616841AB7}"/>
          </ac:grpSpMkLst>
        </pc:grpChg>
      </pc:sldChg>
      <pc:sldChg chg="addSp delSp modSp add mod modShow">
        <pc:chgData name="Akanksha Nangia" userId="e3350276-2846-43a5-9624-dad9ea6101dd" providerId="ADAL" clId="{C4031B75-B483-4E9A-AD32-A9DD6964B620}" dt="2024-04-08T04:02:54.763" v="948" actId="113"/>
        <pc:sldMkLst>
          <pc:docMk/>
          <pc:sldMk cId="3460576890" sldId="298"/>
        </pc:sldMkLst>
        <pc:spChg chg="add del mod">
          <ac:chgData name="Akanksha Nangia" userId="e3350276-2846-43a5-9624-dad9ea6101dd" providerId="ADAL" clId="{C4031B75-B483-4E9A-AD32-A9DD6964B620}" dt="2024-04-07T01:00:25.566" v="230" actId="478"/>
          <ac:spMkLst>
            <pc:docMk/>
            <pc:sldMk cId="3460576890" sldId="298"/>
            <ac:spMk id="3" creationId="{E4859AF0-4E60-9E05-AFC7-B5B827360B3E}"/>
          </ac:spMkLst>
        </pc:spChg>
        <pc:spChg chg="add del mod">
          <ac:chgData name="Akanksha Nangia" userId="e3350276-2846-43a5-9624-dad9ea6101dd" providerId="ADAL" clId="{C4031B75-B483-4E9A-AD32-A9DD6964B620}" dt="2024-04-07T01:00:25.566" v="230" actId="478"/>
          <ac:spMkLst>
            <pc:docMk/>
            <pc:sldMk cId="3460576890" sldId="298"/>
            <ac:spMk id="5" creationId="{8759FB3F-D307-7543-8467-28E0054E5786}"/>
          </ac:spMkLst>
        </pc:spChg>
        <pc:spChg chg="add del mod">
          <ac:chgData name="Akanksha Nangia" userId="e3350276-2846-43a5-9624-dad9ea6101dd" providerId="ADAL" clId="{C4031B75-B483-4E9A-AD32-A9DD6964B620}" dt="2024-04-07T01:00:25.566" v="230" actId="478"/>
          <ac:spMkLst>
            <pc:docMk/>
            <pc:sldMk cId="3460576890" sldId="298"/>
            <ac:spMk id="7" creationId="{D0EA0B05-A8C9-28A9-C0F6-9D6406E0B349}"/>
          </ac:spMkLst>
        </pc:spChg>
        <pc:spChg chg="add">
          <ac:chgData name="Akanksha Nangia" userId="e3350276-2846-43a5-9624-dad9ea6101dd" providerId="ADAL" clId="{C4031B75-B483-4E9A-AD32-A9DD6964B620}" dt="2024-04-08T02:51:09.481" v="843"/>
          <ac:spMkLst>
            <pc:docMk/>
            <pc:sldMk cId="3460576890" sldId="298"/>
            <ac:spMk id="8" creationId="{8F82A760-0A79-6AA3-23B5-0E95145EF3ED}"/>
          </ac:spMkLst>
        </pc:spChg>
        <pc:spChg chg="add del mod">
          <ac:chgData name="Akanksha Nangia" userId="e3350276-2846-43a5-9624-dad9ea6101dd" providerId="ADAL" clId="{C4031B75-B483-4E9A-AD32-A9DD6964B620}" dt="2024-04-07T01:00:25.566" v="230" actId="478"/>
          <ac:spMkLst>
            <pc:docMk/>
            <pc:sldMk cId="3460576890" sldId="298"/>
            <ac:spMk id="9" creationId="{E09C110D-B635-5242-1D9B-E795427E3F24}"/>
          </ac:spMkLst>
        </pc:spChg>
        <pc:spChg chg="add del mod">
          <ac:chgData name="Akanksha Nangia" userId="e3350276-2846-43a5-9624-dad9ea6101dd" providerId="ADAL" clId="{C4031B75-B483-4E9A-AD32-A9DD6964B620}" dt="2024-04-07T01:00:32.054" v="232" actId="478"/>
          <ac:spMkLst>
            <pc:docMk/>
            <pc:sldMk cId="3460576890" sldId="298"/>
            <ac:spMk id="11" creationId="{BE31289A-3109-EB73-1641-38A1583922F0}"/>
          </ac:spMkLst>
        </pc:spChg>
        <pc:spChg chg="add del mod">
          <ac:chgData name="Akanksha Nangia" userId="e3350276-2846-43a5-9624-dad9ea6101dd" providerId="ADAL" clId="{C4031B75-B483-4E9A-AD32-A9DD6964B620}" dt="2024-04-08T03:27:45.165" v="885" actId="478"/>
          <ac:spMkLst>
            <pc:docMk/>
            <pc:sldMk cId="3460576890" sldId="298"/>
            <ac:spMk id="13" creationId="{1DBB91DC-045A-A44C-332D-7918160771F9}"/>
          </ac:spMkLst>
        </pc:spChg>
        <pc:spChg chg="add del mod">
          <ac:chgData name="Akanksha Nangia" userId="e3350276-2846-43a5-9624-dad9ea6101dd" providerId="ADAL" clId="{C4031B75-B483-4E9A-AD32-A9DD6964B620}" dt="2024-04-07T01:00:32.054" v="232" actId="478"/>
          <ac:spMkLst>
            <pc:docMk/>
            <pc:sldMk cId="3460576890" sldId="298"/>
            <ac:spMk id="13" creationId="{FB636D98-A82D-7188-A790-319A27137BBE}"/>
          </ac:spMkLst>
        </pc:spChg>
        <pc:spChg chg="add mod">
          <ac:chgData name="Akanksha Nangia" userId="e3350276-2846-43a5-9624-dad9ea6101dd" providerId="ADAL" clId="{C4031B75-B483-4E9A-AD32-A9DD6964B620}" dt="2024-04-08T03:28:10.791" v="887"/>
          <ac:spMkLst>
            <pc:docMk/>
            <pc:sldMk cId="3460576890" sldId="298"/>
            <ac:spMk id="14" creationId="{83808C6F-4D49-9972-3FA4-FDF427F7390A}"/>
          </ac:spMkLst>
        </pc:spChg>
        <pc:spChg chg="add mod">
          <ac:chgData name="Akanksha Nangia" userId="e3350276-2846-43a5-9624-dad9ea6101dd" providerId="ADAL" clId="{C4031B75-B483-4E9A-AD32-A9DD6964B620}" dt="2024-04-08T03:28:10.791" v="887"/>
          <ac:spMkLst>
            <pc:docMk/>
            <pc:sldMk cId="3460576890" sldId="298"/>
            <ac:spMk id="15" creationId="{3D0A6724-26C8-66C7-6965-DE8D2A6A5A66}"/>
          </ac:spMkLst>
        </pc:spChg>
        <pc:spChg chg="add mod">
          <ac:chgData name="Akanksha Nangia" userId="e3350276-2846-43a5-9624-dad9ea6101dd" providerId="ADAL" clId="{C4031B75-B483-4E9A-AD32-A9DD6964B620}" dt="2024-04-08T04:01:49.897" v="917" actId="1036"/>
          <ac:spMkLst>
            <pc:docMk/>
            <pc:sldMk cId="3460576890" sldId="298"/>
            <ac:spMk id="17" creationId="{08909030-860D-DD46-4153-1E9BFB2B2B07}"/>
          </ac:spMkLst>
        </pc:spChg>
        <pc:spChg chg="add mod">
          <ac:chgData name="Akanksha Nangia" userId="e3350276-2846-43a5-9624-dad9ea6101dd" providerId="ADAL" clId="{C4031B75-B483-4E9A-AD32-A9DD6964B620}" dt="2024-04-08T04:02:54.763" v="948" actId="113"/>
          <ac:spMkLst>
            <pc:docMk/>
            <pc:sldMk cId="3460576890" sldId="298"/>
            <ac:spMk id="18" creationId="{3517B44D-3B5B-B637-69D6-E02679478627}"/>
          </ac:spMkLst>
        </pc:spChg>
        <pc:spChg chg="add mod">
          <ac:chgData name="Akanksha Nangia" userId="e3350276-2846-43a5-9624-dad9ea6101dd" providerId="ADAL" clId="{C4031B75-B483-4E9A-AD32-A9DD6964B620}" dt="2024-04-08T04:02:21.828" v="932" actId="20577"/>
          <ac:spMkLst>
            <pc:docMk/>
            <pc:sldMk cId="3460576890" sldId="298"/>
            <ac:spMk id="19" creationId="{C7393632-39D0-04DD-52A8-35BB9CEA164A}"/>
          </ac:spMkLst>
        </pc:spChg>
        <pc:spChg chg="add mod">
          <ac:chgData name="Akanksha Nangia" userId="e3350276-2846-43a5-9624-dad9ea6101dd" providerId="ADAL" clId="{C4031B75-B483-4E9A-AD32-A9DD6964B620}" dt="2024-04-08T04:02:54.763" v="948" actId="113"/>
          <ac:spMkLst>
            <pc:docMk/>
            <pc:sldMk cId="3460576890" sldId="298"/>
            <ac:spMk id="20" creationId="{8D37F60F-A130-639B-360F-DDE9642E55EC}"/>
          </ac:spMkLst>
        </pc:spChg>
        <pc:spChg chg="del">
          <ac:chgData name="Akanksha Nangia" userId="e3350276-2846-43a5-9624-dad9ea6101dd" providerId="ADAL" clId="{C4031B75-B483-4E9A-AD32-A9DD6964B620}" dt="2024-04-07T01:00:28.952" v="231" actId="478"/>
          <ac:spMkLst>
            <pc:docMk/>
            <pc:sldMk cId="3460576890" sldId="298"/>
            <ac:spMk id="315" creationId="{00000000-0000-0000-0000-000000000000}"/>
          </ac:spMkLst>
        </pc:spChg>
        <pc:spChg chg="mod">
          <ac:chgData name="Akanksha Nangia" userId="e3350276-2846-43a5-9624-dad9ea6101dd" providerId="ADAL" clId="{C4031B75-B483-4E9A-AD32-A9DD6964B620}" dt="2024-04-07T00:59:11.565" v="144" actId="20577"/>
          <ac:spMkLst>
            <pc:docMk/>
            <pc:sldMk cId="3460576890" sldId="298"/>
            <ac:spMk id="316" creationId="{00000000-0000-0000-0000-000000000000}"/>
          </ac:spMkLst>
        </pc:spChg>
        <pc:spChg chg="del mod">
          <ac:chgData name="Akanksha Nangia" userId="e3350276-2846-43a5-9624-dad9ea6101dd" providerId="ADAL" clId="{C4031B75-B483-4E9A-AD32-A9DD6964B620}" dt="2024-04-08T03:27:35.486" v="884" actId="478"/>
          <ac:spMkLst>
            <pc:docMk/>
            <pc:sldMk cId="3460576890" sldId="298"/>
            <ac:spMk id="317" creationId="{00000000-0000-0000-0000-000000000000}"/>
          </ac:spMkLst>
        </pc:spChg>
        <pc:spChg chg="del">
          <ac:chgData name="Akanksha Nangia" userId="e3350276-2846-43a5-9624-dad9ea6101dd" providerId="ADAL" clId="{C4031B75-B483-4E9A-AD32-A9DD6964B620}" dt="2024-04-07T01:00:22.323" v="229" actId="478"/>
          <ac:spMkLst>
            <pc:docMk/>
            <pc:sldMk cId="3460576890" sldId="298"/>
            <ac:spMk id="318" creationId="{00000000-0000-0000-0000-000000000000}"/>
          </ac:spMkLst>
        </pc:spChg>
        <pc:spChg chg="del">
          <ac:chgData name="Akanksha Nangia" userId="e3350276-2846-43a5-9624-dad9ea6101dd" providerId="ADAL" clId="{C4031B75-B483-4E9A-AD32-A9DD6964B620}" dt="2024-04-07T01:00:28.952" v="231" actId="478"/>
          <ac:spMkLst>
            <pc:docMk/>
            <pc:sldMk cId="3460576890" sldId="298"/>
            <ac:spMk id="319" creationId="{00000000-0000-0000-0000-000000000000}"/>
          </ac:spMkLst>
        </pc:spChg>
        <pc:spChg chg="del">
          <ac:chgData name="Akanksha Nangia" userId="e3350276-2846-43a5-9624-dad9ea6101dd" providerId="ADAL" clId="{C4031B75-B483-4E9A-AD32-A9DD6964B620}" dt="2024-04-07T01:00:22.323" v="229" actId="478"/>
          <ac:spMkLst>
            <pc:docMk/>
            <pc:sldMk cId="3460576890" sldId="298"/>
            <ac:spMk id="320" creationId="{00000000-0000-0000-0000-000000000000}"/>
          </ac:spMkLst>
        </pc:spChg>
        <pc:spChg chg="del mod">
          <ac:chgData name="Akanksha Nangia" userId="e3350276-2846-43a5-9624-dad9ea6101dd" providerId="ADAL" clId="{C4031B75-B483-4E9A-AD32-A9DD6964B620}" dt="2024-04-07T01:00:19.068" v="228" actId="478"/>
          <ac:spMkLst>
            <pc:docMk/>
            <pc:sldMk cId="3460576890" sldId="298"/>
            <ac:spMk id="321" creationId="{00000000-0000-0000-0000-000000000000}"/>
          </ac:spMkLst>
        </pc:spChg>
        <pc:spChg chg="del">
          <ac:chgData name="Akanksha Nangia" userId="e3350276-2846-43a5-9624-dad9ea6101dd" providerId="ADAL" clId="{C4031B75-B483-4E9A-AD32-A9DD6964B620}" dt="2024-04-07T01:00:22.323" v="229" actId="478"/>
          <ac:spMkLst>
            <pc:docMk/>
            <pc:sldMk cId="3460576890" sldId="298"/>
            <ac:spMk id="322" creationId="{00000000-0000-0000-0000-000000000000}"/>
          </ac:spMkLst>
        </pc:spChg>
        <pc:spChg chg="del">
          <ac:chgData name="Akanksha Nangia" userId="e3350276-2846-43a5-9624-dad9ea6101dd" providerId="ADAL" clId="{C4031B75-B483-4E9A-AD32-A9DD6964B620}" dt="2024-04-07T01:00:22.323" v="229" actId="478"/>
          <ac:spMkLst>
            <pc:docMk/>
            <pc:sldMk cId="3460576890" sldId="298"/>
            <ac:spMk id="323" creationId="{00000000-0000-0000-0000-000000000000}"/>
          </ac:spMkLst>
        </pc:spChg>
        <pc:picChg chg="add mod">
          <ac:chgData name="Akanksha Nangia" userId="e3350276-2846-43a5-9624-dad9ea6101dd" providerId="ADAL" clId="{C4031B75-B483-4E9A-AD32-A9DD6964B620}" dt="2024-04-08T03:27:31.562" v="882" actId="1076"/>
          <ac:picMkLst>
            <pc:docMk/>
            <pc:sldMk cId="3460576890" sldId="298"/>
            <ac:picMk id="3" creationId="{F7794EE3-9420-6A87-E17F-510E1BEFA37D}"/>
          </ac:picMkLst>
        </pc:picChg>
        <pc:picChg chg="add del mod">
          <ac:chgData name="Akanksha Nangia" userId="e3350276-2846-43a5-9624-dad9ea6101dd" providerId="ADAL" clId="{C4031B75-B483-4E9A-AD32-A9DD6964B620}" dt="2024-04-08T01:36:34.485" v="703" actId="21"/>
          <ac:picMkLst>
            <pc:docMk/>
            <pc:sldMk cId="3460576890" sldId="298"/>
            <ac:picMk id="5" creationId="{79EB3CC6-AEF2-317F-59B2-5A5CEA96277F}"/>
          </ac:picMkLst>
        </pc:picChg>
        <pc:picChg chg="add mod">
          <ac:chgData name="Akanksha Nangia" userId="e3350276-2846-43a5-9624-dad9ea6101dd" providerId="ADAL" clId="{C4031B75-B483-4E9A-AD32-A9DD6964B620}" dt="2024-04-08T01:36:44.508" v="706" actId="1076"/>
          <ac:picMkLst>
            <pc:docMk/>
            <pc:sldMk cId="3460576890" sldId="298"/>
            <ac:picMk id="7" creationId="{F40E08BF-D7DC-11AB-BA5A-5B92B4F4DF94}"/>
          </ac:picMkLst>
        </pc:picChg>
        <pc:picChg chg="add del mod modCrop">
          <ac:chgData name="Akanksha Nangia" userId="e3350276-2846-43a5-9624-dad9ea6101dd" providerId="ADAL" clId="{C4031B75-B483-4E9A-AD32-A9DD6964B620}" dt="2024-04-08T03:59:34.971" v="895" actId="478"/>
          <ac:picMkLst>
            <pc:docMk/>
            <pc:sldMk cId="3460576890" sldId="298"/>
            <ac:picMk id="9" creationId="{BC1DF81C-D713-3945-DBDC-CB71A82A9E61}"/>
          </ac:picMkLst>
        </pc:picChg>
        <pc:picChg chg="add mod">
          <ac:chgData name="Akanksha Nangia" userId="e3350276-2846-43a5-9624-dad9ea6101dd" providerId="ADAL" clId="{C4031B75-B483-4E9A-AD32-A9DD6964B620}" dt="2024-04-08T04:01:45.969" v="905" actId="1076"/>
          <ac:picMkLst>
            <pc:docMk/>
            <pc:sldMk cId="3460576890" sldId="298"/>
            <ac:picMk id="11" creationId="{51AECACD-3B7F-51A0-B574-73B7769AD7B9}"/>
          </ac:picMkLst>
        </pc:picChg>
        <pc:picChg chg="add">
          <ac:chgData name="Akanksha Nangia" userId="e3350276-2846-43a5-9624-dad9ea6101dd" providerId="ADAL" clId="{C4031B75-B483-4E9A-AD32-A9DD6964B620}" dt="2024-04-08T03:28:10.838" v="888"/>
          <ac:picMkLst>
            <pc:docMk/>
            <pc:sldMk cId="3460576890" sldId="298"/>
            <ac:picMk id="16" creationId="{6E857544-F17E-F23B-8E27-9A53F6B6EB74}"/>
          </ac:picMkLst>
        </pc:picChg>
      </pc:sldChg>
      <pc:sldChg chg="addSp delSp modSp add mod modShow">
        <pc:chgData name="Akanksha Nangia" userId="e3350276-2846-43a5-9624-dad9ea6101dd" providerId="ADAL" clId="{C4031B75-B483-4E9A-AD32-A9DD6964B620}" dt="2024-04-08T07:51:24.726" v="1207"/>
        <pc:sldMkLst>
          <pc:docMk/>
          <pc:sldMk cId="3367116825" sldId="299"/>
        </pc:sldMkLst>
        <pc:spChg chg="add mod">
          <ac:chgData name="Akanksha Nangia" userId="e3350276-2846-43a5-9624-dad9ea6101dd" providerId="ADAL" clId="{C4031B75-B483-4E9A-AD32-A9DD6964B620}" dt="2024-04-08T07:51:21.061" v="1206"/>
          <ac:spMkLst>
            <pc:docMk/>
            <pc:sldMk cId="3367116825" sldId="299"/>
            <ac:spMk id="2" creationId="{BC8F7404-4E55-4F81-2C66-D2C0F587445E}"/>
          </ac:spMkLst>
        </pc:spChg>
        <pc:spChg chg="add del mod">
          <ac:chgData name="Akanksha Nangia" userId="e3350276-2846-43a5-9624-dad9ea6101dd" providerId="ADAL" clId="{C4031B75-B483-4E9A-AD32-A9DD6964B620}" dt="2024-04-07T01:01:05.092" v="260" actId="478"/>
          <ac:spMkLst>
            <pc:docMk/>
            <pc:sldMk cId="3367116825" sldId="299"/>
            <ac:spMk id="3" creationId="{038066FA-0484-7C61-2E69-912D731559B6}"/>
          </ac:spMkLst>
        </pc:spChg>
        <pc:spChg chg="add mod">
          <ac:chgData name="Akanksha Nangia" userId="e3350276-2846-43a5-9624-dad9ea6101dd" providerId="ADAL" clId="{C4031B75-B483-4E9A-AD32-A9DD6964B620}" dt="2024-04-08T07:51:21.061" v="1206"/>
          <ac:spMkLst>
            <pc:docMk/>
            <pc:sldMk cId="3367116825" sldId="299"/>
            <ac:spMk id="4" creationId="{AAEEC123-3DC9-720E-CE4E-16C5645467B1}"/>
          </ac:spMkLst>
        </pc:spChg>
        <pc:spChg chg="add del mod">
          <ac:chgData name="Akanksha Nangia" userId="e3350276-2846-43a5-9624-dad9ea6101dd" providerId="ADAL" clId="{C4031B75-B483-4E9A-AD32-A9DD6964B620}" dt="2024-04-07T01:01:05.092" v="260" actId="478"/>
          <ac:spMkLst>
            <pc:docMk/>
            <pc:sldMk cId="3367116825" sldId="299"/>
            <ac:spMk id="5" creationId="{0B3860FA-E659-0837-63EC-81D077F8F91F}"/>
          </ac:spMkLst>
        </pc:spChg>
        <pc:spChg chg="add mod">
          <ac:chgData name="Akanksha Nangia" userId="e3350276-2846-43a5-9624-dad9ea6101dd" providerId="ADAL" clId="{C4031B75-B483-4E9A-AD32-A9DD6964B620}" dt="2024-04-08T07:51:21.061" v="1206"/>
          <ac:spMkLst>
            <pc:docMk/>
            <pc:sldMk cId="3367116825" sldId="299"/>
            <ac:spMk id="6" creationId="{01368E30-409E-2CE7-A45A-EEC4B63175B9}"/>
          </ac:spMkLst>
        </pc:spChg>
        <pc:spChg chg="add del mod">
          <ac:chgData name="Akanksha Nangia" userId="e3350276-2846-43a5-9624-dad9ea6101dd" providerId="ADAL" clId="{C4031B75-B483-4E9A-AD32-A9DD6964B620}" dt="2024-04-07T01:01:05.092" v="260" actId="478"/>
          <ac:spMkLst>
            <pc:docMk/>
            <pc:sldMk cId="3367116825" sldId="299"/>
            <ac:spMk id="7" creationId="{91819828-C3D3-7477-6432-615BCA179732}"/>
          </ac:spMkLst>
        </pc:spChg>
        <pc:spChg chg="add del mod">
          <ac:chgData name="Akanksha Nangia" userId="e3350276-2846-43a5-9624-dad9ea6101dd" providerId="ADAL" clId="{C4031B75-B483-4E9A-AD32-A9DD6964B620}" dt="2024-04-07T01:01:05.092" v="260" actId="478"/>
          <ac:spMkLst>
            <pc:docMk/>
            <pc:sldMk cId="3367116825" sldId="299"/>
            <ac:spMk id="9" creationId="{BE51DEF0-8501-8F63-A9B1-C1AE76BB1952}"/>
          </ac:spMkLst>
        </pc:spChg>
        <pc:spChg chg="add mod">
          <ac:chgData name="Akanksha Nangia" userId="e3350276-2846-43a5-9624-dad9ea6101dd" providerId="ADAL" clId="{C4031B75-B483-4E9A-AD32-A9DD6964B620}" dt="2024-04-08T07:51:21.061" v="1206"/>
          <ac:spMkLst>
            <pc:docMk/>
            <pc:sldMk cId="3367116825" sldId="299"/>
            <ac:spMk id="9" creationId="{D5AC0F01-A38C-D927-F3DE-40D501B894F9}"/>
          </ac:spMkLst>
        </pc:spChg>
        <pc:spChg chg="add mod">
          <ac:chgData name="Akanksha Nangia" userId="e3350276-2846-43a5-9624-dad9ea6101dd" providerId="ADAL" clId="{C4031B75-B483-4E9A-AD32-A9DD6964B620}" dt="2024-04-08T07:51:21.061" v="1206"/>
          <ac:spMkLst>
            <pc:docMk/>
            <pc:sldMk cId="3367116825" sldId="299"/>
            <ac:spMk id="10" creationId="{B7497DF1-53D6-985A-3468-0CA6A0A6AE84}"/>
          </ac:spMkLst>
        </pc:spChg>
        <pc:spChg chg="add mod">
          <ac:chgData name="Akanksha Nangia" userId="e3350276-2846-43a5-9624-dad9ea6101dd" providerId="ADAL" clId="{C4031B75-B483-4E9A-AD32-A9DD6964B620}" dt="2024-04-08T07:51:21.061" v="1206"/>
          <ac:spMkLst>
            <pc:docMk/>
            <pc:sldMk cId="3367116825" sldId="299"/>
            <ac:spMk id="11" creationId="{4C2CF582-74EB-59A3-FFA5-A62BA9A2160F}"/>
          </ac:spMkLst>
        </pc:spChg>
        <pc:spChg chg="add del mod">
          <ac:chgData name="Akanksha Nangia" userId="e3350276-2846-43a5-9624-dad9ea6101dd" providerId="ADAL" clId="{C4031B75-B483-4E9A-AD32-A9DD6964B620}" dt="2024-04-07T01:01:05.092" v="260" actId="478"/>
          <ac:spMkLst>
            <pc:docMk/>
            <pc:sldMk cId="3367116825" sldId="299"/>
            <ac:spMk id="11" creationId="{DA22115E-B968-B5F1-521F-BAD7A43203C9}"/>
          </ac:spMkLst>
        </pc:spChg>
        <pc:spChg chg="add mod">
          <ac:chgData name="Akanksha Nangia" userId="e3350276-2846-43a5-9624-dad9ea6101dd" providerId="ADAL" clId="{C4031B75-B483-4E9A-AD32-A9DD6964B620}" dt="2024-04-08T07:51:21.061" v="1206"/>
          <ac:spMkLst>
            <pc:docMk/>
            <pc:sldMk cId="3367116825" sldId="299"/>
            <ac:spMk id="12" creationId="{8BCEF548-FE62-AA11-2A75-B6682251C9A3}"/>
          </ac:spMkLst>
        </pc:spChg>
        <pc:spChg chg="add mod">
          <ac:chgData name="Akanksha Nangia" userId="e3350276-2846-43a5-9624-dad9ea6101dd" providerId="ADAL" clId="{C4031B75-B483-4E9A-AD32-A9DD6964B620}" dt="2024-04-08T07:51:21.061" v="1206"/>
          <ac:spMkLst>
            <pc:docMk/>
            <pc:sldMk cId="3367116825" sldId="299"/>
            <ac:spMk id="13" creationId="{14CAD6AF-EBE6-5A23-DDF3-9E1D4D613902}"/>
          </ac:spMkLst>
        </pc:spChg>
        <pc:spChg chg="add del mod">
          <ac:chgData name="Akanksha Nangia" userId="e3350276-2846-43a5-9624-dad9ea6101dd" providerId="ADAL" clId="{C4031B75-B483-4E9A-AD32-A9DD6964B620}" dt="2024-04-07T01:01:05.092" v="260" actId="478"/>
          <ac:spMkLst>
            <pc:docMk/>
            <pc:sldMk cId="3367116825" sldId="299"/>
            <ac:spMk id="13" creationId="{FD7766E0-324A-2C24-A59A-3C610C2C1E5A}"/>
          </ac:spMkLst>
        </pc:spChg>
        <pc:spChg chg="add mod">
          <ac:chgData name="Akanksha Nangia" userId="e3350276-2846-43a5-9624-dad9ea6101dd" providerId="ADAL" clId="{C4031B75-B483-4E9A-AD32-A9DD6964B620}" dt="2024-04-08T07:51:21.061" v="1206"/>
          <ac:spMkLst>
            <pc:docMk/>
            <pc:sldMk cId="3367116825" sldId="299"/>
            <ac:spMk id="14" creationId="{1F467ACE-434C-012B-656C-48905B5B69D9}"/>
          </ac:spMkLst>
        </pc:spChg>
        <pc:spChg chg="add del mod">
          <ac:chgData name="Akanksha Nangia" userId="e3350276-2846-43a5-9624-dad9ea6101dd" providerId="ADAL" clId="{C4031B75-B483-4E9A-AD32-A9DD6964B620}" dt="2024-04-07T01:01:05.092" v="260" actId="478"/>
          <ac:spMkLst>
            <pc:docMk/>
            <pc:sldMk cId="3367116825" sldId="299"/>
            <ac:spMk id="15" creationId="{3F0558FC-6DA2-8F87-80A0-5653B82303B4}"/>
          </ac:spMkLst>
        </pc:spChg>
        <pc:spChg chg="add mod">
          <ac:chgData name="Akanksha Nangia" userId="e3350276-2846-43a5-9624-dad9ea6101dd" providerId="ADAL" clId="{C4031B75-B483-4E9A-AD32-A9DD6964B620}" dt="2024-04-08T07:51:21.061" v="1206"/>
          <ac:spMkLst>
            <pc:docMk/>
            <pc:sldMk cId="3367116825" sldId="299"/>
            <ac:spMk id="15" creationId="{B14E67BB-5516-BB7D-5CD4-83B7EEF02AF5}"/>
          </ac:spMkLst>
        </pc:spChg>
        <pc:spChg chg="add mod">
          <ac:chgData name="Akanksha Nangia" userId="e3350276-2846-43a5-9624-dad9ea6101dd" providerId="ADAL" clId="{C4031B75-B483-4E9A-AD32-A9DD6964B620}" dt="2024-04-08T07:51:21.061" v="1206"/>
          <ac:spMkLst>
            <pc:docMk/>
            <pc:sldMk cId="3367116825" sldId="299"/>
            <ac:spMk id="16" creationId="{74561EAF-5F90-93C7-5B73-BFCA251E3E4D}"/>
          </ac:spMkLst>
        </pc:spChg>
        <pc:spChg chg="add del mod">
          <ac:chgData name="Akanksha Nangia" userId="e3350276-2846-43a5-9624-dad9ea6101dd" providerId="ADAL" clId="{C4031B75-B483-4E9A-AD32-A9DD6964B620}" dt="2024-04-07T01:01:11.576" v="263" actId="478"/>
          <ac:spMkLst>
            <pc:docMk/>
            <pc:sldMk cId="3367116825" sldId="299"/>
            <ac:spMk id="17" creationId="{A760BC1F-7436-AE42-8B54-AC961FC7471F}"/>
          </ac:spMkLst>
        </pc:spChg>
        <pc:spChg chg="add mod">
          <ac:chgData name="Akanksha Nangia" userId="e3350276-2846-43a5-9624-dad9ea6101dd" providerId="ADAL" clId="{C4031B75-B483-4E9A-AD32-A9DD6964B620}" dt="2024-04-08T07:51:21.061" v="1206"/>
          <ac:spMkLst>
            <pc:docMk/>
            <pc:sldMk cId="3367116825" sldId="299"/>
            <ac:spMk id="17" creationId="{EA87495C-B82D-8A78-3798-18C3BB611B7F}"/>
          </ac:spMkLst>
        </pc:spChg>
        <pc:spChg chg="add mod">
          <ac:chgData name="Akanksha Nangia" userId="e3350276-2846-43a5-9624-dad9ea6101dd" providerId="ADAL" clId="{C4031B75-B483-4E9A-AD32-A9DD6964B620}" dt="2024-04-08T07:51:21.061" v="1206"/>
          <ac:spMkLst>
            <pc:docMk/>
            <pc:sldMk cId="3367116825" sldId="299"/>
            <ac:spMk id="18" creationId="{5790C485-6C21-16CD-7124-4040B6EA72D8}"/>
          </ac:spMkLst>
        </pc:spChg>
        <pc:spChg chg="add mod">
          <ac:chgData name="Akanksha Nangia" userId="e3350276-2846-43a5-9624-dad9ea6101dd" providerId="ADAL" clId="{C4031B75-B483-4E9A-AD32-A9DD6964B620}" dt="2024-04-08T07:51:21.061" v="1206"/>
          <ac:spMkLst>
            <pc:docMk/>
            <pc:sldMk cId="3367116825" sldId="299"/>
            <ac:spMk id="19" creationId="{B9A6DBC4-C630-7DEA-D62A-648D9426AC02}"/>
          </ac:spMkLst>
        </pc:spChg>
        <pc:spChg chg="add del mod">
          <ac:chgData name="Akanksha Nangia" userId="e3350276-2846-43a5-9624-dad9ea6101dd" providerId="ADAL" clId="{C4031B75-B483-4E9A-AD32-A9DD6964B620}" dt="2024-04-07T01:01:11.576" v="263" actId="478"/>
          <ac:spMkLst>
            <pc:docMk/>
            <pc:sldMk cId="3367116825" sldId="299"/>
            <ac:spMk id="19" creationId="{EC605F3E-8CAB-D75D-79AD-8CADE13BF610}"/>
          </ac:spMkLst>
        </pc:spChg>
        <pc:spChg chg="add mod">
          <ac:chgData name="Akanksha Nangia" userId="e3350276-2846-43a5-9624-dad9ea6101dd" providerId="ADAL" clId="{C4031B75-B483-4E9A-AD32-A9DD6964B620}" dt="2024-04-08T07:51:24.726" v="1207"/>
          <ac:spMkLst>
            <pc:docMk/>
            <pc:sldMk cId="3367116825" sldId="299"/>
            <ac:spMk id="20" creationId="{0D1FF3EB-C915-568C-308C-F2C7AD565A9A}"/>
          </ac:spMkLst>
        </pc:spChg>
        <pc:spChg chg="add del mod">
          <ac:chgData name="Akanksha Nangia" userId="e3350276-2846-43a5-9624-dad9ea6101dd" providerId="ADAL" clId="{C4031B75-B483-4E9A-AD32-A9DD6964B620}" dt="2024-04-07T01:01:11.576" v="263" actId="478"/>
          <ac:spMkLst>
            <pc:docMk/>
            <pc:sldMk cId="3367116825" sldId="299"/>
            <ac:spMk id="21" creationId="{8FB9DD73-7236-A213-B941-E3064FFC3044}"/>
          </ac:spMkLst>
        </pc:spChg>
        <pc:spChg chg="add mod">
          <ac:chgData name="Akanksha Nangia" userId="e3350276-2846-43a5-9624-dad9ea6101dd" providerId="ADAL" clId="{C4031B75-B483-4E9A-AD32-A9DD6964B620}" dt="2024-04-08T07:51:24.726" v="1207"/>
          <ac:spMkLst>
            <pc:docMk/>
            <pc:sldMk cId="3367116825" sldId="299"/>
            <ac:spMk id="21" creationId="{CCA76713-F7DE-8688-CDA9-B3427AACA7B0}"/>
          </ac:spMkLst>
        </pc:spChg>
        <pc:spChg chg="add mod">
          <ac:chgData name="Akanksha Nangia" userId="e3350276-2846-43a5-9624-dad9ea6101dd" providerId="ADAL" clId="{C4031B75-B483-4E9A-AD32-A9DD6964B620}" dt="2024-04-08T07:51:24.726" v="1207"/>
          <ac:spMkLst>
            <pc:docMk/>
            <pc:sldMk cId="3367116825" sldId="299"/>
            <ac:spMk id="22" creationId="{55B23179-B549-4BBD-AD32-D19F556861D5}"/>
          </ac:spMkLst>
        </pc:spChg>
        <pc:spChg chg="add mod">
          <ac:chgData name="Akanksha Nangia" userId="e3350276-2846-43a5-9624-dad9ea6101dd" providerId="ADAL" clId="{C4031B75-B483-4E9A-AD32-A9DD6964B620}" dt="2024-04-08T07:51:24.726" v="1207"/>
          <ac:spMkLst>
            <pc:docMk/>
            <pc:sldMk cId="3367116825" sldId="299"/>
            <ac:spMk id="23" creationId="{068AC508-F208-7D34-BCB4-65C9AC1F2E7B}"/>
          </ac:spMkLst>
        </pc:spChg>
        <pc:spChg chg="add del mod">
          <ac:chgData name="Akanksha Nangia" userId="e3350276-2846-43a5-9624-dad9ea6101dd" providerId="ADAL" clId="{C4031B75-B483-4E9A-AD32-A9DD6964B620}" dt="2024-04-07T01:01:11.576" v="263" actId="478"/>
          <ac:spMkLst>
            <pc:docMk/>
            <pc:sldMk cId="3367116825" sldId="299"/>
            <ac:spMk id="23" creationId="{20F0F6A5-89FE-4A9F-7224-C5784166A743}"/>
          </ac:spMkLst>
        </pc:spChg>
        <pc:spChg chg="add mod">
          <ac:chgData name="Akanksha Nangia" userId="e3350276-2846-43a5-9624-dad9ea6101dd" providerId="ADAL" clId="{C4031B75-B483-4E9A-AD32-A9DD6964B620}" dt="2024-04-08T07:51:24.726" v="1207"/>
          <ac:spMkLst>
            <pc:docMk/>
            <pc:sldMk cId="3367116825" sldId="299"/>
            <ac:spMk id="24" creationId="{4137D9D5-8BF6-A8BD-1932-C57B79DDC857}"/>
          </ac:spMkLst>
        </pc:spChg>
        <pc:spChg chg="add del mod">
          <ac:chgData name="Akanksha Nangia" userId="e3350276-2846-43a5-9624-dad9ea6101dd" providerId="ADAL" clId="{C4031B75-B483-4E9A-AD32-A9DD6964B620}" dt="2024-04-07T01:01:11.576" v="263" actId="478"/>
          <ac:spMkLst>
            <pc:docMk/>
            <pc:sldMk cId="3367116825" sldId="299"/>
            <ac:spMk id="25" creationId="{39A44974-C3FD-FCC5-A898-8917C736D007}"/>
          </ac:spMkLst>
        </pc:spChg>
        <pc:spChg chg="add mod">
          <ac:chgData name="Akanksha Nangia" userId="e3350276-2846-43a5-9624-dad9ea6101dd" providerId="ADAL" clId="{C4031B75-B483-4E9A-AD32-A9DD6964B620}" dt="2024-04-08T07:51:24.726" v="1207"/>
          <ac:spMkLst>
            <pc:docMk/>
            <pc:sldMk cId="3367116825" sldId="299"/>
            <ac:spMk id="25" creationId="{96053ACC-B939-A72D-FF58-478B2DC489A2}"/>
          </ac:spMkLst>
        </pc:spChg>
        <pc:spChg chg="add mod">
          <ac:chgData name="Akanksha Nangia" userId="e3350276-2846-43a5-9624-dad9ea6101dd" providerId="ADAL" clId="{C4031B75-B483-4E9A-AD32-A9DD6964B620}" dt="2024-04-07T01:27:24.285" v="546" actId="1076"/>
          <ac:spMkLst>
            <pc:docMk/>
            <pc:sldMk cId="3367116825" sldId="299"/>
            <ac:spMk id="26" creationId="{E9BE32CD-73C5-4B17-6E3E-714B4488D99F}"/>
          </ac:spMkLst>
        </pc:spChg>
        <pc:spChg chg="add mod">
          <ac:chgData name="Akanksha Nangia" userId="e3350276-2846-43a5-9624-dad9ea6101dd" providerId="ADAL" clId="{C4031B75-B483-4E9A-AD32-A9DD6964B620}" dt="2024-04-07T01:27:25.393" v="547"/>
          <ac:spMkLst>
            <pc:docMk/>
            <pc:sldMk cId="3367116825" sldId="299"/>
            <ac:spMk id="27" creationId="{D11D4B82-36DB-E763-4B75-47E5592942EE}"/>
          </ac:spMkLst>
        </pc:spChg>
        <pc:spChg chg="add mod">
          <ac:chgData name="Akanksha Nangia" userId="e3350276-2846-43a5-9624-dad9ea6101dd" providerId="ADAL" clId="{C4031B75-B483-4E9A-AD32-A9DD6964B620}" dt="2024-04-07T01:27:25.393" v="547"/>
          <ac:spMkLst>
            <pc:docMk/>
            <pc:sldMk cId="3367116825" sldId="299"/>
            <ac:spMk id="28" creationId="{BE45D27A-D8AF-BE94-9448-887CF6AA4E2E}"/>
          </ac:spMkLst>
        </pc:spChg>
        <pc:spChg chg="add mod">
          <ac:chgData name="Akanksha Nangia" userId="e3350276-2846-43a5-9624-dad9ea6101dd" providerId="ADAL" clId="{C4031B75-B483-4E9A-AD32-A9DD6964B620}" dt="2024-04-07T01:27:25.393" v="547"/>
          <ac:spMkLst>
            <pc:docMk/>
            <pc:sldMk cId="3367116825" sldId="299"/>
            <ac:spMk id="29" creationId="{5BAE635C-0913-59B6-AE9B-11615AD4A1DD}"/>
          </ac:spMkLst>
        </pc:spChg>
        <pc:spChg chg="add mod">
          <ac:chgData name="Akanksha Nangia" userId="e3350276-2846-43a5-9624-dad9ea6101dd" providerId="ADAL" clId="{C4031B75-B483-4E9A-AD32-A9DD6964B620}" dt="2024-04-07T01:27:25.393" v="547"/>
          <ac:spMkLst>
            <pc:docMk/>
            <pc:sldMk cId="3367116825" sldId="299"/>
            <ac:spMk id="30" creationId="{638949D5-9AB2-A5CF-8A4E-19ABBB190480}"/>
          </ac:spMkLst>
        </pc:spChg>
        <pc:spChg chg="add mod">
          <ac:chgData name="Akanksha Nangia" userId="e3350276-2846-43a5-9624-dad9ea6101dd" providerId="ADAL" clId="{C4031B75-B483-4E9A-AD32-A9DD6964B620}" dt="2024-04-07T01:27:25.393" v="547"/>
          <ac:spMkLst>
            <pc:docMk/>
            <pc:sldMk cId="3367116825" sldId="299"/>
            <ac:spMk id="31" creationId="{CAD6214F-5665-058B-FE5E-AD976CFB65B5}"/>
          </ac:spMkLst>
        </pc:spChg>
        <pc:spChg chg="add mod">
          <ac:chgData name="Akanksha Nangia" userId="e3350276-2846-43a5-9624-dad9ea6101dd" providerId="ADAL" clId="{C4031B75-B483-4E9A-AD32-A9DD6964B620}" dt="2024-04-07T01:27:25.393" v="547"/>
          <ac:spMkLst>
            <pc:docMk/>
            <pc:sldMk cId="3367116825" sldId="299"/>
            <ac:spMk id="32" creationId="{B8E2C9A7-2728-6B1A-AB10-85B9EEBE7397}"/>
          </ac:spMkLst>
        </pc:spChg>
        <pc:spChg chg="add mod">
          <ac:chgData name="Akanksha Nangia" userId="e3350276-2846-43a5-9624-dad9ea6101dd" providerId="ADAL" clId="{C4031B75-B483-4E9A-AD32-A9DD6964B620}" dt="2024-04-07T01:27:25.393" v="547"/>
          <ac:spMkLst>
            <pc:docMk/>
            <pc:sldMk cId="3367116825" sldId="299"/>
            <ac:spMk id="33" creationId="{79C950A7-FC87-04B1-4257-A744B6A2DB9F}"/>
          </ac:spMkLst>
        </pc:spChg>
        <pc:spChg chg="add mod">
          <ac:chgData name="Akanksha Nangia" userId="e3350276-2846-43a5-9624-dad9ea6101dd" providerId="ADAL" clId="{C4031B75-B483-4E9A-AD32-A9DD6964B620}" dt="2024-04-07T01:27:25.393" v="547"/>
          <ac:spMkLst>
            <pc:docMk/>
            <pc:sldMk cId="3367116825" sldId="299"/>
            <ac:spMk id="34" creationId="{B3A4823F-0833-0BC9-5AA7-914BD6AD8D1C}"/>
          </ac:spMkLst>
        </pc:spChg>
        <pc:spChg chg="add mod">
          <ac:chgData name="Akanksha Nangia" userId="e3350276-2846-43a5-9624-dad9ea6101dd" providerId="ADAL" clId="{C4031B75-B483-4E9A-AD32-A9DD6964B620}" dt="2024-04-07T01:27:25.393" v="547"/>
          <ac:spMkLst>
            <pc:docMk/>
            <pc:sldMk cId="3367116825" sldId="299"/>
            <ac:spMk id="35" creationId="{1D349C4C-BA00-E936-199E-92A535ECECD7}"/>
          </ac:spMkLst>
        </pc:spChg>
        <pc:spChg chg="add mod">
          <ac:chgData name="Akanksha Nangia" userId="e3350276-2846-43a5-9624-dad9ea6101dd" providerId="ADAL" clId="{C4031B75-B483-4E9A-AD32-A9DD6964B620}" dt="2024-04-07T01:27:25.393" v="547"/>
          <ac:spMkLst>
            <pc:docMk/>
            <pc:sldMk cId="3367116825" sldId="299"/>
            <ac:spMk id="36" creationId="{11BAF7AF-B72D-6DDF-902C-085392E5314E}"/>
          </ac:spMkLst>
        </pc:spChg>
        <pc:spChg chg="add mod">
          <ac:chgData name="Akanksha Nangia" userId="e3350276-2846-43a5-9624-dad9ea6101dd" providerId="ADAL" clId="{C4031B75-B483-4E9A-AD32-A9DD6964B620}" dt="2024-04-07T01:27:25.393" v="547"/>
          <ac:spMkLst>
            <pc:docMk/>
            <pc:sldMk cId="3367116825" sldId="299"/>
            <ac:spMk id="37" creationId="{190F89DF-3006-974D-2526-3DC35EA9CFA2}"/>
          </ac:spMkLst>
        </pc:spChg>
        <pc:spChg chg="add mod">
          <ac:chgData name="Akanksha Nangia" userId="e3350276-2846-43a5-9624-dad9ea6101dd" providerId="ADAL" clId="{C4031B75-B483-4E9A-AD32-A9DD6964B620}" dt="2024-04-08T01:36:14.976" v="682" actId="1076"/>
          <ac:spMkLst>
            <pc:docMk/>
            <pc:sldMk cId="3367116825" sldId="299"/>
            <ac:spMk id="38" creationId="{523C4D17-0ABF-02DA-38C0-D337E50F6296}"/>
          </ac:spMkLst>
        </pc:spChg>
        <pc:spChg chg="add mod">
          <ac:chgData name="Akanksha Nangia" userId="e3350276-2846-43a5-9624-dad9ea6101dd" providerId="ADAL" clId="{C4031B75-B483-4E9A-AD32-A9DD6964B620}" dt="2024-04-08T07:51:24.726" v="1207"/>
          <ac:spMkLst>
            <pc:docMk/>
            <pc:sldMk cId="3367116825" sldId="299"/>
            <ac:spMk id="41" creationId="{761A7C68-2A44-586D-E074-F76007D472C8}"/>
          </ac:spMkLst>
        </pc:spChg>
        <pc:spChg chg="add mod">
          <ac:chgData name="Akanksha Nangia" userId="e3350276-2846-43a5-9624-dad9ea6101dd" providerId="ADAL" clId="{C4031B75-B483-4E9A-AD32-A9DD6964B620}" dt="2024-04-08T07:51:24.726" v="1207"/>
          <ac:spMkLst>
            <pc:docMk/>
            <pc:sldMk cId="3367116825" sldId="299"/>
            <ac:spMk id="42" creationId="{8947B42C-09DE-66AF-8C7A-440CFD47307E}"/>
          </ac:spMkLst>
        </pc:spChg>
        <pc:spChg chg="add mod">
          <ac:chgData name="Akanksha Nangia" userId="e3350276-2846-43a5-9624-dad9ea6101dd" providerId="ADAL" clId="{C4031B75-B483-4E9A-AD32-A9DD6964B620}" dt="2024-04-08T07:51:24.726" v="1207"/>
          <ac:spMkLst>
            <pc:docMk/>
            <pc:sldMk cId="3367116825" sldId="299"/>
            <ac:spMk id="43" creationId="{41E87CB4-98B5-0447-B846-810AF5800D1F}"/>
          </ac:spMkLst>
        </pc:spChg>
        <pc:spChg chg="add mod">
          <ac:chgData name="Akanksha Nangia" userId="e3350276-2846-43a5-9624-dad9ea6101dd" providerId="ADAL" clId="{C4031B75-B483-4E9A-AD32-A9DD6964B620}" dt="2024-04-08T07:51:24.726" v="1207"/>
          <ac:spMkLst>
            <pc:docMk/>
            <pc:sldMk cId="3367116825" sldId="299"/>
            <ac:spMk id="44" creationId="{6D878682-5A1B-CA66-2563-B1D0803BA8C3}"/>
          </ac:spMkLst>
        </pc:spChg>
        <pc:spChg chg="add mod">
          <ac:chgData name="Akanksha Nangia" userId="e3350276-2846-43a5-9624-dad9ea6101dd" providerId="ADAL" clId="{C4031B75-B483-4E9A-AD32-A9DD6964B620}" dt="2024-04-08T07:51:24.726" v="1207"/>
          <ac:spMkLst>
            <pc:docMk/>
            <pc:sldMk cId="3367116825" sldId="299"/>
            <ac:spMk id="45" creationId="{C50ECA62-9C27-2305-BE02-82945B826FF2}"/>
          </ac:spMkLst>
        </pc:spChg>
        <pc:spChg chg="add mod">
          <ac:chgData name="Akanksha Nangia" userId="e3350276-2846-43a5-9624-dad9ea6101dd" providerId="ADAL" clId="{C4031B75-B483-4E9A-AD32-A9DD6964B620}" dt="2024-04-08T07:51:24.726" v="1207"/>
          <ac:spMkLst>
            <pc:docMk/>
            <pc:sldMk cId="3367116825" sldId="299"/>
            <ac:spMk id="46" creationId="{850C0D42-6B3D-D6CE-2AAF-BC83B55A1BC9}"/>
          </ac:spMkLst>
        </pc:spChg>
        <pc:spChg chg="add mod">
          <ac:chgData name="Akanksha Nangia" userId="e3350276-2846-43a5-9624-dad9ea6101dd" providerId="ADAL" clId="{C4031B75-B483-4E9A-AD32-A9DD6964B620}" dt="2024-04-08T07:51:24.726" v="1207"/>
          <ac:spMkLst>
            <pc:docMk/>
            <pc:sldMk cId="3367116825" sldId="299"/>
            <ac:spMk id="47" creationId="{DD1B4116-8F57-2FF9-009A-FAE528F7C74A}"/>
          </ac:spMkLst>
        </pc:spChg>
        <pc:spChg chg="add mod">
          <ac:chgData name="Akanksha Nangia" userId="e3350276-2846-43a5-9624-dad9ea6101dd" providerId="ADAL" clId="{C4031B75-B483-4E9A-AD32-A9DD6964B620}" dt="2024-04-08T07:51:24.726" v="1207"/>
          <ac:spMkLst>
            <pc:docMk/>
            <pc:sldMk cId="3367116825" sldId="299"/>
            <ac:spMk id="48" creationId="{513EB59C-E93F-B6BA-0F8F-12C7C01995C0}"/>
          </ac:spMkLst>
        </pc:spChg>
        <pc:spChg chg="mod">
          <ac:chgData name="Akanksha Nangia" userId="e3350276-2846-43a5-9624-dad9ea6101dd" providerId="ADAL" clId="{C4031B75-B483-4E9A-AD32-A9DD6964B620}" dt="2024-04-07T01:01:08.190" v="262" actId="1076"/>
          <ac:spMkLst>
            <pc:docMk/>
            <pc:sldMk cId="3367116825" sldId="299"/>
            <ac:spMk id="328"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29" creationId="{00000000-0000-0000-0000-000000000000}"/>
          </ac:spMkLst>
        </pc:spChg>
        <pc:spChg chg="del">
          <ac:chgData name="Akanksha Nangia" userId="e3350276-2846-43a5-9624-dad9ea6101dd" providerId="ADAL" clId="{C4031B75-B483-4E9A-AD32-A9DD6964B620}" dt="2024-04-07T01:01:05.092" v="260" actId="478"/>
          <ac:spMkLst>
            <pc:docMk/>
            <pc:sldMk cId="3367116825" sldId="299"/>
            <ac:spMk id="330" creationId="{00000000-0000-0000-0000-000000000000}"/>
          </ac:spMkLst>
        </pc:spChg>
        <pc:spChg chg="del">
          <ac:chgData name="Akanksha Nangia" userId="e3350276-2846-43a5-9624-dad9ea6101dd" providerId="ADAL" clId="{C4031B75-B483-4E9A-AD32-A9DD6964B620}" dt="2024-04-07T01:01:05.092" v="260" actId="478"/>
          <ac:spMkLst>
            <pc:docMk/>
            <pc:sldMk cId="3367116825" sldId="299"/>
            <ac:spMk id="331"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32"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33" creationId="{00000000-0000-0000-0000-000000000000}"/>
          </ac:spMkLst>
        </pc:spChg>
        <pc:spChg chg="del">
          <ac:chgData name="Akanksha Nangia" userId="e3350276-2846-43a5-9624-dad9ea6101dd" providerId="ADAL" clId="{C4031B75-B483-4E9A-AD32-A9DD6964B620}" dt="2024-04-07T01:01:05.092" v="260" actId="478"/>
          <ac:spMkLst>
            <pc:docMk/>
            <pc:sldMk cId="3367116825" sldId="299"/>
            <ac:spMk id="334"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35"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36" creationId="{00000000-0000-0000-0000-000000000000}"/>
          </ac:spMkLst>
        </pc:spChg>
        <pc:spChg chg="del">
          <ac:chgData name="Akanksha Nangia" userId="e3350276-2846-43a5-9624-dad9ea6101dd" providerId="ADAL" clId="{C4031B75-B483-4E9A-AD32-A9DD6964B620}" dt="2024-04-07T01:01:05.092" v="260" actId="478"/>
          <ac:spMkLst>
            <pc:docMk/>
            <pc:sldMk cId="3367116825" sldId="299"/>
            <ac:spMk id="337" creationId="{00000000-0000-0000-0000-000000000000}"/>
          </ac:spMkLst>
        </pc:spChg>
        <pc:spChg chg="del">
          <ac:chgData name="Akanksha Nangia" userId="e3350276-2846-43a5-9624-dad9ea6101dd" providerId="ADAL" clId="{C4031B75-B483-4E9A-AD32-A9DD6964B620}" dt="2024-04-07T01:01:05.092" v="260" actId="478"/>
          <ac:spMkLst>
            <pc:docMk/>
            <pc:sldMk cId="3367116825" sldId="299"/>
            <ac:spMk id="338"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39" creationId="{00000000-0000-0000-0000-000000000000}"/>
          </ac:spMkLst>
        </pc:spChg>
        <pc:spChg chg="del">
          <ac:chgData name="Akanksha Nangia" userId="e3350276-2846-43a5-9624-dad9ea6101dd" providerId="ADAL" clId="{C4031B75-B483-4E9A-AD32-A9DD6964B620}" dt="2024-04-07T01:01:02.004" v="259" actId="478"/>
          <ac:spMkLst>
            <pc:docMk/>
            <pc:sldMk cId="3367116825" sldId="299"/>
            <ac:spMk id="340" creationId="{00000000-0000-0000-0000-000000000000}"/>
          </ac:spMkLst>
        </pc:spChg>
        <pc:picChg chg="add mod">
          <ac:chgData name="Akanksha Nangia" userId="e3350276-2846-43a5-9624-dad9ea6101dd" providerId="ADAL" clId="{C4031B75-B483-4E9A-AD32-A9DD6964B620}" dt="2024-04-07T01:27:25.393" v="547"/>
          <ac:picMkLst>
            <pc:docMk/>
            <pc:sldMk cId="3367116825" sldId="299"/>
            <ac:picMk id="39" creationId="{BA9FAA42-28BC-CDA0-0325-5B6538B715EF}"/>
          </ac:picMkLst>
        </pc:picChg>
        <pc:picChg chg="add mod">
          <ac:chgData name="Akanksha Nangia" userId="e3350276-2846-43a5-9624-dad9ea6101dd" providerId="ADAL" clId="{C4031B75-B483-4E9A-AD32-A9DD6964B620}" dt="2024-04-07T01:27:25.393" v="547"/>
          <ac:picMkLst>
            <pc:docMk/>
            <pc:sldMk cId="3367116825" sldId="299"/>
            <ac:picMk id="40" creationId="{AC4DFB26-5954-B035-8181-6C317AE1F307}"/>
          </ac:picMkLst>
        </pc:picChg>
      </pc:sldChg>
      <pc:sldChg chg="addSp delSp modSp add del mod modShow">
        <pc:chgData name="Akanksha Nangia" userId="e3350276-2846-43a5-9624-dad9ea6101dd" providerId="ADAL" clId="{C4031B75-B483-4E9A-AD32-A9DD6964B620}" dt="2024-04-07T00:55:52.813" v="25" actId="47"/>
        <pc:sldMkLst>
          <pc:docMk/>
          <pc:sldMk cId="3491352606" sldId="300"/>
        </pc:sldMkLst>
        <pc:spChg chg="add del mod">
          <ac:chgData name="Akanksha Nangia" userId="e3350276-2846-43a5-9624-dad9ea6101dd" providerId="ADAL" clId="{C4031B75-B483-4E9A-AD32-A9DD6964B620}" dt="2024-04-07T00:54:52.398" v="6" actId="478"/>
          <ac:spMkLst>
            <pc:docMk/>
            <pc:sldMk cId="3491352606" sldId="300"/>
            <ac:spMk id="3" creationId="{5966C044-C75A-11DE-4CD2-1DD444FCBD77}"/>
          </ac:spMkLst>
        </pc:spChg>
        <pc:spChg chg="del">
          <ac:chgData name="Akanksha Nangia" userId="e3350276-2846-43a5-9624-dad9ea6101dd" providerId="ADAL" clId="{C4031B75-B483-4E9A-AD32-A9DD6964B620}" dt="2024-04-07T00:54:46.404" v="5" actId="478"/>
          <ac:spMkLst>
            <pc:docMk/>
            <pc:sldMk cId="3491352606" sldId="300"/>
            <ac:spMk id="532" creationId="{00000000-0000-0000-0000-000000000000}"/>
          </ac:spMkLst>
        </pc:spChg>
        <pc:spChg chg="del">
          <ac:chgData name="Akanksha Nangia" userId="e3350276-2846-43a5-9624-dad9ea6101dd" providerId="ADAL" clId="{C4031B75-B483-4E9A-AD32-A9DD6964B620}" dt="2024-04-07T00:54:44.279" v="4" actId="478"/>
          <ac:spMkLst>
            <pc:docMk/>
            <pc:sldMk cId="3491352606" sldId="300"/>
            <ac:spMk id="533" creationId="{00000000-0000-0000-0000-000000000000}"/>
          </ac:spMkLst>
        </pc:spChg>
        <pc:grpChg chg="del">
          <ac:chgData name="Akanksha Nangia" userId="e3350276-2846-43a5-9624-dad9ea6101dd" providerId="ADAL" clId="{C4031B75-B483-4E9A-AD32-A9DD6964B620}" dt="2024-04-07T00:54:44.279" v="4" actId="478"/>
          <ac:grpSpMkLst>
            <pc:docMk/>
            <pc:sldMk cId="3491352606" sldId="300"/>
            <ac:grpSpMk id="537" creationId="{00000000-0000-0000-0000-000000000000}"/>
          </ac:grpSpMkLst>
        </pc:grpChg>
        <pc:grpChg chg="del">
          <ac:chgData name="Akanksha Nangia" userId="e3350276-2846-43a5-9624-dad9ea6101dd" providerId="ADAL" clId="{C4031B75-B483-4E9A-AD32-A9DD6964B620}" dt="2024-04-07T00:54:44.279" v="4" actId="478"/>
          <ac:grpSpMkLst>
            <pc:docMk/>
            <pc:sldMk cId="3491352606" sldId="300"/>
            <ac:grpSpMk id="542" creationId="{00000000-0000-0000-0000-000000000000}"/>
          </ac:grpSpMkLst>
        </pc:grpChg>
        <pc:grpChg chg="del">
          <ac:chgData name="Akanksha Nangia" userId="e3350276-2846-43a5-9624-dad9ea6101dd" providerId="ADAL" clId="{C4031B75-B483-4E9A-AD32-A9DD6964B620}" dt="2024-04-07T00:54:44.279" v="4" actId="478"/>
          <ac:grpSpMkLst>
            <pc:docMk/>
            <pc:sldMk cId="3491352606" sldId="300"/>
            <ac:grpSpMk id="546" creationId="{00000000-0000-0000-0000-000000000000}"/>
          </ac:grpSpMkLst>
        </pc:grpChg>
      </pc:sldChg>
      <pc:sldChg chg="addSp delSp modSp add mod modShow">
        <pc:chgData name="Akanksha Nangia" userId="e3350276-2846-43a5-9624-dad9ea6101dd" providerId="ADAL" clId="{C4031B75-B483-4E9A-AD32-A9DD6964B620}" dt="2024-04-07T00:55:51.002" v="24" actId="1076"/>
        <pc:sldMkLst>
          <pc:docMk/>
          <pc:sldMk cId="1085888993" sldId="301"/>
        </pc:sldMkLst>
        <pc:spChg chg="add del mod">
          <ac:chgData name="Akanksha Nangia" userId="e3350276-2846-43a5-9624-dad9ea6101dd" providerId="ADAL" clId="{C4031B75-B483-4E9A-AD32-A9DD6964B620}" dt="2024-04-07T00:55:45.487" v="23" actId="478"/>
          <ac:spMkLst>
            <pc:docMk/>
            <pc:sldMk cId="1085888993" sldId="301"/>
            <ac:spMk id="6" creationId="{747CE60F-CEF8-6B42-28BB-0B81B9ECBD8C}"/>
          </ac:spMkLst>
        </pc:spChg>
        <pc:spChg chg="mod">
          <ac:chgData name="Akanksha Nangia" userId="e3350276-2846-43a5-9624-dad9ea6101dd" providerId="ADAL" clId="{C4031B75-B483-4E9A-AD32-A9DD6964B620}" dt="2024-04-07T00:55:51.002" v="24" actId="1076"/>
          <ac:spMkLst>
            <pc:docMk/>
            <pc:sldMk cId="1085888993" sldId="301"/>
            <ac:spMk id="287" creationId="{00000000-0000-0000-0000-000000000000}"/>
          </ac:spMkLst>
        </pc:spChg>
        <pc:spChg chg="del">
          <ac:chgData name="Akanksha Nangia" userId="e3350276-2846-43a5-9624-dad9ea6101dd" providerId="ADAL" clId="{C4031B75-B483-4E9A-AD32-A9DD6964B620}" dt="2024-04-07T00:55:43.895" v="22" actId="478"/>
          <ac:spMkLst>
            <pc:docMk/>
            <pc:sldMk cId="1085888993" sldId="301"/>
            <ac:spMk id="288" creationId="{00000000-0000-0000-0000-000000000000}"/>
          </ac:spMkLst>
        </pc:spChg>
        <pc:grpChg chg="add mod">
          <ac:chgData name="Akanksha Nangia" userId="e3350276-2846-43a5-9624-dad9ea6101dd" providerId="ADAL" clId="{C4031B75-B483-4E9A-AD32-A9DD6964B620}" dt="2024-04-07T00:55:28.201" v="10"/>
          <ac:grpSpMkLst>
            <pc:docMk/>
            <pc:sldMk cId="1085888993" sldId="301"/>
            <ac:grpSpMk id="2" creationId="{1F13AE65-39CA-6773-54B0-90892AD66AEF}"/>
          </ac:grpSpMkLst>
        </pc:grpChg>
        <pc:picChg chg="mod">
          <ac:chgData name="Akanksha Nangia" userId="e3350276-2846-43a5-9624-dad9ea6101dd" providerId="ADAL" clId="{C4031B75-B483-4E9A-AD32-A9DD6964B620}" dt="2024-04-07T00:55:28.201" v="10"/>
          <ac:picMkLst>
            <pc:docMk/>
            <pc:sldMk cId="1085888993" sldId="301"/>
            <ac:picMk id="3" creationId="{3565F6A4-6027-E6A9-8874-F101AE0F6ED3}"/>
          </ac:picMkLst>
        </pc:picChg>
        <pc:picChg chg="mod">
          <ac:chgData name="Akanksha Nangia" userId="e3350276-2846-43a5-9624-dad9ea6101dd" providerId="ADAL" clId="{C4031B75-B483-4E9A-AD32-A9DD6964B620}" dt="2024-04-07T00:55:28.201" v="10"/>
          <ac:picMkLst>
            <pc:docMk/>
            <pc:sldMk cId="1085888993" sldId="301"/>
            <ac:picMk id="4" creationId="{02717FA5-8CAD-F2E0-274F-49FF3D2D7242}"/>
          </ac:picMkLst>
        </pc:picChg>
        <pc:picChg chg="add del">
          <ac:chgData name="Akanksha Nangia" userId="e3350276-2846-43a5-9624-dad9ea6101dd" providerId="ADAL" clId="{C4031B75-B483-4E9A-AD32-A9DD6964B620}" dt="2024-04-07T00:55:36.602" v="11" actId="478"/>
          <ac:picMkLst>
            <pc:docMk/>
            <pc:sldMk cId="1085888993" sldId="301"/>
            <ac:picMk id="290" creationId="{00000000-0000-0000-0000-000000000000}"/>
          </ac:picMkLst>
        </pc:picChg>
      </pc:sldChg>
      <pc:sldChg chg="addSp delSp modSp add mod">
        <pc:chgData name="Akanksha Nangia" userId="e3350276-2846-43a5-9624-dad9ea6101dd" providerId="ADAL" clId="{C4031B75-B483-4E9A-AD32-A9DD6964B620}" dt="2024-04-08T16:20:52.047" v="2385" actId="1035"/>
        <pc:sldMkLst>
          <pc:docMk/>
          <pc:sldMk cId="2510449815" sldId="302"/>
        </pc:sldMkLst>
        <pc:spChg chg="add del mod">
          <ac:chgData name="Akanksha Nangia" userId="e3350276-2846-43a5-9624-dad9ea6101dd" providerId="ADAL" clId="{C4031B75-B483-4E9A-AD32-A9DD6964B620}" dt="2024-04-07T01:01:56.092" v="314" actId="478"/>
          <ac:spMkLst>
            <pc:docMk/>
            <pc:sldMk cId="2510449815" sldId="302"/>
            <ac:spMk id="3" creationId="{65A89D1D-F175-D932-45CA-1775EB53B6CB}"/>
          </ac:spMkLst>
        </pc:spChg>
        <pc:spChg chg="add mod">
          <ac:chgData name="Akanksha Nangia" userId="e3350276-2846-43a5-9624-dad9ea6101dd" providerId="ADAL" clId="{C4031B75-B483-4E9A-AD32-A9DD6964B620}" dt="2024-04-07T01:27:53.574" v="550" actId="1076"/>
          <ac:spMkLst>
            <pc:docMk/>
            <pc:sldMk cId="2510449815" sldId="302"/>
            <ac:spMk id="4" creationId="{6994B2E5-57DD-1EAF-E26A-11CE29982F20}"/>
          </ac:spMkLst>
        </pc:spChg>
        <pc:spChg chg="add mod">
          <ac:chgData name="Akanksha Nangia" userId="e3350276-2846-43a5-9624-dad9ea6101dd" providerId="ADAL" clId="{C4031B75-B483-4E9A-AD32-A9DD6964B620}" dt="2024-04-07T01:27:53.574" v="550" actId="1076"/>
          <ac:spMkLst>
            <pc:docMk/>
            <pc:sldMk cId="2510449815" sldId="302"/>
            <ac:spMk id="5" creationId="{1E48B7D5-28AA-0D7E-EC21-641FB27FF285}"/>
          </ac:spMkLst>
        </pc:spChg>
        <pc:spChg chg="add mod">
          <ac:chgData name="Akanksha Nangia" userId="e3350276-2846-43a5-9624-dad9ea6101dd" providerId="ADAL" clId="{C4031B75-B483-4E9A-AD32-A9DD6964B620}" dt="2024-04-07T01:27:53.574" v="550" actId="1076"/>
          <ac:spMkLst>
            <pc:docMk/>
            <pc:sldMk cId="2510449815" sldId="302"/>
            <ac:spMk id="6" creationId="{B18D2888-146F-28EE-A439-E5E752EFE484}"/>
          </ac:spMkLst>
        </pc:spChg>
        <pc:spChg chg="mod">
          <ac:chgData name="Akanksha Nangia" userId="e3350276-2846-43a5-9624-dad9ea6101dd" providerId="ADAL" clId="{C4031B75-B483-4E9A-AD32-A9DD6964B620}" dt="2024-04-07T01:27:43.007" v="548"/>
          <ac:spMkLst>
            <pc:docMk/>
            <pc:sldMk cId="2510449815" sldId="302"/>
            <ac:spMk id="8" creationId="{1168F9C0-61B0-911D-FAC9-4CA5DD31D342}"/>
          </ac:spMkLst>
        </pc:spChg>
        <pc:spChg chg="mod">
          <ac:chgData name="Akanksha Nangia" userId="e3350276-2846-43a5-9624-dad9ea6101dd" providerId="ADAL" clId="{C4031B75-B483-4E9A-AD32-A9DD6964B620}" dt="2024-04-07T01:27:43.007" v="548"/>
          <ac:spMkLst>
            <pc:docMk/>
            <pc:sldMk cId="2510449815" sldId="302"/>
            <ac:spMk id="9" creationId="{75873205-1F28-AA3C-64CB-36E20597793B}"/>
          </ac:spMkLst>
        </pc:spChg>
        <pc:spChg chg="del">
          <ac:chgData name="Akanksha Nangia" userId="e3350276-2846-43a5-9624-dad9ea6101dd" providerId="ADAL" clId="{C4031B75-B483-4E9A-AD32-A9DD6964B620}" dt="2024-04-07T01:01:54.351" v="313" actId="478"/>
          <ac:spMkLst>
            <pc:docMk/>
            <pc:sldMk cId="2510449815" sldId="302"/>
            <ac:spMk id="10" creationId="{20004FEC-E95F-8F7D-99E3-90619F37E3B8}"/>
          </ac:spMkLst>
        </pc:spChg>
        <pc:spChg chg="mod">
          <ac:chgData name="Akanksha Nangia" userId="e3350276-2846-43a5-9624-dad9ea6101dd" providerId="ADAL" clId="{C4031B75-B483-4E9A-AD32-A9DD6964B620}" dt="2024-04-07T01:27:43.007" v="548"/>
          <ac:spMkLst>
            <pc:docMk/>
            <pc:sldMk cId="2510449815" sldId="302"/>
            <ac:spMk id="12" creationId="{160073E6-0799-3D77-1E09-842912E552DB}"/>
          </ac:spMkLst>
        </pc:spChg>
        <pc:spChg chg="mod">
          <ac:chgData name="Akanksha Nangia" userId="e3350276-2846-43a5-9624-dad9ea6101dd" providerId="ADAL" clId="{C4031B75-B483-4E9A-AD32-A9DD6964B620}" dt="2024-04-08T16:20:52.047" v="2385" actId="1035"/>
          <ac:spMkLst>
            <pc:docMk/>
            <pc:sldMk cId="2510449815" sldId="302"/>
            <ac:spMk id="13" creationId="{3B7F5173-E421-9379-3F4B-74775E2D253E}"/>
          </ac:spMkLst>
        </pc:spChg>
        <pc:spChg chg="mod">
          <ac:chgData name="Akanksha Nangia" userId="e3350276-2846-43a5-9624-dad9ea6101dd" providerId="ADAL" clId="{C4031B75-B483-4E9A-AD32-A9DD6964B620}" dt="2024-04-07T01:27:43.007" v="548"/>
          <ac:spMkLst>
            <pc:docMk/>
            <pc:sldMk cId="2510449815" sldId="302"/>
            <ac:spMk id="13" creationId="{702B1839-049C-EC8F-15A0-C52F2612DF4A}"/>
          </ac:spMkLst>
        </pc:spChg>
        <pc:spChg chg="mod">
          <ac:chgData name="Akanksha Nangia" userId="e3350276-2846-43a5-9624-dad9ea6101dd" providerId="ADAL" clId="{C4031B75-B483-4E9A-AD32-A9DD6964B620}" dt="2024-04-07T01:27:43.007" v="548"/>
          <ac:spMkLst>
            <pc:docMk/>
            <pc:sldMk cId="2510449815" sldId="302"/>
            <ac:spMk id="15" creationId="{B72654A7-455C-DA14-17C5-3E866EA93749}"/>
          </ac:spMkLst>
        </pc:spChg>
        <pc:spChg chg="mod">
          <ac:chgData name="Akanksha Nangia" userId="e3350276-2846-43a5-9624-dad9ea6101dd" providerId="ADAL" clId="{C4031B75-B483-4E9A-AD32-A9DD6964B620}" dt="2024-04-07T01:27:43.007" v="548"/>
          <ac:spMkLst>
            <pc:docMk/>
            <pc:sldMk cId="2510449815" sldId="302"/>
            <ac:spMk id="16" creationId="{D5DEF5BF-8209-DB75-5C3A-973604121CBD}"/>
          </ac:spMkLst>
        </pc:spChg>
        <pc:spChg chg="mod">
          <ac:chgData name="Akanksha Nangia" userId="e3350276-2846-43a5-9624-dad9ea6101dd" providerId="ADAL" clId="{C4031B75-B483-4E9A-AD32-A9DD6964B620}" dt="2024-04-08T16:20:52.047" v="2385" actId="1035"/>
          <ac:spMkLst>
            <pc:docMk/>
            <pc:sldMk cId="2510449815" sldId="302"/>
            <ac:spMk id="17" creationId="{857BCFC5-F2DE-DFD4-6016-8C3B9D845A09}"/>
          </ac:spMkLst>
        </pc:spChg>
        <pc:spChg chg="mod">
          <ac:chgData name="Akanksha Nangia" userId="e3350276-2846-43a5-9624-dad9ea6101dd" providerId="ADAL" clId="{C4031B75-B483-4E9A-AD32-A9DD6964B620}" dt="2024-04-07T01:27:43.007" v="548"/>
          <ac:spMkLst>
            <pc:docMk/>
            <pc:sldMk cId="2510449815" sldId="302"/>
            <ac:spMk id="18" creationId="{42429EC1-FF90-B11A-8051-81D322BCE120}"/>
          </ac:spMkLst>
        </pc:spChg>
        <pc:spChg chg="mod">
          <ac:chgData name="Akanksha Nangia" userId="e3350276-2846-43a5-9624-dad9ea6101dd" providerId="ADAL" clId="{C4031B75-B483-4E9A-AD32-A9DD6964B620}" dt="2024-04-07T01:27:43.007" v="548"/>
          <ac:spMkLst>
            <pc:docMk/>
            <pc:sldMk cId="2510449815" sldId="302"/>
            <ac:spMk id="19" creationId="{7229E64A-3652-0195-A758-1B5BD9DA95F6}"/>
          </ac:spMkLst>
        </pc:spChg>
        <pc:spChg chg="mod">
          <ac:chgData name="Akanksha Nangia" userId="e3350276-2846-43a5-9624-dad9ea6101dd" providerId="ADAL" clId="{C4031B75-B483-4E9A-AD32-A9DD6964B620}" dt="2024-04-08T16:20:52.047" v="2385" actId="1035"/>
          <ac:spMkLst>
            <pc:docMk/>
            <pc:sldMk cId="2510449815" sldId="302"/>
            <ac:spMk id="21" creationId="{0610827D-D343-5E37-E310-4FCA9229A7D7}"/>
          </ac:spMkLst>
        </pc:spChg>
        <pc:spChg chg="mod">
          <ac:chgData name="Akanksha Nangia" userId="e3350276-2846-43a5-9624-dad9ea6101dd" providerId="ADAL" clId="{C4031B75-B483-4E9A-AD32-A9DD6964B620}" dt="2024-04-07T01:27:43.007" v="548"/>
          <ac:spMkLst>
            <pc:docMk/>
            <pc:sldMk cId="2510449815" sldId="302"/>
            <ac:spMk id="21" creationId="{D2AE8EF5-9ACB-AC2E-8AEB-1403BF76FEB4}"/>
          </ac:spMkLst>
        </pc:spChg>
        <pc:spChg chg="mod">
          <ac:chgData name="Akanksha Nangia" userId="e3350276-2846-43a5-9624-dad9ea6101dd" providerId="ADAL" clId="{C4031B75-B483-4E9A-AD32-A9DD6964B620}" dt="2024-04-07T01:27:43.007" v="548"/>
          <ac:spMkLst>
            <pc:docMk/>
            <pc:sldMk cId="2510449815" sldId="302"/>
            <ac:spMk id="22" creationId="{61162318-9E32-C059-498C-CD258C184AED}"/>
          </ac:spMkLst>
        </pc:spChg>
        <pc:spChg chg="mod">
          <ac:chgData name="Akanksha Nangia" userId="e3350276-2846-43a5-9624-dad9ea6101dd" providerId="ADAL" clId="{C4031B75-B483-4E9A-AD32-A9DD6964B620}" dt="2024-04-07T01:27:43.007" v="548"/>
          <ac:spMkLst>
            <pc:docMk/>
            <pc:sldMk cId="2510449815" sldId="302"/>
            <ac:spMk id="24" creationId="{4363DBCA-14BA-445B-A3FA-83C6766FD84A}"/>
          </ac:spMkLst>
        </pc:spChg>
        <pc:spChg chg="mod">
          <ac:chgData name="Akanksha Nangia" userId="e3350276-2846-43a5-9624-dad9ea6101dd" providerId="ADAL" clId="{C4031B75-B483-4E9A-AD32-A9DD6964B620}" dt="2024-04-07T01:27:43.007" v="548"/>
          <ac:spMkLst>
            <pc:docMk/>
            <pc:sldMk cId="2510449815" sldId="302"/>
            <ac:spMk id="25" creationId="{AF8EA3CE-4FBE-32F5-6793-AD1AE6BAE088}"/>
          </ac:spMkLst>
        </pc:spChg>
        <pc:spChg chg="add mod">
          <ac:chgData name="Akanksha Nangia" userId="e3350276-2846-43a5-9624-dad9ea6101dd" providerId="ADAL" clId="{C4031B75-B483-4E9A-AD32-A9DD6964B620}" dt="2024-04-07T01:27:53.574" v="550" actId="1076"/>
          <ac:spMkLst>
            <pc:docMk/>
            <pc:sldMk cId="2510449815" sldId="302"/>
            <ac:spMk id="26" creationId="{DE185CA3-DDF2-A485-E068-3DA9F46A7F3B}"/>
          </ac:spMkLst>
        </pc:spChg>
        <pc:spChg chg="add mod">
          <ac:chgData name="Akanksha Nangia" userId="e3350276-2846-43a5-9624-dad9ea6101dd" providerId="ADAL" clId="{C4031B75-B483-4E9A-AD32-A9DD6964B620}" dt="2024-04-07T01:27:53.574" v="550" actId="1076"/>
          <ac:spMkLst>
            <pc:docMk/>
            <pc:sldMk cId="2510449815" sldId="302"/>
            <ac:spMk id="27" creationId="{04FE0FAE-4E2F-8A2A-3E2C-A25DF9E3EF2E}"/>
          </ac:spMkLst>
        </pc:spChg>
        <pc:spChg chg="add mod">
          <ac:chgData name="Akanksha Nangia" userId="e3350276-2846-43a5-9624-dad9ea6101dd" providerId="ADAL" clId="{C4031B75-B483-4E9A-AD32-A9DD6964B620}" dt="2024-04-07T01:27:53.574" v="550" actId="1076"/>
          <ac:spMkLst>
            <pc:docMk/>
            <pc:sldMk cId="2510449815" sldId="302"/>
            <ac:spMk id="28" creationId="{93231F8D-1B87-F965-34FF-E341DAFA9856}"/>
          </ac:spMkLst>
        </pc:spChg>
        <pc:spChg chg="add mod">
          <ac:chgData name="Akanksha Nangia" userId="e3350276-2846-43a5-9624-dad9ea6101dd" providerId="ADAL" clId="{C4031B75-B483-4E9A-AD32-A9DD6964B620}" dt="2024-04-07T01:27:53.574" v="550" actId="1076"/>
          <ac:spMkLst>
            <pc:docMk/>
            <pc:sldMk cId="2510449815" sldId="302"/>
            <ac:spMk id="29" creationId="{9BBB662E-321A-A3AE-7C3D-4931C02F5915}"/>
          </ac:spMkLst>
        </pc:spChg>
        <pc:spChg chg="add mod">
          <ac:chgData name="Akanksha Nangia" userId="e3350276-2846-43a5-9624-dad9ea6101dd" providerId="ADAL" clId="{C4031B75-B483-4E9A-AD32-A9DD6964B620}" dt="2024-04-07T01:27:53.574" v="550" actId="1076"/>
          <ac:spMkLst>
            <pc:docMk/>
            <pc:sldMk cId="2510449815" sldId="302"/>
            <ac:spMk id="30" creationId="{6C67F317-53E3-D92D-73E3-BC9F980292FD}"/>
          </ac:spMkLst>
        </pc:spChg>
        <pc:spChg chg="add mod">
          <ac:chgData name="Akanksha Nangia" userId="e3350276-2846-43a5-9624-dad9ea6101dd" providerId="ADAL" clId="{C4031B75-B483-4E9A-AD32-A9DD6964B620}" dt="2024-04-07T01:27:53.574" v="550" actId="1076"/>
          <ac:spMkLst>
            <pc:docMk/>
            <pc:sldMk cId="2510449815" sldId="302"/>
            <ac:spMk id="31" creationId="{9693890A-6E0E-1B21-A223-44B4250F292D}"/>
          </ac:spMkLst>
        </pc:spChg>
        <pc:spChg chg="add mod">
          <ac:chgData name="Akanksha Nangia" userId="e3350276-2846-43a5-9624-dad9ea6101dd" providerId="ADAL" clId="{C4031B75-B483-4E9A-AD32-A9DD6964B620}" dt="2024-04-07T01:27:53.574" v="550" actId="1076"/>
          <ac:spMkLst>
            <pc:docMk/>
            <pc:sldMk cId="2510449815" sldId="302"/>
            <ac:spMk id="32" creationId="{95A82F00-6AD7-E850-62DF-95AC04836DF5}"/>
          </ac:spMkLst>
        </pc:spChg>
        <pc:spChg chg="add mod">
          <ac:chgData name="Akanksha Nangia" userId="e3350276-2846-43a5-9624-dad9ea6101dd" providerId="ADAL" clId="{C4031B75-B483-4E9A-AD32-A9DD6964B620}" dt="2024-04-07T01:27:53.574" v="550" actId="1076"/>
          <ac:spMkLst>
            <pc:docMk/>
            <pc:sldMk cId="2510449815" sldId="302"/>
            <ac:spMk id="33" creationId="{BD749D60-3012-CFA2-F569-4B6D99DAAA34}"/>
          </ac:spMkLst>
        </pc:spChg>
        <pc:spChg chg="add mod">
          <ac:chgData name="Akanksha Nangia" userId="e3350276-2846-43a5-9624-dad9ea6101dd" providerId="ADAL" clId="{C4031B75-B483-4E9A-AD32-A9DD6964B620}" dt="2024-04-07T01:27:53.574" v="550" actId="1076"/>
          <ac:spMkLst>
            <pc:docMk/>
            <pc:sldMk cId="2510449815" sldId="302"/>
            <ac:spMk id="34" creationId="{6EFFAC4F-0FAF-8183-6BE8-E95CD77F3840}"/>
          </ac:spMkLst>
        </pc:spChg>
        <pc:spChg chg="add mod">
          <ac:chgData name="Akanksha Nangia" userId="e3350276-2846-43a5-9624-dad9ea6101dd" providerId="ADAL" clId="{C4031B75-B483-4E9A-AD32-A9DD6964B620}" dt="2024-04-07T01:27:53.574" v="550" actId="1076"/>
          <ac:spMkLst>
            <pc:docMk/>
            <pc:sldMk cId="2510449815" sldId="302"/>
            <ac:spMk id="35" creationId="{CF5E78FB-10E0-25AB-2B59-E7060C0FD6B9}"/>
          </ac:spMkLst>
        </pc:spChg>
        <pc:spChg chg="add mod">
          <ac:chgData name="Akanksha Nangia" userId="e3350276-2846-43a5-9624-dad9ea6101dd" providerId="ADAL" clId="{C4031B75-B483-4E9A-AD32-A9DD6964B620}" dt="2024-04-07T01:27:53.574" v="550" actId="1076"/>
          <ac:spMkLst>
            <pc:docMk/>
            <pc:sldMk cId="2510449815" sldId="302"/>
            <ac:spMk id="36" creationId="{1E047A71-F4D6-19A8-BAC8-88F75F039494}"/>
          </ac:spMkLst>
        </pc:spChg>
        <pc:spChg chg="add mod">
          <ac:chgData name="Akanksha Nangia" userId="e3350276-2846-43a5-9624-dad9ea6101dd" providerId="ADAL" clId="{C4031B75-B483-4E9A-AD32-A9DD6964B620}" dt="2024-04-07T01:27:53.574" v="550" actId="1076"/>
          <ac:spMkLst>
            <pc:docMk/>
            <pc:sldMk cId="2510449815" sldId="302"/>
            <ac:spMk id="37" creationId="{F72E014F-8302-72FC-4AF4-2072F9189546}"/>
          </ac:spMkLst>
        </pc:spChg>
        <pc:spChg chg="add mod">
          <ac:chgData name="Akanksha Nangia" userId="e3350276-2846-43a5-9624-dad9ea6101dd" providerId="ADAL" clId="{C4031B75-B483-4E9A-AD32-A9DD6964B620}" dt="2024-04-07T01:27:53.574" v="550" actId="1076"/>
          <ac:spMkLst>
            <pc:docMk/>
            <pc:sldMk cId="2510449815" sldId="302"/>
            <ac:spMk id="38" creationId="{0A3811E6-EE0C-9096-1B56-2AD61C6C5182}"/>
          </ac:spMkLst>
        </pc:spChg>
        <pc:spChg chg="add mod">
          <ac:chgData name="Akanksha Nangia" userId="e3350276-2846-43a5-9624-dad9ea6101dd" providerId="ADAL" clId="{C4031B75-B483-4E9A-AD32-A9DD6964B620}" dt="2024-04-07T01:27:53.574" v="550" actId="1076"/>
          <ac:spMkLst>
            <pc:docMk/>
            <pc:sldMk cId="2510449815" sldId="302"/>
            <ac:spMk id="39" creationId="{3A6AC817-289A-0501-6168-D84CE9E8A72B}"/>
          </ac:spMkLst>
        </pc:spChg>
        <pc:spChg chg="add mod">
          <ac:chgData name="Akanksha Nangia" userId="e3350276-2846-43a5-9624-dad9ea6101dd" providerId="ADAL" clId="{C4031B75-B483-4E9A-AD32-A9DD6964B620}" dt="2024-04-07T01:27:53.574" v="550" actId="1076"/>
          <ac:spMkLst>
            <pc:docMk/>
            <pc:sldMk cId="2510449815" sldId="302"/>
            <ac:spMk id="40" creationId="{9782240D-CB4E-84C4-5D47-7C0115D7494E}"/>
          </ac:spMkLst>
        </pc:spChg>
        <pc:spChg chg="add mod">
          <ac:chgData name="Akanksha Nangia" userId="e3350276-2846-43a5-9624-dad9ea6101dd" providerId="ADAL" clId="{C4031B75-B483-4E9A-AD32-A9DD6964B620}" dt="2024-04-07T01:27:53.574" v="550" actId="1076"/>
          <ac:spMkLst>
            <pc:docMk/>
            <pc:sldMk cId="2510449815" sldId="302"/>
            <ac:spMk id="41" creationId="{27D80D8E-7B5E-74F6-4ADD-EDF58C4400C8}"/>
          </ac:spMkLst>
        </pc:spChg>
        <pc:spChg chg="add mod">
          <ac:chgData name="Akanksha Nangia" userId="e3350276-2846-43a5-9624-dad9ea6101dd" providerId="ADAL" clId="{C4031B75-B483-4E9A-AD32-A9DD6964B620}" dt="2024-04-07T01:27:53.574" v="550" actId="1076"/>
          <ac:spMkLst>
            <pc:docMk/>
            <pc:sldMk cId="2510449815" sldId="302"/>
            <ac:spMk id="42" creationId="{6B52F5D4-7AE4-2D0D-5400-7C814EA375E3}"/>
          </ac:spMkLst>
        </pc:spChg>
        <pc:spChg chg="add mod">
          <ac:chgData name="Akanksha Nangia" userId="e3350276-2846-43a5-9624-dad9ea6101dd" providerId="ADAL" clId="{C4031B75-B483-4E9A-AD32-A9DD6964B620}" dt="2024-04-07T01:27:53.574" v="550" actId="1076"/>
          <ac:spMkLst>
            <pc:docMk/>
            <pc:sldMk cId="2510449815" sldId="302"/>
            <ac:spMk id="43" creationId="{DE6D9982-F6CD-E24F-FDCB-4A8D8D7E68E3}"/>
          </ac:spMkLst>
        </pc:spChg>
        <pc:spChg chg="add mod">
          <ac:chgData name="Akanksha Nangia" userId="e3350276-2846-43a5-9624-dad9ea6101dd" providerId="ADAL" clId="{C4031B75-B483-4E9A-AD32-A9DD6964B620}" dt="2024-04-07T01:27:53.574" v="550" actId="1076"/>
          <ac:spMkLst>
            <pc:docMk/>
            <pc:sldMk cId="2510449815" sldId="302"/>
            <ac:spMk id="44" creationId="{7D6CC742-0D42-D0AE-FA32-ACA09BF2DD7D}"/>
          </ac:spMkLst>
        </pc:spChg>
        <pc:spChg chg="mod">
          <ac:chgData name="Akanksha Nangia" userId="e3350276-2846-43a5-9624-dad9ea6101dd" providerId="ADAL" clId="{C4031B75-B483-4E9A-AD32-A9DD6964B620}" dt="2024-04-07T01:02:17.111" v="335" actId="20577"/>
          <ac:spMkLst>
            <pc:docMk/>
            <pc:sldMk cId="2510449815" sldId="302"/>
            <ac:spMk id="296" creationId="{00000000-0000-0000-0000-000000000000}"/>
          </ac:spMkLst>
        </pc:spChg>
        <pc:grpChg chg="add mod">
          <ac:chgData name="Akanksha Nangia" userId="e3350276-2846-43a5-9624-dad9ea6101dd" providerId="ADAL" clId="{C4031B75-B483-4E9A-AD32-A9DD6964B620}" dt="2024-04-07T01:27:53.574" v="550" actId="1076"/>
          <ac:grpSpMkLst>
            <pc:docMk/>
            <pc:sldMk cId="2510449815" sldId="302"/>
            <ac:grpSpMk id="7" creationId="{70B990EB-9B9E-0662-E4E9-042D8E8D345C}"/>
          </ac:grpSpMkLst>
        </pc:grpChg>
        <pc:grpChg chg="mod">
          <ac:chgData name="Akanksha Nangia" userId="e3350276-2846-43a5-9624-dad9ea6101dd" providerId="ADAL" clId="{C4031B75-B483-4E9A-AD32-A9DD6964B620}" dt="2024-04-08T16:20:52.047" v="2385" actId="1035"/>
          <ac:grpSpMkLst>
            <pc:docMk/>
            <pc:sldMk cId="2510449815" sldId="302"/>
            <ac:grpSpMk id="9" creationId="{11D51F1B-C317-7ED8-1C7E-25C6F727787A}"/>
          </ac:grpSpMkLst>
        </pc:grpChg>
        <pc:grpChg chg="add mod">
          <ac:chgData name="Akanksha Nangia" userId="e3350276-2846-43a5-9624-dad9ea6101dd" providerId="ADAL" clId="{C4031B75-B483-4E9A-AD32-A9DD6964B620}" dt="2024-04-07T01:27:53.574" v="550" actId="1076"/>
          <ac:grpSpMkLst>
            <pc:docMk/>
            <pc:sldMk cId="2510449815" sldId="302"/>
            <ac:grpSpMk id="11" creationId="{335CBD6E-5038-07D6-DF08-F300F0453FAE}"/>
          </ac:grpSpMkLst>
        </pc:grpChg>
        <pc:grpChg chg="mod">
          <ac:chgData name="Akanksha Nangia" userId="e3350276-2846-43a5-9624-dad9ea6101dd" providerId="ADAL" clId="{C4031B75-B483-4E9A-AD32-A9DD6964B620}" dt="2024-04-08T16:20:52.047" v="2385" actId="1035"/>
          <ac:grpSpMkLst>
            <pc:docMk/>
            <pc:sldMk cId="2510449815" sldId="302"/>
            <ac:grpSpMk id="14" creationId="{D6FD5E07-5629-6F95-F35B-999935A6137C}"/>
          </ac:grpSpMkLst>
        </pc:grpChg>
        <pc:grpChg chg="add mod">
          <ac:chgData name="Akanksha Nangia" userId="e3350276-2846-43a5-9624-dad9ea6101dd" providerId="ADAL" clId="{C4031B75-B483-4E9A-AD32-A9DD6964B620}" dt="2024-04-07T01:27:53.574" v="550" actId="1076"/>
          <ac:grpSpMkLst>
            <pc:docMk/>
            <pc:sldMk cId="2510449815" sldId="302"/>
            <ac:grpSpMk id="14" creationId="{E1B85EC4-EC3D-7853-46FC-C07240244776}"/>
          </ac:grpSpMkLst>
        </pc:grpChg>
        <pc:grpChg chg="add mod">
          <ac:chgData name="Akanksha Nangia" userId="e3350276-2846-43a5-9624-dad9ea6101dd" providerId="ADAL" clId="{C4031B75-B483-4E9A-AD32-A9DD6964B620}" dt="2024-04-07T01:27:53.574" v="550" actId="1076"/>
          <ac:grpSpMkLst>
            <pc:docMk/>
            <pc:sldMk cId="2510449815" sldId="302"/>
            <ac:grpSpMk id="17" creationId="{AEB97074-4BFE-22F2-7B89-D2CC5D745B19}"/>
          </ac:grpSpMkLst>
        </pc:grpChg>
        <pc:grpChg chg="mod">
          <ac:chgData name="Akanksha Nangia" userId="e3350276-2846-43a5-9624-dad9ea6101dd" providerId="ADAL" clId="{C4031B75-B483-4E9A-AD32-A9DD6964B620}" dt="2024-04-08T16:20:52.047" v="2385" actId="1035"/>
          <ac:grpSpMkLst>
            <pc:docMk/>
            <pc:sldMk cId="2510449815" sldId="302"/>
            <ac:grpSpMk id="18" creationId="{8691E70A-A7F3-43E0-8B5C-E8710956FC89}"/>
          </ac:grpSpMkLst>
        </pc:grpChg>
        <pc:grpChg chg="add mod">
          <ac:chgData name="Akanksha Nangia" userId="e3350276-2846-43a5-9624-dad9ea6101dd" providerId="ADAL" clId="{C4031B75-B483-4E9A-AD32-A9DD6964B620}" dt="2024-04-07T01:27:53.574" v="550" actId="1076"/>
          <ac:grpSpMkLst>
            <pc:docMk/>
            <pc:sldMk cId="2510449815" sldId="302"/>
            <ac:grpSpMk id="20" creationId="{30AC82DB-09AC-D680-A1A8-1FC56D1D31FC}"/>
          </ac:grpSpMkLst>
        </pc:grpChg>
        <pc:grpChg chg="add mod">
          <ac:chgData name="Akanksha Nangia" userId="e3350276-2846-43a5-9624-dad9ea6101dd" providerId="ADAL" clId="{C4031B75-B483-4E9A-AD32-A9DD6964B620}" dt="2024-04-07T01:27:53.574" v="550" actId="1076"/>
          <ac:grpSpMkLst>
            <pc:docMk/>
            <pc:sldMk cId="2510449815" sldId="302"/>
            <ac:grpSpMk id="23" creationId="{C8AA2FA2-A1FD-836D-4C42-FC42B40600DB}"/>
          </ac:grpSpMkLst>
        </pc:grpChg>
      </pc:sldChg>
      <pc:sldChg chg="addSp delSp modSp add mod">
        <pc:chgData name="Akanksha Nangia" userId="e3350276-2846-43a5-9624-dad9ea6101dd" providerId="ADAL" clId="{C4031B75-B483-4E9A-AD32-A9DD6964B620}" dt="2024-04-08T07:07:16.595" v="1074" actId="20577"/>
        <pc:sldMkLst>
          <pc:docMk/>
          <pc:sldMk cId="2765842049" sldId="303"/>
        </pc:sldMkLst>
        <pc:spChg chg="add mod">
          <ac:chgData name="Akanksha Nangia" userId="e3350276-2846-43a5-9624-dad9ea6101dd" providerId="ADAL" clId="{C4031B75-B483-4E9A-AD32-A9DD6964B620}" dt="2024-04-07T01:08:01.911" v="467"/>
          <ac:spMkLst>
            <pc:docMk/>
            <pc:sldMk cId="2765842049" sldId="303"/>
            <ac:spMk id="2" creationId="{8DB8740E-6EAA-9230-AAC4-F033BFAF90C3}"/>
          </ac:spMkLst>
        </pc:spChg>
        <pc:spChg chg="add mod">
          <ac:chgData name="Akanksha Nangia" userId="e3350276-2846-43a5-9624-dad9ea6101dd" providerId="ADAL" clId="{C4031B75-B483-4E9A-AD32-A9DD6964B620}" dt="2024-04-08T07:07:16.595" v="1074" actId="20577"/>
          <ac:spMkLst>
            <pc:docMk/>
            <pc:sldMk cId="2765842049" sldId="303"/>
            <ac:spMk id="2" creationId="{CAEA6644-0977-2ECD-849A-07BBDFF58BF3}"/>
          </ac:spMkLst>
        </pc:spChg>
        <pc:spChg chg="add mod">
          <ac:chgData name="Akanksha Nangia" userId="e3350276-2846-43a5-9624-dad9ea6101dd" providerId="ADAL" clId="{C4031B75-B483-4E9A-AD32-A9DD6964B620}" dt="2024-04-07T01:08:01.911" v="467"/>
          <ac:spMkLst>
            <pc:docMk/>
            <pc:sldMk cId="2765842049" sldId="303"/>
            <ac:spMk id="5" creationId="{DE4BBEE1-7639-D5E9-8141-026F6091E1D2}"/>
          </ac:spMkLst>
        </pc:spChg>
        <pc:spChg chg="add mod">
          <ac:chgData name="Akanksha Nangia" userId="e3350276-2846-43a5-9624-dad9ea6101dd" providerId="ADAL" clId="{C4031B75-B483-4E9A-AD32-A9DD6964B620}" dt="2024-04-07T01:08:01.911" v="467"/>
          <ac:spMkLst>
            <pc:docMk/>
            <pc:sldMk cId="2765842049" sldId="303"/>
            <ac:spMk id="6" creationId="{4F3B5C4F-6736-8FEE-9FA1-A3EC74D962AC}"/>
          </ac:spMkLst>
        </pc:spChg>
        <pc:spChg chg="add mod">
          <ac:chgData name="Akanksha Nangia" userId="e3350276-2846-43a5-9624-dad9ea6101dd" providerId="ADAL" clId="{C4031B75-B483-4E9A-AD32-A9DD6964B620}" dt="2024-04-07T01:08:01.911" v="467"/>
          <ac:spMkLst>
            <pc:docMk/>
            <pc:sldMk cId="2765842049" sldId="303"/>
            <ac:spMk id="8" creationId="{996ACAF3-2355-6250-98C0-1106127F81A5}"/>
          </ac:spMkLst>
        </pc:spChg>
        <pc:spChg chg="add mod">
          <ac:chgData name="Akanksha Nangia" userId="e3350276-2846-43a5-9624-dad9ea6101dd" providerId="ADAL" clId="{C4031B75-B483-4E9A-AD32-A9DD6964B620}" dt="2024-04-07T01:08:01.911" v="467"/>
          <ac:spMkLst>
            <pc:docMk/>
            <pc:sldMk cId="2765842049" sldId="303"/>
            <ac:spMk id="10" creationId="{AFC10221-AC3B-D252-9F43-685666B2F395}"/>
          </ac:spMkLst>
        </pc:spChg>
        <pc:spChg chg="add mod">
          <ac:chgData name="Akanksha Nangia" userId="e3350276-2846-43a5-9624-dad9ea6101dd" providerId="ADAL" clId="{C4031B75-B483-4E9A-AD32-A9DD6964B620}" dt="2024-04-07T01:08:01.911" v="467"/>
          <ac:spMkLst>
            <pc:docMk/>
            <pc:sldMk cId="2765842049" sldId="303"/>
            <ac:spMk id="12" creationId="{3C1599F7-6642-0E1D-6709-41EA5BF97F85}"/>
          </ac:spMkLst>
        </pc:spChg>
        <pc:spChg chg="add mod">
          <ac:chgData name="Akanksha Nangia" userId="e3350276-2846-43a5-9624-dad9ea6101dd" providerId="ADAL" clId="{C4031B75-B483-4E9A-AD32-A9DD6964B620}" dt="2024-04-07T01:08:01.911" v="467"/>
          <ac:spMkLst>
            <pc:docMk/>
            <pc:sldMk cId="2765842049" sldId="303"/>
            <ac:spMk id="13" creationId="{9C9E5971-F401-C44C-A27C-C812E176AB0A}"/>
          </ac:spMkLst>
        </pc:spChg>
        <pc:spChg chg="add mod">
          <ac:chgData name="Akanksha Nangia" userId="e3350276-2846-43a5-9624-dad9ea6101dd" providerId="ADAL" clId="{C4031B75-B483-4E9A-AD32-A9DD6964B620}" dt="2024-04-07T01:08:01.911" v="467"/>
          <ac:spMkLst>
            <pc:docMk/>
            <pc:sldMk cId="2765842049" sldId="303"/>
            <ac:spMk id="15" creationId="{CC457D26-261F-40DB-AC1B-C16E15D47875}"/>
          </ac:spMkLst>
        </pc:spChg>
        <pc:spChg chg="add mod">
          <ac:chgData name="Akanksha Nangia" userId="e3350276-2846-43a5-9624-dad9ea6101dd" providerId="ADAL" clId="{C4031B75-B483-4E9A-AD32-A9DD6964B620}" dt="2024-04-07T01:08:01.911" v="467"/>
          <ac:spMkLst>
            <pc:docMk/>
            <pc:sldMk cId="2765842049" sldId="303"/>
            <ac:spMk id="17" creationId="{E3E24553-2F36-C5C1-28C2-D6D56A768CA5}"/>
          </ac:spMkLst>
        </pc:spChg>
        <pc:spChg chg="add mod">
          <ac:chgData name="Akanksha Nangia" userId="e3350276-2846-43a5-9624-dad9ea6101dd" providerId="ADAL" clId="{C4031B75-B483-4E9A-AD32-A9DD6964B620}" dt="2024-04-07T01:08:01.911" v="467"/>
          <ac:spMkLst>
            <pc:docMk/>
            <pc:sldMk cId="2765842049" sldId="303"/>
            <ac:spMk id="18" creationId="{318BE868-4189-32C5-A891-E17E38CDDCD0}"/>
          </ac:spMkLst>
        </pc:spChg>
        <pc:spChg chg="add mod">
          <ac:chgData name="Akanksha Nangia" userId="e3350276-2846-43a5-9624-dad9ea6101dd" providerId="ADAL" clId="{C4031B75-B483-4E9A-AD32-A9DD6964B620}" dt="2024-04-07T01:08:01.911" v="467"/>
          <ac:spMkLst>
            <pc:docMk/>
            <pc:sldMk cId="2765842049" sldId="303"/>
            <ac:spMk id="21" creationId="{A5C94EF4-A694-4845-BACE-78E5428439B2}"/>
          </ac:spMkLst>
        </pc:spChg>
        <pc:spChg chg="add mod">
          <ac:chgData name="Akanksha Nangia" userId="e3350276-2846-43a5-9624-dad9ea6101dd" providerId="ADAL" clId="{C4031B75-B483-4E9A-AD32-A9DD6964B620}" dt="2024-04-07T01:08:01.911" v="467"/>
          <ac:spMkLst>
            <pc:docMk/>
            <pc:sldMk cId="2765842049" sldId="303"/>
            <ac:spMk id="22" creationId="{382972F4-7293-9089-B123-095988692C63}"/>
          </ac:spMkLst>
        </pc:spChg>
        <pc:spChg chg="mod">
          <ac:chgData name="Akanksha Nangia" userId="e3350276-2846-43a5-9624-dad9ea6101dd" providerId="ADAL" clId="{C4031B75-B483-4E9A-AD32-A9DD6964B620}" dt="2024-04-07T01:10:03.635" v="544"/>
          <ac:spMkLst>
            <pc:docMk/>
            <pc:sldMk cId="2765842049" sldId="303"/>
            <ac:spMk id="31" creationId="{60E926CF-3402-7591-4A84-BD09FF202F46}"/>
          </ac:spMkLst>
        </pc:spChg>
        <pc:spChg chg="mod">
          <ac:chgData name="Akanksha Nangia" userId="e3350276-2846-43a5-9624-dad9ea6101dd" providerId="ADAL" clId="{C4031B75-B483-4E9A-AD32-A9DD6964B620}" dt="2024-04-07T01:10:03.635" v="544"/>
          <ac:spMkLst>
            <pc:docMk/>
            <pc:sldMk cId="2765842049" sldId="303"/>
            <ac:spMk id="32" creationId="{DFD1EEA6-276E-B6FD-4D71-EB2D51973B51}"/>
          </ac:spMkLst>
        </pc:spChg>
        <pc:spChg chg="mod">
          <ac:chgData name="Akanksha Nangia" userId="e3350276-2846-43a5-9624-dad9ea6101dd" providerId="ADAL" clId="{C4031B75-B483-4E9A-AD32-A9DD6964B620}" dt="2024-04-07T01:10:03.635" v="544"/>
          <ac:spMkLst>
            <pc:docMk/>
            <pc:sldMk cId="2765842049" sldId="303"/>
            <ac:spMk id="33" creationId="{8E2E2142-1E38-2AC7-4CA8-D8948431A328}"/>
          </ac:spMkLst>
        </pc:spChg>
        <pc:spChg chg="mod">
          <ac:chgData name="Akanksha Nangia" userId="e3350276-2846-43a5-9624-dad9ea6101dd" providerId="ADAL" clId="{C4031B75-B483-4E9A-AD32-A9DD6964B620}" dt="2024-04-07T01:10:03.635" v="544"/>
          <ac:spMkLst>
            <pc:docMk/>
            <pc:sldMk cId="2765842049" sldId="303"/>
            <ac:spMk id="34" creationId="{578147E5-87B9-8D50-21EE-7A5B82CBB70F}"/>
          </ac:spMkLst>
        </pc:spChg>
        <pc:spChg chg="mod">
          <ac:chgData name="Akanksha Nangia" userId="e3350276-2846-43a5-9624-dad9ea6101dd" providerId="ADAL" clId="{C4031B75-B483-4E9A-AD32-A9DD6964B620}" dt="2024-04-07T01:10:03.635" v="544"/>
          <ac:spMkLst>
            <pc:docMk/>
            <pc:sldMk cId="2765842049" sldId="303"/>
            <ac:spMk id="35" creationId="{800452E8-FAD9-1129-B702-896C96CBF389}"/>
          </ac:spMkLst>
        </pc:spChg>
        <pc:spChg chg="mod">
          <ac:chgData name="Akanksha Nangia" userId="e3350276-2846-43a5-9624-dad9ea6101dd" providerId="ADAL" clId="{C4031B75-B483-4E9A-AD32-A9DD6964B620}" dt="2024-04-07T01:10:03.635" v="544"/>
          <ac:spMkLst>
            <pc:docMk/>
            <pc:sldMk cId="2765842049" sldId="303"/>
            <ac:spMk id="36" creationId="{938AE60D-5098-8FA3-8E35-32793FDBD3F7}"/>
          </ac:spMkLst>
        </pc:spChg>
        <pc:spChg chg="add del mod">
          <ac:chgData name="Akanksha Nangia" userId="e3350276-2846-43a5-9624-dad9ea6101dd" providerId="ADAL" clId="{C4031B75-B483-4E9A-AD32-A9DD6964B620}" dt="2024-04-08T07:02:14.111" v="951" actId="478"/>
          <ac:spMkLst>
            <pc:docMk/>
            <pc:sldMk cId="2765842049" sldId="303"/>
            <ac:spMk id="38" creationId="{6F1E2C7A-0172-5A92-1369-FC52D9FBEF0C}"/>
          </ac:spMkLst>
        </pc:spChg>
        <pc:spChg chg="add del mod">
          <ac:chgData name="Akanksha Nangia" userId="e3350276-2846-43a5-9624-dad9ea6101dd" providerId="ADAL" clId="{C4031B75-B483-4E9A-AD32-A9DD6964B620}" dt="2024-04-07T01:10:07.028" v="545" actId="478"/>
          <ac:spMkLst>
            <pc:docMk/>
            <pc:sldMk cId="2765842049" sldId="303"/>
            <ac:spMk id="39" creationId="{F35A4C7D-735C-A181-114E-EA4997684FEF}"/>
          </ac:spMkLst>
        </pc:spChg>
        <pc:spChg chg="mod">
          <ac:chgData name="Akanksha Nangia" userId="e3350276-2846-43a5-9624-dad9ea6101dd" providerId="ADAL" clId="{C4031B75-B483-4E9A-AD32-A9DD6964B620}" dt="2024-04-08T07:06:03.490" v="1037" actId="20577"/>
          <ac:spMkLst>
            <pc:docMk/>
            <pc:sldMk cId="2765842049" sldId="303"/>
            <ac:spMk id="304" creationId="{00000000-0000-0000-0000-000000000000}"/>
          </ac:spMkLst>
        </pc:spChg>
        <pc:grpChg chg="add del mod">
          <ac:chgData name="Akanksha Nangia" userId="e3350276-2846-43a5-9624-dad9ea6101dd" providerId="ADAL" clId="{C4031B75-B483-4E9A-AD32-A9DD6964B620}" dt="2024-04-08T07:02:12.041" v="950" actId="478"/>
          <ac:grpSpMkLst>
            <pc:docMk/>
            <pc:sldMk cId="2765842049" sldId="303"/>
            <ac:grpSpMk id="24" creationId="{FEA95285-2F86-5FF9-CB42-6A782098708D}"/>
          </ac:grpSpMkLst>
        </pc:grpChg>
        <pc:picChg chg="add mod ord">
          <ac:chgData name="Akanksha Nangia" userId="e3350276-2846-43a5-9624-dad9ea6101dd" providerId="ADAL" clId="{C4031B75-B483-4E9A-AD32-A9DD6964B620}" dt="2024-04-08T07:04:11.547" v="956" actId="167"/>
          <ac:picMkLst>
            <pc:docMk/>
            <pc:sldMk cId="2765842049" sldId="303"/>
            <ac:picMk id="6" creationId="{08A865EB-F519-7834-B183-FA99826B246D}"/>
          </ac:picMkLst>
        </pc:picChg>
        <pc:picChg chg="add mod">
          <ac:chgData name="Akanksha Nangia" userId="e3350276-2846-43a5-9624-dad9ea6101dd" providerId="ADAL" clId="{C4031B75-B483-4E9A-AD32-A9DD6964B620}" dt="2024-04-07T01:08:01.911" v="467"/>
          <ac:picMkLst>
            <pc:docMk/>
            <pc:sldMk cId="2765842049" sldId="303"/>
            <ac:picMk id="7" creationId="{04C299F2-F32F-5377-0704-EB70D11E48F7}"/>
          </ac:picMkLst>
        </pc:picChg>
        <pc:picChg chg="add mod">
          <ac:chgData name="Akanksha Nangia" userId="e3350276-2846-43a5-9624-dad9ea6101dd" providerId="ADAL" clId="{C4031B75-B483-4E9A-AD32-A9DD6964B620}" dt="2024-04-07T01:08:01.911" v="467"/>
          <ac:picMkLst>
            <pc:docMk/>
            <pc:sldMk cId="2765842049" sldId="303"/>
            <ac:picMk id="9" creationId="{DE4946BE-310B-4235-1848-83374AD778A4}"/>
          </ac:picMkLst>
        </pc:picChg>
        <pc:picChg chg="add mod">
          <ac:chgData name="Akanksha Nangia" userId="e3350276-2846-43a5-9624-dad9ea6101dd" providerId="ADAL" clId="{C4031B75-B483-4E9A-AD32-A9DD6964B620}" dt="2024-04-07T01:08:01.911" v="467"/>
          <ac:picMkLst>
            <pc:docMk/>
            <pc:sldMk cId="2765842049" sldId="303"/>
            <ac:picMk id="11" creationId="{09EDE6D5-C0CD-8DE0-7B02-A5C6D6004C50}"/>
          </ac:picMkLst>
        </pc:picChg>
        <pc:picChg chg="add mod">
          <ac:chgData name="Akanksha Nangia" userId="e3350276-2846-43a5-9624-dad9ea6101dd" providerId="ADAL" clId="{C4031B75-B483-4E9A-AD32-A9DD6964B620}" dt="2024-04-07T01:08:01.911" v="467"/>
          <ac:picMkLst>
            <pc:docMk/>
            <pc:sldMk cId="2765842049" sldId="303"/>
            <ac:picMk id="14" creationId="{666C8AC3-4FDE-E266-20B5-A0BA812A75DE}"/>
          </ac:picMkLst>
        </pc:picChg>
        <pc:picChg chg="add mod">
          <ac:chgData name="Akanksha Nangia" userId="e3350276-2846-43a5-9624-dad9ea6101dd" providerId="ADAL" clId="{C4031B75-B483-4E9A-AD32-A9DD6964B620}" dt="2024-04-07T01:08:01.911" v="467"/>
          <ac:picMkLst>
            <pc:docMk/>
            <pc:sldMk cId="2765842049" sldId="303"/>
            <ac:picMk id="16" creationId="{55634952-FAAF-7F4E-0F50-5342DD63C9C3}"/>
          </ac:picMkLst>
        </pc:picChg>
        <pc:picChg chg="add mod">
          <ac:chgData name="Akanksha Nangia" userId="e3350276-2846-43a5-9624-dad9ea6101dd" providerId="ADAL" clId="{C4031B75-B483-4E9A-AD32-A9DD6964B620}" dt="2024-04-07T01:08:01.911" v="467"/>
          <ac:picMkLst>
            <pc:docMk/>
            <pc:sldMk cId="2765842049" sldId="303"/>
            <ac:picMk id="19" creationId="{7E130E45-0395-4EB3-746B-206ED7F7259E}"/>
          </ac:picMkLst>
        </pc:picChg>
        <pc:picChg chg="add mod">
          <ac:chgData name="Akanksha Nangia" userId="e3350276-2846-43a5-9624-dad9ea6101dd" providerId="ADAL" clId="{C4031B75-B483-4E9A-AD32-A9DD6964B620}" dt="2024-04-07T01:08:01.911" v="467"/>
          <ac:picMkLst>
            <pc:docMk/>
            <pc:sldMk cId="2765842049" sldId="303"/>
            <ac:picMk id="20" creationId="{6195651C-EC62-CEA1-641C-2DA4F6A2A40F}"/>
          </ac:picMkLst>
        </pc:picChg>
        <pc:picChg chg="add del mod">
          <ac:chgData name="Akanksha Nangia" userId="e3350276-2846-43a5-9624-dad9ea6101dd" providerId="ADAL" clId="{C4031B75-B483-4E9A-AD32-A9DD6964B620}" dt="2024-04-07T01:09:27.783" v="504" actId="21"/>
          <ac:picMkLst>
            <pc:docMk/>
            <pc:sldMk cId="2765842049" sldId="303"/>
            <ac:picMk id="23" creationId="{7BE75C0B-7139-E30D-2010-A7E8B6E6137A}"/>
          </ac:picMkLst>
        </pc:picChg>
        <pc:picChg chg="mod">
          <ac:chgData name="Akanksha Nangia" userId="e3350276-2846-43a5-9624-dad9ea6101dd" providerId="ADAL" clId="{C4031B75-B483-4E9A-AD32-A9DD6964B620}" dt="2024-04-07T01:10:03.635" v="544"/>
          <ac:picMkLst>
            <pc:docMk/>
            <pc:sldMk cId="2765842049" sldId="303"/>
            <ac:picMk id="25" creationId="{323D093A-9E6D-5677-8057-566D035667DA}"/>
          </ac:picMkLst>
        </pc:picChg>
        <pc:picChg chg="mod">
          <ac:chgData name="Akanksha Nangia" userId="e3350276-2846-43a5-9624-dad9ea6101dd" providerId="ADAL" clId="{C4031B75-B483-4E9A-AD32-A9DD6964B620}" dt="2024-04-07T01:10:03.635" v="544"/>
          <ac:picMkLst>
            <pc:docMk/>
            <pc:sldMk cId="2765842049" sldId="303"/>
            <ac:picMk id="26" creationId="{B022C186-E4DD-19A7-F7E4-FF56080BC88A}"/>
          </ac:picMkLst>
        </pc:picChg>
        <pc:picChg chg="mod">
          <ac:chgData name="Akanksha Nangia" userId="e3350276-2846-43a5-9624-dad9ea6101dd" providerId="ADAL" clId="{C4031B75-B483-4E9A-AD32-A9DD6964B620}" dt="2024-04-07T01:10:03.635" v="544"/>
          <ac:picMkLst>
            <pc:docMk/>
            <pc:sldMk cId="2765842049" sldId="303"/>
            <ac:picMk id="27" creationId="{4D5CA9E6-ED50-687D-6806-60214D9D35D0}"/>
          </ac:picMkLst>
        </pc:picChg>
        <pc:picChg chg="mod">
          <ac:chgData name="Akanksha Nangia" userId="e3350276-2846-43a5-9624-dad9ea6101dd" providerId="ADAL" clId="{C4031B75-B483-4E9A-AD32-A9DD6964B620}" dt="2024-04-07T01:10:03.635" v="544"/>
          <ac:picMkLst>
            <pc:docMk/>
            <pc:sldMk cId="2765842049" sldId="303"/>
            <ac:picMk id="28" creationId="{32B2E24E-B8C2-C9EB-F901-58F81CDBA2DA}"/>
          </ac:picMkLst>
        </pc:picChg>
        <pc:picChg chg="mod">
          <ac:chgData name="Akanksha Nangia" userId="e3350276-2846-43a5-9624-dad9ea6101dd" providerId="ADAL" clId="{C4031B75-B483-4E9A-AD32-A9DD6964B620}" dt="2024-04-07T01:10:03.635" v="544"/>
          <ac:picMkLst>
            <pc:docMk/>
            <pc:sldMk cId="2765842049" sldId="303"/>
            <ac:picMk id="29" creationId="{BC2574BE-A2CA-70C4-A4EA-A8D20B4F0EF7}"/>
          </ac:picMkLst>
        </pc:picChg>
        <pc:picChg chg="mod">
          <ac:chgData name="Akanksha Nangia" userId="e3350276-2846-43a5-9624-dad9ea6101dd" providerId="ADAL" clId="{C4031B75-B483-4E9A-AD32-A9DD6964B620}" dt="2024-04-07T01:10:03.635" v="544"/>
          <ac:picMkLst>
            <pc:docMk/>
            <pc:sldMk cId="2765842049" sldId="303"/>
            <ac:picMk id="30" creationId="{E6A35384-3A31-CA82-6417-7E48903BF4A7}"/>
          </ac:picMkLst>
        </pc:picChg>
        <pc:picChg chg="mod">
          <ac:chgData name="Akanksha Nangia" userId="e3350276-2846-43a5-9624-dad9ea6101dd" providerId="ADAL" clId="{C4031B75-B483-4E9A-AD32-A9DD6964B620}" dt="2024-04-07T01:10:03.635" v="544"/>
          <ac:picMkLst>
            <pc:docMk/>
            <pc:sldMk cId="2765842049" sldId="303"/>
            <ac:picMk id="37" creationId="{C6908BDA-EA3B-2C7C-0761-41BE621C1351}"/>
          </ac:picMkLst>
        </pc:picChg>
        <pc:cxnChg chg="add mod">
          <ac:chgData name="Akanksha Nangia" userId="e3350276-2846-43a5-9624-dad9ea6101dd" providerId="ADAL" clId="{C4031B75-B483-4E9A-AD32-A9DD6964B620}" dt="2024-04-07T01:08:01.911" v="467"/>
          <ac:cxnSpMkLst>
            <pc:docMk/>
            <pc:sldMk cId="2765842049" sldId="303"/>
            <ac:cxnSpMk id="3" creationId="{ADF52B34-89FF-CB5E-205D-A5F56D6B9CAD}"/>
          </ac:cxnSpMkLst>
        </pc:cxnChg>
        <pc:cxnChg chg="add mod">
          <ac:chgData name="Akanksha Nangia" userId="e3350276-2846-43a5-9624-dad9ea6101dd" providerId="ADAL" clId="{C4031B75-B483-4E9A-AD32-A9DD6964B620}" dt="2024-04-07T01:08:01.911" v="467"/>
          <ac:cxnSpMkLst>
            <pc:docMk/>
            <pc:sldMk cId="2765842049" sldId="303"/>
            <ac:cxnSpMk id="4" creationId="{BEB81183-9712-B848-127A-10CAEBBEF247}"/>
          </ac:cxnSpMkLst>
        </pc:cxnChg>
      </pc:sldChg>
      <pc:sldChg chg="addSp delSp modSp add mod">
        <pc:chgData name="Akanksha Nangia" userId="e3350276-2846-43a5-9624-dad9ea6101dd" providerId="ADAL" clId="{C4031B75-B483-4E9A-AD32-A9DD6964B620}" dt="2024-04-08T16:01:55.035" v="2144" actId="478"/>
        <pc:sldMkLst>
          <pc:docMk/>
          <pc:sldMk cId="3421937442" sldId="304"/>
        </pc:sldMkLst>
        <pc:spChg chg="add del mod">
          <ac:chgData name="Akanksha Nangia" userId="e3350276-2846-43a5-9624-dad9ea6101dd" providerId="ADAL" clId="{C4031B75-B483-4E9A-AD32-A9DD6964B620}" dt="2024-04-07T01:02:59.790" v="384" actId="478"/>
          <ac:spMkLst>
            <pc:docMk/>
            <pc:sldMk cId="3421937442" sldId="304"/>
            <ac:spMk id="3" creationId="{CB9449F4-16E5-61A8-3B72-AEC5289E77C8}"/>
          </ac:spMkLst>
        </pc:spChg>
        <pc:spChg chg="add del mod">
          <ac:chgData name="Akanksha Nangia" userId="e3350276-2846-43a5-9624-dad9ea6101dd" providerId="ADAL" clId="{C4031B75-B483-4E9A-AD32-A9DD6964B620}" dt="2024-04-08T16:01:55.035" v="2144" actId="478"/>
          <ac:spMkLst>
            <pc:docMk/>
            <pc:sldMk cId="3421937442" sldId="304"/>
            <ac:spMk id="12" creationId="{F757532A-F59C-F169-571F-0D19F7590711}"/>
          </ac:spMkLst>
        </pc:spChg>
        <pc:spChg chg="add del mod">
          <ac:chgData name="Akanksha Nangia" userId="e3350276-2846-43a5-9624-dad9ea6101dd" providerId="ADAL" clId="{C4031B75-B483-4E9A-AD32-A9DD6964B620}" dt="2024-04-08T16:01:49.524" v="2143" actId="478"/>
          <ac:spMkLst>
            <pc:docMk/>
            <pc:sldMk cId="3421937442" sldId="304"/>
            <ac:spMk id="13" creationId="{7B27E025-09B2-4A0F-45C1-28566C14F6C4}"/>
          </ac:spMkLst>
        </pc:spChg>
        <pc:spChg chg="add mod">
          <ac:chgData name="Akanksha Nangia" userId="e3350276-2846-43a5-9624-dad9ea6101dd" providerId="ADAL" clId="{C4031B75-B483-4E9A-AD32-A9DD6964B620}" dt="2024-04-08T16:01:05.070" v="2129" actId="1076"/>
          <ac:spMkLst>
            <pc:docMk/>
            <pc:sldMk cId="3421937442" sldId="304"/>
            <ac:spMk id="14" creationId="{2E2A3C5E-F56B-28F2-69B6-47533B23E87A}"/>
          </ac:spMkLst>
        </pc:spChg>
        <pc:spChg chg="mod">
          <ac:chgData name="Akanksha Nangia" userId="e3350276-2846-43a5-9624-dad9ea6101dd" providerId="ADAL" clId="{C4031B75-B483-4E9A-AD32-A9DD6964B620}" dt="2024-04-08T07:05:35.230" v="1002" actId="20577"/>
          <ac:spMkLst>
            <pc:docMk/>
            <pc:sldMk cId="3421937442" sldId="304"/>
            <ac:spMk id="316" creationId="{00000000-0000-0000-0000-000000000000}"/>
          </ac:spMkLst>
        </pc:spChg>
        <pc:spChg chg="del">
          <ac:chgData name="Akanksha Nangia" userId="e3350276-2846-43a5-9624-dad9ea6101dd" providerId="ADAL" clId="{C4031B75-B483-4E9A-AD32-A9DD6964B620}" dt="2024-04-07T01:02:58.179" v="383" actId="478"/>
          <ac:spMkLst>
            <pc:docMk/>
            <pc:sldMk cId="3421937442" sldId="304"/>
            <ac:spMk id="317" creationId="{00000000-0000-0000-0000-000000000000}"/>
          </ac:spMkLst>
        </pc:spChg>
        <pc:picChg chg="add mod">
          <ac:chgData name="Akanksha Nangia" userId="e3350276-2846-43a5-9624-dad9ea6101dd" providerId="ADAL" clId="{C4031B75-B483-4E9A-AD32-A9DD6964B620}" dt="2024-04-08T07:32:03.459" v="1162" actId="1076"/>
          <ac:picMkLst>
            <pc:docMk/>
            <pc:sldMk cId="3421937442" sldId="304"/>
            <ac:picMk id="3" creationId="{9B3441D3-A7BC-6566-4E0A-83BE11F743E2}"/>
          </ac:picMkLst>
        </pc:picChg>
        <pc:picChg chg="add mod">
          <ac:chgData name="Akanksha Nangia" userId="e3350276-2846-43a5-9624-dad9ea6101dd" providerId="ADAL" clId="{C4031B75-B483-4E9A-AD32-A9DD6964B620}" dt="2024-04-08T07:32:00.772" v="1161" actId="1076"/>
          <ac:picMkLst>
            <pc:docMk/>
            <pc:sldMk cId="3421937442" sldId="304"/>
            <ac:picMk id="5" creationId="{2FE3F905-1DB9-B7EA-B066-C3EF99776EAD}"/>
          </ac:picMkLst>
        </pc:picChg>
        <pc:picChg chg="add mod">
          <ac:chgData name="Akanksha Nangia" userId="e3350276-2846-43a5-9624-dad9ea6101dd" providerId="ADAL" clId="{C4031B75-B483-4E9A-AD32-A9DD6964B620}" dt="2024-04-08T07:32:08.563" v="1164" actId="1076"/>
          <ac:picMkLst>
            <pc:docMk/>
            <pc:sldMk cId="3421937442" sldId="304"/>
            <ac:picMk id="7" creationId="{2BDDBF48-91AC-E198-9929-D74DEEA15966}"/>
          </ac:picMkLst>
        </pc:picChg>
        <pc:picChg chg="add mod">
          <ac:chgData name="Akanksha Nangia" userId="e3350276-2846-43a5-9624-dad9ea6101dd" providerId="ADAL" clId="{C4031B75-B483-4E9A-AD32-A9DD6964B620}" dt="2024-04-08T07:32:16.505" v="1170" actId="1076"/>
          <ac:picMkLst>
            <pc:docMk/>
            <pc:sldMk cId="3421937442" sldId="304"/>
            <ac:picMk id="9" creationId="{EF1F1D20-8D98-8AC2-177B-D9219A09E5C4}"/>
          </ac:picMkLst>
        </pc:picChg>
        <pc:picChg chg="add mod">
          <ac:chgData name="Akanksha Nangia" userId="e3350276-2846-43a5-9624-dad9ea6101dd" providerId="ADAL" clId="{C4031B75-B483-4E9A-AD32-A9DD6964B620}" dt="2024-04-08T07:32:20.300" v="1171" actId="1076"/>
          <ac:picMkLst>
            <pc:docMk/>
            <pc:sldMk cId="3421937442" sldId="304"/>
            <ac:picMk id="11" creationId="{03B03125-3A3C-49BD-EBF7-B9C98259BC61}"/>
          </ac:picMkLst>
        </pc:picChg>
        <pc:picChg chg="add del mod">
          <ac:chgData name="Akanksha Nangia" userId="e3350276-2846-43a5-9624-dad9ea6101dd" providerId="ADAL" clId="{C4031B75-B483-4E9A-AD32-A9DD6964B620}" dt="2024-04-08T07:32:23.567" v="1172" actId="478"/>
          <ac:picMkLst>
            <pc:docMk/>
            <pc:sldMk cId="3421937442" sldId="304"/>
            <ac:picMk id="23" creationId="{7BE75C0B-7139-E30D-2010-A7E8B6E6137A}"/>
          </ac:picMkLst>
        </pc:picChg>
      </pc:sldChg>
      <pc:sldChg chg="addSp delSp modSp add mod">
        <pc:chgData name="Akanksha Nangia" userId="e3350276-2846-43a5-9624-dad9ea6101dd" providerId="ADAL" clId="{C4031B75-B483-4E9A-AD32-A9DD6964B620}" dt="2024-04-08T15:51:29.354" v="2018" actId="1076"/>
        <pc:sldMkLst>
          <pc:docMk/>
          <pc:sldMk cId="2546615188" sldId="305"/>
        </pc:sldMkLst>
        <pc:spChg chg="add del mod">
          <ac:chgData name="Akanksha Nangia" userId="e3350276-2846-43a5-9624-dad9ea6101dd" providerId="ADAL" clId="{C4031B75-B483-4E9A-AD32-A9DD6964B620}" dt="2024-04-07T01:09:05.818" v="477" actId="478"/>
          <ac:spMkLst>
            <pc:docMk/>
            <pc:sldMk cId="2546615188" sldId="305"/>
            <ac:spMk id="3" creationId="{848C54B1-28B5-D1FB-3700-78D66DDE3E9A}"/>
          </ac:spMkLst>
        </pc:spChg>
        <pc:spChg chg="del">
          <ac:chgData name="Akanksha Nangia" userId="e3350276-2846-43a5-9624-dad9ea6101dd" providerId="ADAL" clId="{C4031B75-B483-4E9A-AD32-A9DD6964B620}" dt="2024-04-07T01:09:04.542" v="476" actId="478"/>
          <ac:spMkLst>
            <pc:docMk/>
            <pc:sldMk cId="2546615188" sldId="305"/>
            <ac:spMk id="26" creationId="{E9BE32CD-73C5-4B17-6E3E-714B4488D99F}"/>
          </ac:spMkLst>
        </pc:spChg>
        <pc:spChg chg="mod">
          <ac:chgData name="Akanksha Nangia" userId="e3350276-2846-43a5-9624-dad9ea6101dd" providerId="ADAL" clId="{C4031B75-B483-4E9A-AD32-A9DD6964B620}" dt="2024-04-08T07:05:54" v="1025" actId="20577"/>
          <ac:spMkLst>
            <pc:docMk/>
            <pc:sldMk cId="2546615188" sldId="305"/>
            <ac:spMk id="328" creationId="{00000000-0000-0000-0000-000000000000}"/>
          </ac:spMkLst>
        </pc:spChg>
        <pc:picChg chg="add del mod">
          <ac:chgData name="Akanksha Nangia" userId="e3350276-2846-43a5-9624-dad9ea6101dd" providerId="ADAL" clId="{C4031B75-B483-4E9A-AD32-A9DD6964B620}" dt="2024-04-08T15:51:19.762" v="2003" actId="478"/>
          <ac:picMkLst>
            <pc:docMk/>
            <pc:sldMk cId="2546615188" sldId="305"/>
            <ac:picMk id="3" creationId="{5C5B11BD-173E-DB59-81B3-95FFCE26FEAD}"/>
          </ac:picMkLst>
        </pc:picChg>
        <pc:picChg chg="add mod">
          <ac:chgData name="Akanksha Nangia" userId="e3350276-2846-43a5-9624-dad9ea6101dd" providerId="ADAL" clId="{C4031B75-B483-4E9A-AD32-A9DD6964B620}" dt="2024-04-08T08:21:11.099" v="1296" actId="1076"/>
          <ac:picMkLst>
            <pc:docMk/>
            <pc:sldMk cId="2546615188" sldId="305"/>
            <ac:picMk id="5" creationId="{3725EFEC-4C9D-DBF5-B315-A735072E0808}"/>
          </ac:picMkLst>
        </pc:picChg>
        <pc:picChg chg="add del mod">
          <ac:chgData name="Akanksha Nangia" userId="e3350276-2846-43a5-9624-dad9ea6101dd" providerId="ADAL" clId="{C4031B75-B483-4E9A-AD32-A9DD6964B620}" dt="2024-04-08T08:19:47.208" v="1265" actId="478"/>
          <ac:picMkLst>
            <pc:docMk/>
            <pc:sldMk cId="2546615188" sldId="305"/>
            <ac:picMk id="7" creationId="{3529574A-D565-6F13-652A-53A6DEC5E60C}"/>
          </ac:picMkLst>
        </pc:picChg>
        <pc:picChg chg="add del mod modCrop">
          <ac:chgData name="Akanksha Nangia" userId="e3350276-2846-43a5-9624-dad9ea6101dd" providerId="ADAL" clId="{C4031B75-B483-4E9A-AD32-A9DD6964B620}" dt="2024-04-08T08:22:31.471" v="1299" actId="478"/>
          <ac:picMkLst>
            <pc:docMk/>
            <pc:sldMk cId="2546615188" sldId="305"/>
            <ac:picMk id="9" creationId="{4384C21B-264A-ABC2-B5AB-22E54DB0D4BF}"/>
          </ac:picMkLst>
        </pc:picChg>
        <pc:picChg chg="add mod">
          <ac:chgData name="Akanksha Nangia" userId="e3350276-2846-43a5-9624-dad9ea6101dd" providerId="ADAL" clId="{C4031B75-B483-4E9A-AD32-A9DD6964B620}" dt="2024-04-08T08:22:49.868" v="1309" actId="1076"/>
          <ac:picMkLst>
            <pc:docMk/>
            <pc:sldMk cId="2546615188" sldId="305"/>
            <ac:picMk id="11" creationId="{E8DB8F78-F216-5607-7963-8B39955DFFAA}"/>
          </ac:picMkLst>
        </pc:picChg>
        <pc:picChg chg="add mod modCrop">
          <ac:chgData name="Akanksha Nangia" userId="e3350276-2846-43a5-9624-dad9ea6101dd" providerId="ADAL" clId="{C4031B75-B483-4E9A-AD32-A9DD6964B620}" dt="2024-04-08T08:22:53.428" v="1310" actId="1076"/>
          <ac:picMkLst>
            <pc:docMk/>
            <pc:sldMk cId="2546615188" sldId="305"/>
            <ac:picMk id="13" creationId="{DB9ED388-F08F-85E8-2F2E-703825D90F6C}"/>
          </ac:picMkLst>
        </pc:picChg>
        <pc:picChg chg="add mod">
          <ac:chgData name="Akanksha Nangia" userId="e3350276-2846-43a5-9624-dad9ea6101dd" providerId="ADAL" clId="{C4031B75-B483-4E9A-AD32-A9DD6964B620}" dt="2024-04-08T15:51:29.354" v="2018" actId="1076"/>
          <ac:picMkLst>
            <pc:docMk/>
            <pc:sldMk cId="2546615188" sldId="305"/>
            <ac:picMk id="15" creationId="{856AE81F-2F39-BB1D-EA13-C49E408DFC1E}"/>
          </ac:picMkLst>
        </pc:picChg>
      </pc:sldChg>
      <pc:sldChg chg="addSp delSp modSp add mod ord">
        <pc:chgData name="Akanksha Nangia" userId="e3350276-2846-43a5-9624-dad9ea6101dd" providerId="ADAL" clId="{C4031B75-B483-4E9A-AD32-A9DD6964B620}" dt="2024-04-08T01:46:15.850" v="836" actId="1038"/>
        <pc:sldMkLst>
          <pc:docMk/>
          <pc:sldMk cId="1587158798" sldId="306"/>
        </pc:sldMkLst>
        <pc:spChg chg="mod">
          <ac:chgData name="Akanksha Nangia" userId="e3350276-2846-43a5-9624-dad9ea6101dd" providerId="ADAL" clId="{C4031B75-B483-4E9A-AD32-A9DD6964B620}" dt="2024-04-08T01:43:44.016" v="754" actId="20577"/>
          <ac:spMkLst>
            <pc:docMk/>
            <pc:sldMk cId="1587158798" sldId="306"/>
            <ac:spMk id="328" creationId="{00000000-0000-0000-0000-000000000000}"/>
          </ac:spMkLst>
        </pc:spChg>
        <pc:picChg chg="add mod">
          <ac:chgData name="Akanksha Nangia" userId="e3350276-2846-43a5-9624-dad9ea6101dd" providerId="ADAL" clId="{C4031B75-B483-4E9A-AD32-A9DD6964B620}" dt="2024-04-08T01:45:46.293" v="806" actId="1076"/>
          <ac:picMkLst>
            <pc:docMk/>
            <pc:sldMk cId="1587158798" sldId="306"/>
            <ac:picMk id="3" creationId="{A3983146-2917-C335-B466-C58003C3E417}"/>
          </ac:picMkLst>
        </pc:picChg>
        <pc:picChg chg="add del mod">
          <ac:chgData name="Akanksha Nangia" userId="e3350276-2846-43a5-9624-dad9ea6101dd" providerId="ADAL" clId="{C4031B75-B483-4E9A-AD32-A9DD6964B620}" dt="2024-04-08T01:33:27.832" v="668" actId="478"/>
          <ac:picMkLst>
            <pc:docMk/>
            <pc:sldMk cId="1587158798" sldId="306"/>
            <ac:picMk id="5" creationId="{01398FAC-2182-1D9D-552D-E1D14A983B6B}"/>
          </ac:picMkLst>
        </pc:picChg>
        <pc:picChg chg="add mod">
          <ac:chgData name="Akanksha Nangia" userId="e3350276-2846-43a5-9624-dad9ea6101dd" providerId="ADAL" clId="{C4031B75-B483-4E9A-AD32-A9DD6964B620}" dt="2024-04-08T01:45:53.033" v="808" actId="14100"/>
          <ac:picMkLst>
            <pc:docMk/>
            <pc:sldMk cId="1587158798" sldId="306"/>
            <ac:picMk id="7" creationId="{17AED84B-550A-44C4-DADA-264090AF99A4}"/>
          </ac:picMkLst>
        </pc:picChg>
        <pc:picChg chg="add mod">
          <ac:chgData name="Akanksha Nangia" userId="e3350276-2846-43a5-9624-dad9ea6101dd" providerId="ADAL" clId="{C4031B75-B483-4E9A-AD32-A9DD6964B620}" dt="2024-04-08T01:46:15.850" v="836" actId="1038"/>
          <ac:picMkLst>
            <pc:docMk/>
            <pc:sldMk cId="1587158798" sldId="306"/>
            <ac:picMk id="8" creationId="{79EB3CC6-AEF2-317F-59B2-5A5CEA96277F}"/>
          </ac:picMkLst>
        </pc:picChg>
        <pc:picChg chg="add mod modCrop">
          <ac:chgData name="Akanksha Nangia" userId="e3350276-2846-43a5-9624-dad9ea6101dd" providerId="ADAL" clId="{C4031B75-B483-4E9A-AD32-A9DD6964B620}" dt="2024-04-08T01:46:03.956" v="811" actId="1076"/>
          <ac:picMkLst>
            <pc:docMk/>
            <pc:sldMk cId="1587158798" sldId="306"/>
            <ac:picMk id="10" creationId="{905A5D0A-B93C-212A-0FFC-E4EAE93B1062}"/>
          </ac:picMkLst>
        </pc:picChg>
      </pc:sldChg>
      <pc:sldChg chg="add del">
        <pc:chgData name="Akanksha Nangia" userId="e3350276-2846-43a5-9624-dad9ea6101dd" providerId="ADAL" clId="{C4031B75-B483-4E9A-AD32-A9DD6964B620}" dt="2024-04-08T03:28:32.792" v="890"/>
        <pc:sldMkLst>
          <pc:docMk/>
          <pc:sldMk cId="784688226" sldId="307"/>
        </pc:sldMkLst>
      </pc:sldChg>
      <pc:sldChg chg="addSp modSp add del mod modShow">
        <pc:chgData name="Akanksha Nangia" userId="e3350276-2846-43a5-9624-dad9ea6101dd" providerId="ADAL" clId="{C4031B75-B483-4E9A-AD32-A9DD6964B620}" dt="2024-04-08T04:03:06.450" v="949" actId="47"/>
        <pc:sldMkLst>
          <pc:docMk/>
          <pc:sldMk cId="3978830990" sldId="307"/>
        </pc:sldMkLst>
        <pc:spChg chg="add mod">
          <ac:chgData name="Akanksha Nangia" userId="e3350276-2846-43a5-9624-dad9ea6101dd" providerId="ADAL" clId="{C4031B75-B483-4E9A-AD32-A9DD6964B620}" dt="2024-04-08T03:29:03.180" v="894" actId="255"/>
          <ac:spMkLst>
            <pc:docMk/>
            <pc:sldMk cId="3978830990" sldId="307"/>
            <ac:spMk id="2" creationId="{22014D2D-3465-A914-F9D5-9591A58E50CB}"/>
          </ac:spMkLst>
        </pc:spChg>
      </pc:sldChg>
      <pc:sldChg chg="addSp delSp mod">
        <pc:chgData name="Akanksha Nangia" userId="e3350276-2846-43a5-9624-dad9ea6101dd" providerId="ADAL" clId="{C4031B75-B483-4E9A-AD32-A9DD6964B620}" dt="2024-04-08T07:03:56.566" v="954" actId="21"/>
        <pc:sldMkLst>
          <pc:docMk/>
          <pc:sldMk cId="4224499274" sldId="307"/>
        </pc:sldMkLst>
        <pc:picChg chg="add del">
          <ac:chgData name="Akanksha Nangia" userId="e3350276-2846-43a5-9624-dad9ea6101dd" providerId="ADAL" clId="{C4031B75-B483-4E9A-AD32-A9DD6964B620}" dt="2024-04-08T07:03:56.566" v="954" actId="21"/>
          <ac:picMkLst>
            <pc:docMk/>
            <pc:sldMk cId="4224499274" sldId="307"/>
            <ac:picMk id="6" creationId="{08A865EB-F519-7834-B183-FA99826B246D}"/>
          </ac:picMkLst>
        </pc:picChg>
      </pc:sldChg>
      <pc:sldChg chg="modSp mod">
        <pc:chgData name="Akanksha Nangia" userId="e3350276-2846-43a5-9624-dad9ea6101dd" providerId="ADAL" clId="{C4031B75-B483-4E9A-AD32-A9DD6964B620}" dt="2024-04-08T16:21:04.066" v="2394" actId="1035"/>
        <pc:sldMkLst>
          <pc:docMk/>
          <pc:sldMk cId="3364453765" sldId="308"/>
        </pc:sldMkLst>
        <pc:spChg chg="mod">
          <ac:chgData name="Akanksha Nangia" userId="e3350276-2846-43a5-9624-dad9ea6101dd" providerId="ADAL" clId="{C4031B75-B483-4E9A-AD32-A9DD6964B620}" dt="2024-04-08T16:21:04.066" v="2394" actId="1035"/>
          <ac:spMkLst>
            <pc:docMk/>
            <pc:sldMk cId="3364453765" sldId="308"/>
            <ac:spMk id="13" creationId="{3B7F5173-E421-9379-3F4B-74775E2D253E}"/>
          </ac:spMkLst>
        </pc:spChg>
        <pc:spChg chg="mod">
          <ac:chgData name="Akanksha Nangia" userId="e3350276-2846-43a5-9624-dad9ea6101dd" providerId="ADAL" clId="{C4031B75-B483-4E9A-AD32-A9DD6964B620}" dt="2024-04-08T16:21:04.066" v="2394" actId="1035"/>
          <ac:spMkLst>
            <pc:docMk/>
            <pc:sldMk cId="3364453765" sldId="308"/>
            <ac:spMk id="17" creationId="{857BCFC5-F2DE-DFD4-6016-8C3B9D845A09}"/>
          </ac:spMkLst>
        </pc:spChg>
        <pc:spChg chg="mod">
          <ac:chgData name="Akanksha Nangia" userId="e3350276-2846-43a5-9624-dad9ea6101dd" providerId="ADAL" clId="{C4031B75-B483-4E9A-AD32-A9DD6964B620}" dt="2024-04-08T16:21:04.066" v="2394" actId="1035"/>
          <ac:spMkLst>
            <pc:docMk/>
            <pc:sldMk cId="3364453765" sldId="308"/>
            <ac:spMk id="21" creationId="{0610827D-D343-5E37-E310-4FCA9229A7D7}"/>
          </ac:spMkLst>
        </pc:spChg>
        <pc:grpChg chg="mod">
          <ac:chgData name="Akanksha Nangia" userId="e3350276-2846-43a5-9624-dad9ea6101dd" providerId="ADAL" clId="{C4031B75-B483-4E9A-AD32-A9DD6964B620}" dt="2024-04-08T16:21:04.066" v="2394" actId="1035"/>
          <ac:grpSpMkLst>
            <pc:docMk/>
            <pc:sldMk cId="3364453765" sldId="308"/>
            <ac:grpSpMk id="9" creationId="{11D51F1B-C317-7ED8-1C7E-25C6F727787A}"/>
          </ac:grpSpMkLst>
        </pc:grpChg>
        <pc:grpChg chg="mod">
          <ac:chgData name="Akanksha Nangia" userId="e3350276-2846-43a5-9624-dad9ea6101dd" providerId="ADAL" clId="{C4031B75-B483-4E9A-AD32-A9DD6964B620}" dt="2024-04-08T16:21:04.066" v="2394" actId="1035"/>
          <ac:grpSpMkLst>
            <pc:docMk/>
            <pc:sldMk cId="3364453765" sldId="308"/>
            <ac:grpSpMk id="14" creationId="{D6FD5E07-5629-6F95-F35B-999935A6137C}"/>
          </ac:grpSpMkLst>
        </pc:grpChg>
        <pc:grpChg chg="mod">
          <ac:chgData name="Akanksha Nangia" userId="e3350276-2846-43a5-9624-dad9ea6101dd" providerId="ADAL" clId="{C4031B75-B483-4E9A-AD32-A9DD6964B620}" dt="2024-04-08T16:21:04.066" v="2394" actId="1035"/>
          <ac:grpSpMkLst>
            <pc:docMk/>
            <pc:sldMk cId="3364453765" sldId="308"/>
            <ac:grpSpMk id="18" creationId="{8691E70A-A7F3-43E0-8B5C-E8710956FC89}"/>
          </ac:grpSpMkLst>
        </pc:grpChg>
      </pc:sldChg>
      <pc:sldChg chg="addSp modSp add mod ord">
        <pc:chgData name="Akanksha Nangia" userId="e3350276-2846-43a5-9624-dad9ea6101dd" providerId="ADAL" clId="{C4031B75-B483-4E9A-AD32-A9DD6964B620}" dt="2024-04-08T07:40:51.525" v="1188" actId="1076"/>
        <pc:sldMkLst>
          <pc:docMk/>
          <pc:sldMk cId="3636717799" sldId="309"/>
        </pc:sldMkLst>
        <pc:spChg chg="add mod">
          <ac:chgData name="Akanksha Nangia" userId="e3350276-2846-43a5-9624-dad9ea6101dd" providerId="ADAL" clId="{C4031B75-B483-4E9A-AD32-A9DD6964B620}" dt="2024-04-08T07:40:51.525" v="1188" actId="1076"/>
          <ac:spMkLst>
            <pc:docMk/>
            <pc:sldMk cId="3636717799" sldId="309"/>
            <ac:spMk id="2" creationId="{CD5FD92D-E3E8-94C5-B5E1-E99FAB493E15}"/>
          </ac:spMkLst>
        </pc:spChg>
      </pc:sldChg>
      <pc:sldChg chg="addSp delSp modSp add del mod ord">
        <pc:chgData name="Akanksha Nangia" userId="e3350276-2846-43a5-9624-dad9ea6101dd" providerId="ADAL" clId="{C4031B75-B483-4E9A-AD32-A9DD6964B620}" dt="2024-04-08T08:06:38.779" v="1253" actId="1036"/>
        <pc:sldMkLst>
          <pc:docMk/>
          <pc:sldMk cId="2762340403" sldId="2147478062"/>
        </pc:sldMkLst>
        <pc:spChg chg="del">
          <ac:chgData name="Akanksha Nangia" userId="e3350276-2846-43a5-9624-dad9ea6101dd" providerId="ADAL" clId="{C4031B75-B483-4E9A-AD32-A9DD6964B620}" dt="2024-04-08T08:06:07.338" v="1227" actId="478"/>
          <ac:spMkLst>
            <pc:docMk/>
            <pc:sldMk cId="2762340403" sldId="2147478062"/>
            <ac:spMk id="12" creationId="{3C8091C6-4C85-6743-A248-DD9CDEB50AE9}"/>
          </ac:spMkLst>
        </pc:spChg>
        <pc:spChg chg="add mod">
          <ac:chgData name="Akanksha Nangia" userId="e3350276-2846-43a5-9624-dad9ea6101dd" providerId="ADAL" clId="{C4031B75-B483-4E9A-AD32-A9DD6964B620}" dt="2024-04-08T07:51:44.171" v="1210" actId="207"/>
          <ac:spMkLst>
            <pc:docMk/>
            <pc:sldMk cId="2762340403" sldId="2147478062"/>
            <ac:spMk id="19" creationId="{FBDBC1E7-8058-3A1D-E73D-720ADF361944}"/>
          </ac:spMkLst>
        </pc:spChg>
        <pc:spChg chg="del">
          <ac:chgData name="Akanksha Nangia" userId="e3350276-2846-43a5-9624-dad9ea6101dd" providerId="ADAL" clId="{C4031B75-B483-4E9A-AD32-A9DD6964B620}" dt="2024-04-08T08:06:09.769" v="1228" actId="478"/>
          <ac:spMkLst>
            <pc:docMk/>
            <pc:sldMk cId="2762340403" sldId="2147478062"/>
            <ac:spMk id="20" creationId="{FAA883CA-3A60-4684-BF57-886829E7D811}"/>
          </ac:spMkLst>
        </pc:spChg>
        <pc:spChg chg="add mod">
          <ac:chgData name="Akanksha Nangia" userId="e3350276-2846-43a5-9624-dad9ea6101dd" providerId="ADAL" clId="{C4031B75-B483-4E9A-AD32-A9DD6964B620}" dt="2024-04-08T07:51:44.171" v="1210" actId="207"/>
          <ac:spMkLst>
            <pc:docMk/>
            <pc:sldMk cId="2762340403" sldId="2147478062"/>
            <ac:spMk id="30" creationId="{56755C4B-91AE-FAB7-7E6F-10151A39B8D1}"/>
          </ac:spMkLst>
        </pc:spChg>
        <pc:spChg chg="add mod">
          <ac:chgData name="Akanksha Nangia" userId="e3350276-2846-43a5-9624-dad9ea6101dd" providerId="ADAL" clId="{C4031B75-B483-4E9A-AD32-A9DD6964B620}" dt="2024-04-08T07:51:44.171" v="1210" actId="207"/>
          <ac:spMkLst>
            <pc:docMk/>
            <pc:sldMk cId="2762340403" sldId="2147478062"/>
            <ac:spMk id="31" creationId="{B661C0E7-55FA-02E6-0C8B-8A23DB76C149}"/>
          </ac:spMkLst>
        </pc:spChg>
        <pc:spChg chg="add mod">
          <ac:chgData name="Akanksha Nangia" userId="e3350276-2846-43a5-9624-dad9ea6101dd" providerId="ADAL" clId="{C4031B75-B483-4E9A-AD32-A9DD6964B620}" dt="2024-04-08T07:51:44.171" v="1210" actId="207"/>
          <ac:spMkLst>
            <pc:docMk/>
            <pc:sldMk cId="2762340403" sldId="2147478062"/>
            <ac:spMk id="33" creationId="{40CC16F7-9685-52B1-37DB-E0C7915F60A2}"/>
          </ac:spMkLst>
        </pc:spChg>
        <pc:spChg chg="add mod">
          <ac:chgData name="Akanksha Nangia" userId="e3350276-2846-43a5-9624-dad9ea6101dd" providerId="ADAL" clId="{C4031B75-B483-4E9A-AD32-A9DD6964B620}" dt="2024-04-08T07:51:44.171" v="1210" actId="207"/>
          <ac:spMkLst>
            <pc:docMk/>
            <pc:sldMk cId="2762340403" sldId="2147478062"/>
            <ac:spMk id="34" creationId="{D7E0C4DD-435F-0475-D1B4-5AD647EB4DAC}"/>
          </ac:spMkLst>
        </pc:spChg>
        <pc:spChg chg="add mod">
          <ac:chgData name="Akanksha Nangia" userId="e3350276-2846-43a5-9624-dad9ea6101dd" providerId="ADAL" clId="{C4031B75-B483-4E9A-AD32-A9DD6964B620}" dt="2024-04-08T07:51:44.171" v="1210" actId="207"/>
          <ac:spMkLst>
            <pc:docMk/>
            <pc:sldMk cId="2762340403" sldId="2147478062"/>
            <ac:spMk id="35" creationId="{6DCAA535-2DED-3771-6974-027E26F29BAE}"/>
          </ac:spMkLst>
        </pc:spChg>
        <pc:spChg chg="add mod">
          <ac:chgData name="Akanksha Nangia" userId="e3350276-2846-43a5-9624-dad9ea6101dd" providerId="ADAL" clId="{C4031B75-B483-4E9A-AD32-A9DD6964B620}" dt="2024-04-08T07:51:44.171" v="1210" actId="207"/>
          <ac:spMkLst>
            <pc:docMk/>
            <pc:sldMk cId="2762340403" sldId="2147478062"/>
            <ac:spMk id="36" creationId="{7F28508C-1958-A034-1E0D-8C43917A56E9}"/>
          </ac:spMkLst>
        </pc:spChg>
        <pc:spChg chg="add mod">
          <ac:chgData name="Akanksha Nangia" userId="e3350276-2846-43a5-9624-dad9ea6101dd" providerId="ADAL" clId="{C4031B75-B483-4E9A-AD32-A9DD6964B620}" dt="2024-04-08T07:51:44.171" v="1210" actId="207"/>
          <ac:spMkLst>
            <pc:docMk/>
            <pc:sldMk cId="2762340403" sldId="2147478062"/>
            <ac:spMk id="37" creationId="{F84F54CD-0E89-4A5E-B9D6-642F0863A3F6}"/>
          </ac:spMkLst>
        </pc:spChg>
        <pc:spChg chg="add mod">
          <ac:chgData name="Akanksha Nangia" userId="e3350276-2846-43a5-9624-dad9ea6101dd" providerId="ADAL" clId="{C4031B75-B483-4E9A-AD32-A9DD6964B620}" dt="2024-04-08T07:51:44.171" v="1210" actId="207"/>
          <ac:spMkLst>
            <pc:docMk/>
            <pc:sldMk cId="2762340403" sldId="2147478062"/>
            <ac:spMk id="38" creationId="{C8A4B133-740D-D66F-6B06-AFED3FE8D6F4}"/>
          </ac:spMkLst>
        </pc:spChg>
        <pc:spChg chg="add mod">
          <ac:chgData name="Akanksha Nangia" userId="e3350276-2846-43a5-9624-dad9ea6101dd" providerId="ADAL" clId="{C4031B75-B483-4E9A-AD32-A9DD6964B620}" dt="2024-04-08T07:51:44.171" v="1210" actId="207"/>
          <ac:spMkLst>
            <pc:docMk/>
            <pc:sldMk cId="2762340403" sldId="2147478062"/>
            <ac:spMk id="39" creationId="{4EF59957-DC7D-7605-8A37-7A77E575D4F9}"/>
          </ac:spMkLst>
        </pc:spChg>
        <pc:spChg chg="add mod">
          <ac:chgData name="Akanksha Nangia" userId="e3350276-2846-43a5-9624-dad9ea6101dd" providerId="ADAL" clId="{C4031B75-B483-4E9A-AD32-A9DD6964B620}" dt="2024-04-08T07:51:44.171" v="1210" actId="207"/>
          <ac:spMkLst>
            <pc:docMk/>
            <pc:sldMk cId="2762340403" sldId="2147478062"/>
            <ac:spMk id="40" creationId="{6ECE2D8A-9679-7B1D-5DC7-F7AC525AEFA0}"/>
          </ac:spMkLst>
        </pc:spChg>
        <pc:spChg chg="add mod">
          <ac:chgData name="Akanksha Nangia" userId="e3350276-2846-43a5-9624-dad9ea6101dd" providerId="ADAL" clId="{C4031B75-B483-4E9A-AD32-A9DD6964B620}" dt="2024-04-08T07:51:44.171" v="1210" actId="207"/>
          <ac:spMkLst>
            <pc:docMk/>
            <pc:sldMk cId="2762340403" sldId="2147478062"/>
            <ac:spMk id="41" creationId="{AE0F2E9E-4E57-E5AA-9E39-F286DAEFABB2}"/>
          </ac:spMkLst>
        </pc:spChg>
        <pc:spChg chg="add mod">
          <ac:chgData name="Akanksha Nangia" userId="e3350276-2846-43a5-9624-dad9ea6101dd" providerId="ADAL" clId="{C4031B75-B483-4E9A-AD32-A9DD6964B620}" dt="2024-04-08T07:51:44.171" v="1210" actId="207"/>
          <ac:spMkLst>
            <pc:docMk/>
            <pc:sldMk cId="2762340403" sldId="2147478062"/>
            <ac:spMk id="42" creationId="{B72E6A69-8320-5FDA-AC2C-3180E07E4D88}"/>
          </ac:spMkLst>
        </pc:spChg>
        <pc:spChg chg="add mod">
          <ac:chgData name="Akanksha Nangia" userId="e3350276-2846-43a5-9624-dad9ea6101dd" providerId="ADAL" clId="{C4031B75-B483-4E9A-AD32-A9DD6964B620}" dt="2024-04-08T07:51:44.171" v="1210" actId="207"/>
          <ac:spMkLst>
            <pc:docMk/>
            <pc:sldMk cId="2762340403" sldId="2147478062"/>
            <ac:spMk id="43" creationId="{80880C56-50E3-8C52-9DCA-2E01A5B7C270}"/>
          </ac:spMkLst>
        </pc:spChg>
        <pc:spChg chg="add mod">
          <ac:chgData name="Akanksha Nangia" userId="e3350276-2846-43a5-9624-dad9ea6101dd" providerId="ADAL" clId="{C4031B75-B483-4E9A-AD32-A9DD6964B620}" dt="2024-04-08T07:52:28.768" v="1213" actId="207"/>
          <ac:spMkLst>
            <pc:docMk/>
            <pc:sldMk cId="2762340403" sldId="2147478062"/>
            <ac:spMk id="44" creationId="{E1AD7E30-FA54-5A10-AD97-98B3E56AE5FC}"/>
          </ac:spMkLst>
        </pc:spChg>
        <pc:spChg chg="add mod">
          <ac:chgData name="Akanksha Nangia" userId="e3350276-2846-43a5-9624-dad9ea6101dd" providerId="ADAL" clId="{C4031B75-B483-4E9A-AD32-A9DD6964B620}" dt="2024-04-08T07:52:28.768" v="1213" actId="207"/>
          <ac:spMkLst>
            <pc:docMk/>
            <pc:sldMk cId="2762340403" sldId="2147478062"/>
            <ac:spMk id="45" creationId="{ACA2A1A4-3BD2-E5DE-BC99-E873650C9A25}"/>
          </ac:spMkLst>
        </pc:spChg>
        <pc:spChg chg="add mod">
          <ac:chgData name="Akanksha Nangia" userId="e3350276-2846-43a5-9624-dad9ea6101dd" providerId="ADAL" clId="{C4031B75-B483-4E9A-AD32-A9DD6964B620}" dt="2024-04-08T07:52:28.768" v="1213" actId="207"/>
          <ac:spMkLst>
            <pc:docMk/>
            <pc:sldMk cId="2762340403" sldId="2147478062"/>
            <ac:spMk id="46" creationId="{206DE8E2-0C80-B3EE-EC63-CF3576F99572}"/>
          </ac:spMkLst>
        </pc:spChg>
        <pc:spChg chg="add mod">
          <ac:chgData name="Akanksha Nangia" userId="e3350276-2846-43a5-9624-dad9ea6101dd" providerId="ADAL" clId="{C4031B75-B483-4E9A-AD32-A9DD6964B620}" dt="2024-04-08T08:06:26.160" v="1235"/>
          <ac:spMkLst>
            <pc:docMk/>
            <pc:sldMk cId="2762340403" sldId="2147478062"/>
            <ac:spMk id="50" creationId="{289A9042-1AD5-339B-8B62-7F8962A8BF98}"/>
          </ac:spMkLst>
        </pc:spChg>
        <pc:spChg chg="del mod">
          <ac:chgData name="Akanksha Nangia" userId="e3350276-2846-43a5-9624-dad9ea6101dd" providerId="ADAL" clId="{C4031B75-B483-4E9A-AD32-A9DD6964B620}" dt="2024-04-08T08:06:28.905" v="1236" actId="478"/>
          <ac:spMkLst>
            <pc:docMk/>
            <pc:sldMk cId="2762340403" sldId="2147478062"/>
            <ac:spMk id="51" creationId="{4D9D9C78-C52E-E6C6-FBA3-29BBE7B42F15}"/>
          </ac:spMkLst>
        </pc:spChg>
        <pc:spChg chg="mod">
          <ac:chgData name="Akanksha Nangia" userId="e3350276-2846-43a5-9624-dad9ea6101dd" providerId="ADAL" clId="{C4031B75-B483-4E9A-AD32-A9DD6964B620}" dt="2024-04-08T08:06:38.779" v="1253" actId="1036"/>
          <ac:spMkLst>
            <pc:docMk/>
            <pc:sldMk cId="2762340403" sldId="2147478062"/>
            <ac:spMk id="54" creationId="{16D16281-4217-9CF2-3F2E-C61ED7D90084}"/>
          </ac:spMkLst>
        </pc:spChg>
        <pc:spChg chg="add del mod">
          <ac:chgData name="Akanksha Nangia" userId="e3350276-2846-43a5-9624-dad9ea6101dd" providerId="ADAL" clId="{C4031B75-B483-4E9A-AD32-A9DD6964B620}" dt="2024-04-08T08:06:32.498" v="1237" actId="478"/>
          <ac:spMkLst>
            <pc:docMk/>
            <pc:sldMk cId="2762340403" sldId="2147478062"/>
            <ac:spMk id="55" creationId="{42D97A96-6773-236A-8E2E-471AB9CBD668}"/>
          </ac:spMkLst>
        </pc:spChg>
        <pc:picChg chg="add mod">
          <ac:chgData name="Akanksha Nangia" userId="e3350276-2846-43a5-9624-dad9ea6101dd" providerId="ADAL" clId="{C4031B75-B483-4E9A-AD32-A9DD6964B620}" dt="2024-04-08T07:52:28.768" v="1213" actId="207"/>
          <ac:picMkLst>
            <pc:docMk/>
            <pc:sldMk cId="2762340403" sldId="2147478062"/>
            <ac:picMk id="47" creationId="{3C3AF245-FC5A-AE3D-F2F3-84BDC5CCAF51}"/>
          </ac:picMkLst>
        </pc:picChg>
        <pc:picChg chg="add mod">
          <ac:chgData name="Akanksha Nangia" userId="e3350276-2846-43a5-9624-dad9ea6101dd" providerId="ADAL" clId="{C4031B75-B483-4E9A-AD32-A9DD6964B620}" dt="2024-04-08T07:52:28.768" v="1213" actId="207"/>
          <ac:picMkLst>
            <pc:docMk/>
            <pc:sldMk cId="2762340403" sldId="2147478062"/>
            <ac:picMk id="48" creationId="{6FCC18B4-9E7A-FD50-81B7-4B363A58B017}"/>
          </ac:picMkLst>
        </pc:picChg>
        <pc:picChg chg="add mod">
          <ac:chgData name="Akanksha Nangia" userId="e3350276-2846-43a5-9624-dad9ea6101dd" providerId="ADAL" clId="{C4031B75-B483-4E9A-AD32-A9DD6964B620}" dt="2024-04-08T07:52:28.768" v="1213" actId="207"/>
          <ac:picMkLst>
            <pc:docMk/>
            <pc:sldMk cId="2762340403" sldId="2147478062"/>
            <ac:picMk id="49" creationId="{6E8A3313-D073-692E-0651-539FB14D9C94}"/>
          </ac:picMkLst>
        </pc:picChg>
      </pc:sldChg>
      <pc:sldChg chg="addSp delSp modSp add mod">
        <pc:chgData name="Akanksha Nangia" userId="e3350276-2846-43a5-9624-dad9ea6101dd" providerId="ADAL" clId="{C4031B75-B483-4E9A-AD32-A9DD6964B620}" dt="2024-04-08T16:22:14.098" v="2398"/>
        <pc:sldMkLst>
          <pc:docMk/>
          <pc:sldMk cId="2583140985" sldId="2147478063"/>
        </pc:sldMkLst>
        <pc:spChg chg="mod">
          <ac:chgData name="Akanksha Nangia" userId="e3350276-2846-43a5-9624-dad9ea6101dd" providerId="ADAL" clId="{C4031B75-B483-4E9A-AD32-A9DD6964B620}" dt="2024-04-08T15:18:19.257" v="1325" actId="12"/>
          <ac:spMkLst>
            <pc:docMk/>
            <pc:sldMk cId="2583140985" sldId="2147478063"/>
            <ac:spMk id="4" creationId="{B71BB56B-96D6-734F-5692-FA855904BB21}"/>
          </ac:spMkLst>
        </pc:spChg>
        <pc:spChg chg="mod">
          <ac:chgData name="Akanksha Nangia" userId="e3350276-2846-43a5-9624-dad9ea6101dd" providerId="ADAL" clId="{C4031B75-B483-4E9A-AD32-A9DD6964B620}" dt="2024-04-08T15:18:21.621" v="1329" actId="20577"/>
          <ac:spMkLst>
            <pc:docMk/>
            <pc:sldMk cId="2583140985" sldId="2147478063"/>
            <ac:spMk id="5" creationId="{9CE1C564-BBDE-9405-4CF0-9710E40F6B6A}"/>
          </ac:spMkLst>
        </pc:spChg>
        <pc:spChg chg="add mod">
          <ac:chgData name="Akanksha Nangia" userId="e3350276-2846-43a5-9624-dad9ea6101dd" providerId="ADAL" clId="{C4031B75-B483-4E9A-AD32-A9DD6964B620}" dt="2024-04-08T16:22:14.098" v="2398"/>
          <ac:spMkLst>
            <pc:docMk/>
            <pc:sldMk cId="2583140985" sldId="2147478063"/>
            <ac:spMk id="6" creationId="{FD85C56B-454A-40A2-8FFB-27124BCCF1E1}"/>
          </ac:spMkLst>
        </pc:spChg>
        <pc:spChg chg="add mod ord">
          <ac:chgData name="Akanksha Nangia" userId="e3350276-2846-43a5-9624-dad9ea6101dd" providerId="ADAL" clId="{C4031B75-B483-4E9A-AD32-A9DD6964B620}" dt="2024-04-08T15:37:42.915" v="1959" actId="1036"/>
          <ac:spMkLst>
            <pc:docMk/>
            <pc:sldMk cId="2583140985" sldId="2147478063"/>
            <ac:spMk id="9" creationId="{0843AB34-1E10-8BC9-BAED-511E29C65D80}"/>
          </ac:spMkLst>
        </pc:spChg>
        <pc:spChg chg="mod">
          <ac:chgData name="Akanksha Nangia" userId="e3350276-2846-43a5-9624-dad9ea6101dd" providerId="ADAL" clId="{C4031B75-B483-4E9A-AD32-A9DD6964B620}" dt="2024-04-08T15:37:42.915" v="1959" actId="1036"/>
          <ac:spMkLst>
            <pc:docMk/>
            <pc:sldMk cId="2583140985" sldId="2147478063"/>
            <ac:spMk id="12" creationId="{D054021D-041D-538D-3974-E4E8EFDCF01D}"/>
          </ac:spMkLst>
        </pc:spChg>
        <pc:spChg chg="mod">
          <ac:chgData name="Akanksha Nangia" userId="e3350276-2846-43a5-9624-dad9ea6101dd" providerId="ADAL" clId="{C4031B75-B483-4E9A-AD32-A9DD6964B620}" dt="2024-04-08T15:37:42.915" v="1959" actId="1036"/>
          <ac:spMkLst>
            <pc:docMk/>
            <pc:sldMk cId="2583140985" sldId="2147478063"/>
            <ac:spMk id="13" creationId="{295E76B5-7C7C-06B6-88EA-06A31D97475D}"/>
          </ac:spMkLst>
        </pc:spChg>
        <pc:spChg chg="mod">
          <ac:chgData name="Akanksha Nangia" userId="e3350276-2846-43a5-9624-dad9ea6101dd" providerId="ADAL" clId="{C4031B75-B483-4E9A-AD32-A9DD6964B620}" dt="2024-04-08T15:37:42.915" v="1959" actId="1036"/>
          <ac:spMkLst>
            <pc:docMk/>
            <pc:sldMk cId="2583140985" sldId="2147478063"/>
            <ac:spMk id="14" creationId="{15274DD9-B8D9-DE5A-29EA-655BFD40CC6F}"/>
          </ac:spMkLst>
        </pc:spChg>
        <pc:spChg chg="add mod">
          <ac:chgData name="Akanksha Nangia" userId="e3350276-2846-43a5-9624-dad9ea6101dd" providerId="ADAL" clId="{C4031B75-B483-4E9A-AD32-A9DD6964B620}" dt="2024-04-08T15:59:29.473" v="2088" actId="255"/>
          <ac:spMkLst>
            <pc:docMk/>
            <pc:sldMk cId="2583140985" sldId="2147478063"/>
            <ac:spMk id="15" creationId="{1A3BEC06-C3B7-6C7C-1624-B98FC885E480}"/>
          </ac:spMkLst>
        </pc:spChg>
        <pc:spChg chg="mod">
          <ac:chgData name="Akanksha Nangia" userId="e3350276-2846-43a5-9624-dad9ea6101dd" providerId="ADAL" clId="{C4031B75-B483-4E9A-AD32-A9DD6964B620}" dt="2024-04-08T15:37:42.915" v="1959" actId="1036"/>
          <ac:spMkLst>
            <pc:docMk/>
            <pc:sldMk cId="2583140985" sldId="2147478063"/>
            <ac:spMk id="17" creationId="{8B108764-8DE6-4324-C932-B4315F635DD5}"/>
          </ac:spMkLst>
        </pc:spChg>
        <pc:spChg chg="mod">
          <ac:chgData name="Akanksha Nangia" userId="e3350276-2846-43a5-9624-dad9ea6101dd" providerId="ADAL" clId="{C4031B75-B483-4E9A-AD32-A9DD6964B620}" dt="2024-04-08T15:37:42.915" v="1959" actId="1036"/>
          <ac:spMkLst>
            <pc:docMk/>
            <pc:sldMk cId="2583140985" sldId="2147478063"/>
            <ac:spMk id="18" creationId="{79C0F079-4BA4-A062-015A-53756E3508C7}"/>
          </ac:spMkLst>
        </pc:spChg>
        <pc:spChg chg="mod">
          <ac:chgData name="Akanksha Nangia" userId="e3350276-2846-43a5-9624-dad9ea6101dd" providerId="ADAL" clId="{C4031B75-B483-4E9A-AD32-A9DD6964B620}" dt="2024-04-08T15:37:42.915" v="1959" actId="1036"/>
          <ac:spMkLst>
            <pc:docMk/>
            <pc:sldMk cId="2583140985" sldId="2147478063"/>
            <ac:spMk id="19" creationId="{D8901D35-215C-E34F-93C3-FF339C6AA323}"/>
          </ac:spMkLst>
        </pc:spChg>
        <pc:spChg chg="add mod">
          <ac:chgData name="Akanksha Nangia" userId="e3350276-2846-43a5-9624-dad9ea6101dd" providerId="ADAL" clId="{C4031B75-B483-4E9A-AD32-A9DD6964B620}" dt="2024-04-08T15:59:29.473" v="2088" actId="255"/>
          <ac:spMkLst>
            <pc:docMk/>
            <pc:sldMk cId="2583140985" sldId="2147478063"/>
            <ac:spMk id="20" creationId="{E2655C7C-94CA-4DB3-D647-34FB7576B853}"/>
          </ac:spMkLst>
        </pc:spChg>
        <pc:spChg chg="add mod">
          <ac:chgData name="Akanksha Nangia" userId="e3350276-2846-43a5-9624-dad9ea6101dd" providerId="ADAL" clId="{C4031B75-B483-4E9A-AD32-A9DD6964B620}" dt="2024-04-08T15:37:58.702" v="1962" actId="1076"/>
          <ac:spMkLst>
            <pc:docMk/>
            <pc:sldMk cId="2583140985" sldId="2147478063"/>
            <ac:spMk id="21" creationId="{AFB79982-700B-6969-94F6-0856D29DCA2B}"/>
          </ac:spMkLst>
        </pc:spChg>
        <pc:spChg chg="mod">
          <ac:chgData name="Akanksha Nangia" userId="e3350276-2846-43a5-9624-dad9ea6101dd" providerId="ADAL" clId="{C4031B75-B483-4E9A-AD32-A9DD6964B620}" dt="2024-04-08T15:58:20.731" v="2087" actId="20577"/>
          <ac:spMkLst>
            <pc:docMk/>
            <pc:sldMk cId="2583140985" sldId="2147478063"/>
            <ac:spMk id="328" creationId="{00000000-0000-0000-0000-000000000000}"/>
          </ac:spMkLst>
        </pc:spChg>
        <pc:grpChg chg="add del mod">
          <ac:chgData name="Akanksha Nangia" userId="e3350276-2846-43a5-9624-dad9ea6101dd" providerId="ADAL" clId="{C4031B75-B483-4E9A-AD32-A9DD6964B620}" dt="2024-04-08T15:18:34.928" v="1330" actId="478"/>
          <ac:grpSpMkLst>
            <pc:docMk/>
            <pc:sldMk cId="2583140985" sldId="2147478063"/>
            <ac:grpSpMk id="2" creationId="{9FD6B529-67C4-AFA8-8C96-F16CFD3C2D0E}"/>
          </ac:grpSpMkLst>
        </pc:grpChg>
        <pc:grpChg chg="add mod">
          <ac:chgData name="Akanksha Nangia" userId="e3350276-2846-43a5-9624-dad9ea6101dd" providerId="ADAL" clId="{C4031B75-B483-4E9A-AD32-A9DD6964B620}" dt="2024-04-08T15:37:42.915" v="1959" actId="1036"/>
          <ac:grpSpMkLst>
            <pc:docMk/>
            <pc:sldMk cId="2583140985" sldId="2147478063"/>
            <ac:grpSpMk id="11" creationId="{8E65A655-6F3C-6E6A-76C4-D680E7AECC79}"/>
          </ac:grpSpMkLst>
        </pc:grpChg>
        <pc:grpChg chg="add del mod">
          <ac:chgData name="Akanksha Nangia" userId="e3350276-2846-43a5-9624-dad9ea6101dd" providerId="ADAL" clId="{C4031B75-B483-4E9A-AD32-A9DD6964B620}" dt="2024-04-08T15:37:49.132" v="1960" actId="478"/>
          <ac:grpSpMkLst>
            <pc:docMk/>
            <pc:sldMk cId="2583140985" sldId="2147478063"/>
            <ac:grpSpMk id="16" creationId="{715ABB4A-8304-F635-9EF1-2E2E06C5166D}"/>
          </ac:grpSpMkLst>
        </pc:grpChg>
        <pc:picChg chg="del">
          <ac:chgData name="Akanksha Nangia" userId="e3350276-2846-43a5-9624-dad9ea6101dd" providerId="ADAL" clId="{C4031B75-B483-4E9A-AD32-A9DD6964B620}" dt="2024-04-08T15:14:16.368" v="1312" actId="478"/>
          <ac:picMkLst>
            <pc:docMk/>
            <pc:sldMk cId="2583140985" sldId="2147478063"/>
            <ac:picMk id="3" creationId="{A3983146-2917-C335-B466-C58003C3E417}"/>
          </ac:picMkLst>
        </pc:picChg>
        <pc:picChg chg="del">
          <ac:chgData name="Akanksha Nangia" userId="e3350276-2846-43a5-9624-dad9ea6101dd" providerId="ADAL" clId="{C4031B75-B483-4E9A-AD32-A9DD6964B620}" dt="2024-04-08T15:14:16.368" v="1312" actId="478"/>
          <ac:picMkLst>
            <pc:docMk/>
            <pc:sldMk cId="2583140985" sldId="2147478063"/>
            <ac:picMk id="7" creationId="{17AED84B-550A-44C4-DADA-264090AF99A4}"/>
          </ac:picMkLst>
        </pc:picChg>
        <pc:picChg chg="del">
          <ac:chgData name="Akanksha Nangia" userId="e3350276-2846-43a5-9624-dad9ea6101dd" providerId="ADAL" clId="{C4031B75-B483-4E9A-AD32-A9DD6964B620}" dt="2024-04-08T15:14:18.835" v="1313" actId="478"/>
          <ac:picMkLst>
            <pc:docMk/>
            <pc:sldMk cId="2583140985" sldId="2147478063"/>
            <ac:picMk id="8" creationId="{79EB3CC6-AEF2-317F-59B2-5A5CEA96277F}"/>
          </ac:picMkLst>
        </pc:picChg>
        <pc:picChg chg="del">
          <ac:chgData name="Akanksha Nangia" userId="e3350276-2846-43a5-9624-dad9ea6101dd" providerId="ADAL" clId="{C4031B75-B483-4E9A-AD32-A9DD6964B620}" dt="2024-04-08T15:14:18.835" v="1313" actId="478"/>
          <ac:picMkLst>
            <pc:docMk/>
            <pc:sldMk cId="2583140985" sldId="2147478063"/>
            <ac:picMk id="10" creationId="{905A5D0A-B93C-212A-0FFC-E4EAE93B1062}"/>
          </ac:picMkLst>
        </pc:picChg>
        <pc:picChg chg="del">
          <ac:chgData name="Akanksha Nangia" userId="e3350276-2846-43a5-9624-dad9ea6101dd" providerId="ADAL" clId="{C4031B75-B483-4E9A-AD32-A9DD6964B620}" dt="2024-04-08T15:38:41.513" v="1974" actId="478"/>
          <ac:picMkLst>
            <pc:docMk/>
            <pc:sldMk cId="2583140985" sldId="2147478063"/>
            <ac:picMk id="22" creationId="{F82E670F-AE86-001E-0CAE-DDC8B92D394F}"/>
          </ac:picMkLst>
        </pc:picChg>
        <pc:picChg chg="add mod">
          <ac:chgData name="Akanksha Nangia" userId="e3350276-2846-43a5-9624-dad9ea6101dd" providerId="ADAL" clId="{C4031B75-B483-4E9A-AD32-A9DD6964B620}" dt="2024-04-08T15:39:20.117" v="1990" actId="465"/>
          <ac:picMkLst>
            <pc:docMk/>
            <pc:sldMk cId="2583140985" sldId="2147478063"/>
            <ac:picMk id="23" creationId="{072BD265-CDF5-82AF-4D4A-4C4F1CD544CE}"/>
          </ac:picMkLst>
        </pc:picChg>
        <pc:picChg chg="add mod">
          <ac:chgData name="Akanksha Nangia" userId="e3350276-2846-43a5-9624-dad9ea6101dd" providerId="ADAL" clId="{C4031B75-B483-4E9A-AD32-A9DD6964B620}" dt="2024-04-08T15:39:20.117" v="1990" actId="465"/>
          <ac:picMkLst>
            <pc:docMk/>
            <pc:sldMk cId="2583140985" sldId="2147478063"/>
            <ac:picMk id="24" creationId="{820449BB-F089-5DD3-F8EE-6FF30774D494}"/>
          </ac:picMkLst>
        </pc:picChg>
        <pc:picChg chg="add mod">
          <ac:chgData name="Akanksha Nangia" userId="e3350276-2846-43a5-9624-dad9ea6101dd" providerId="ADAL" clId="{C4031B75-B483-4E9A-AD32-A9DD6964B620}" dt="2024-04-08T15:39:20.117" v="1990" actId="465"/>
          <ac:picMkLst>
            <pc:docMk/>
            <pc:sldMk cId="2583140985" sldId="2147478063"/>
            <ac:picMk id="25" creationId="{BF9A70DC-F09C-BA5C-7DB3-D56D96CDB959}"/>
          </ac:picMkLst>
        </pc:picChg>
        <pc:picChg chg="add mod">
          <ac:chgData name="Akanksha Nangia" userId="e3350276-2846-43a5-9624-dad9ea6101dd" providerId="ADAL" clId="{C4031B75-B483-4E9A-AD32-A9DD6964B620}" dt="2024-04-08T15:39:20.117" v="1990" actId="465"/>
          <ac:picMkLst>
            <pc:docMk/>
            <pc:sldMk cId="2583140985" sldId="2147478063"/>
            <ac:picMk id="26" creationId="{38A5EAD7-32AC-C7EC-0B2B-680BE9DE4B56}"/>
          </ac:picMkLst>
        </pc:picChg>
        <pc:picChg chg="add mod">
          <ac:chgData name="Akanksha Nangia" userId="e3350276-2846-43a5-9624-dad9ea6101dd" providerId="ADAL" clId="{C4031B75-B483-4E9A-AD32-A9DD6964B620}" dt="2024-04-08T15:39:20.117" v="1990" actId="465"/>
          <ac:picMkLst>
            <pc:docMk/>
            <pc:sldMk cId="2583140985" sldId="2147478063"/>
            <ac:picMk id="27" creationId="{7E42B7E6-D0AB-758D-CA99-666D93CA9DE3}"/>
          </ac:picMkLst>
        </pc:picChg>
        <pc:picChg chg="add mod">
          <ac:chgData name="Akanksha Nangia" userId="e3350276-2846-43a5-9624-dad9ea6101dd" providerId="ADAL" clId="{C4031B75-B483-4E9A-AD32-A9DD6964B620}" dt="2024-04-08T15:39:20.117" v="1990" actId="465"/>
          <ac:picMkLst>
            <pc:docMk/>
            <pc:sldMk cId="2583140985" sldId="2147478063"/>
            <ac:picMk id="28" creationId="{8B5BB9C4-ED77-E69C-3E77-A52ED2134CDF}"/>
          </ac:picMkLst>
        </pc:picChg>
        <pc:picChg chg="add mod">
          <ac:chgData name="Akanksha Nangia" userId="e3350276-2846-43a5-9624-dad9ea6101dd" providerId="ADAL" clId="{C4031B75-B483-4E9A-AD32-A9DD6964B620}" dt="2024-04-08T15:39:20.117" v="1990" actId="465"/>
          <ac:picMkLst>
            <pc:docMk/>
            <pc:sldMk cId="2583140985" sldId="2147478063"/>
            <ac:picMk id="29" creationId="{D3F4D7E3-7315-EC2D-12D1-BCC5025B0D92}"/>
          </ac:picMkLst>
        </pc:picChg>
        <pc:picChg chg="add mod">
          <ac:chgData name="Akanksha Nangia" userId="e3350276-2846-43a5-9624-dad9ea6101dd" providerId="ADAL" clId="{C4031B75-B483-4E9A-AD32-A9DD6964B620}" dt="2024-04-08T15:39:31.189" v="1992" actId="1076"/>
          <ac:picMkLst>
            <pc:docMk/>
            <pc:sldMk cId="2583140985" sldId="2147478063"/>
            <ac:picMk id="30" creationId="{8C22ACCA-1EA5-6F26-F165-301B0F371510}"/>
          </ac:picMkLst>
        </pc:picChg>
        <pc:picChg chg="add mod">
          <ac:chgData name="Akanksha Nangia" userId="e3350276-2846-43a5-9624-dad9ea6101dd" providerId="ADAL" clId="{C4031B75-B483-4E9A-AD32-A9DD6964B620}" dt="2024-04-08T15:39:34.671" v="1993" actId="571"/>
          <ac:picMkLst>
            <pc:docMk/>
            <pc:sldMk cId="2583140985" sldId="2147478063"/>
            <ac:picMk id="31" creationId="{30395B18-70B8-4C8A-DD7F-3635F26A1EF1}"/>
          </ac:picMkLst>
        </pc:picChg>
        <pc:picChg chg="add mod">
          <ac:chgData name="Akanksha Nangia" userId="e3350276-2846-43a5-9624-dad9ea6101dd" providerId="ADAL" clId="{C4031B75-B483-4E9A-AD32-A9DD6964B620}" dt="2024-04-08T15:39:36.915" v="1994" actId="571"/>
          <ac:picMkLst>
            <pc:docMk/>
            <pc:sldMk cId="2583140985" sldId="2147478063"/>
            <ac:picMk id="32" creationId="{384F71A1-513F-CF1E-EF8A-821D1691D6B7}"/>
          </ac:picMkLst>
        </pc:picChg>
        <pc:picChg chg="add mod">
          <ac:chgData name="Akanksha Nangia" userId="e3350276-2846-43a5-9624-dad9ea6101dd" providerId="ADAL" clId="{C4031B75-B483-4E9A-AD32-A9DD6964B620}" dt="2024-04-08T15:39:39.200" v="1995" actId="571"/>
          <ac:picMkLst>
            <pc:docMk/>
            <pc:sldMk cId="2583140985" sldId="2147478063"/>
            <ac:picMk id="33" creationId="{C27D9C35-4B63-4AEE-D100-727554E09816}"/>
          </ac:picMkLst>
        </pc:picChg>
        <pc:picChg chg="add mod">
          <ac:chgData name="Akanksha Nangia" userId="e3350276-2846-43a5-9624-dad9ea6101dd" providerId="ADAL" clId="{C4031B75-B483-4E9A-AD32-A9DD6964B620}" dt="2024-04-08T15:39:46.837" v="2002" actId="1035"/>
          <ac:picMkLst>
            <pc:docMk/>
            <pc:sldMk cId="2583140985" sldId="2147478063"/>
            <ac:picMk id="34" creationId="{D274BF47-653B-8573-4CB3-5CAA05B8A3FB}"/>
          </ac:picMkLst>
        </pc:picChg>
        <pc:picChg chg="add mod">
          <ac:chgData name="Akanksha Nangia" userId="e3350276-2846-43a5-9624-dad9ea6101dd" providerId="ADAL" clId="{C4031B75-B483-4E9A-AD32-A9DD6964B620}" dt="2024-04-08T15:39:44.456" v="1997" actId="571"/>
          <ac:picMkLst>
            <pc:docMk/>
            <pc:sldMk cId="2583140985" sldId="2147478063"/>
            <ac:picMk id="35" creationId="{887CBA2D-5A74-5FED-A6D0-7DDEAFF9F7E8}"/>
          </ac:picMkLst>
        </pc:picChg>
        <pc:picChg chg="add mod">
          <ac:chgData name="Akanksha Nangia" userId="e3350276-2846-43a5-9624-dad9ea6101dd" providerId="ADAL" clId="{C4031B75-B483-4E9A-AD32-A9DD6964B620}" dt="2024-04-08T15:39:20.117" v="1990" actId="465"/>
          <ac:picMkLst>
            <pc:docMk/>
            <pc:sldMk cId="2583140985" sldId="2147478063"/>
            <ac:picMk id="2050" creationId="{051EB6E0-AE77-420A-48A6-629425F27A1C}"/>
          </ac:picMkLst>
        </pc:picChg>
      </pc:sldChg>
    </pc:docChg>
  </pc:docChgLst>
  <pc:docChgLst>
    <pc:chgData name="Stuti Saxena" userId="S::saxena.st@northeastern.edu::5ce84a0f-f4fd-4441-bc95-9cb5896b8ec6" providerId="AD" clId="Web-{27C6BA66-8CA8-4A88-E95A-58B95F0C3E52}"/>
    <pc:docChg chg="modSld">
      <pc:chgData name="Stuti Saxena" userId="S::saxena.st@northeastern.edu::5ce84a0f-f4fd-4441-bc95-9cb5896b8ec6" providerId="AD" clId="Web-{27C6BA66-8CA8-4A88-E95A-58B95F0C3E52}" dt="2024-04-08T08:13:44.683" v="495" actId="1076"/>
      <pc:docMkLst>
        <pc:docMk/>
      </pc:docMkLst>
      <pc:sldChg chg="addSp delSp modSp">
        <pc:chgData name="Stuti Saxena" userId="S::saxena.st@northeastern.edu::5ce84a0f-f4fd-4441-bc95-9cb5896b8ec6" providerId="AD" clId="Web-{27C6BA66-8CA8-4A88-E95A-58B95F0C3E52}" dt="2024-04-08T06:48:14.231" v="322" actId="20577"/>
        <pc:sldMkLst>
          <pc:docMk/>
          <pc:sldMk cId="1635693212" sldId="296"/>
        </pc:sldMkLst>
        <pc:spChg chg="add mod">
          <ac:chgData name="Stuti Saxena" userId="S::saxena.st@northeastern.edu::5ce84a0f-f4fd-4441-bc95-9cb5896b8ec6" providerId="AD" clId="Web-{27C6BA66-8CA8-4A88-E95A-58B95F0C3E52}" dt="2024-04-08T04:35:32.658" v="176" actId="1076"/>
          <ac:spMkLst>
            <pc:docMk/>
            <pc:sldMk cId="1635693212" sldId="296"/>
            <ac:spMk id="4" creationId="{2AAE708B-A099-F61C-7F2D-DDD4D8880398}"/>
          </ac:spMkLst>
        </pc:spChg>
        <pc:spChg chg="add del mod">
          <ac:chgData name="Stuti Saxena" userId="S::saxena.st@northeastern.edu::5ce84a0f-f4fd-4441-bc95-9cb5896b8ec6" providerId="AD" clId="Web-{27C6BA66-8CA8-4A88-E95A-58B95F0C3E52}" dt="2024-04-08T06:43:40.749" v="274"/>
          <ac:spMkLst>
            <pc:docMk/>
            <pc:sldMk cId="1635693212" sldId="296"/>
            <ac:spMk id="8" creationId="{6CC1DCA6-307E-CD88-BCEB-5475EDD1E8F5}"/>
          </ac:spMkLst>
        </pc:spChg>
        <pc:spChg chg="add mod">
          <ac:chgData name="Stuti Saxena" userId="S::saxena.st@northeastern.edu::5ce84a0f-f4fd-4441-bc95-9cb5896b8ec6" providerId="AD" clId="Web-{27C6BA66-8CA8-4A88-E95A-58B95F0C3E52}" dt="2024-04-08T06:43:32.749" v="270" actId="1076"/>
          <ac:spMkLst>
            <pc:docMk/>
            <pc:sldMk cId="1635693212" sldId="296"/>
            <ac:spMk id="9" creationId="{CD9ACF50-1327-A425-47FE-229DA3A620BF}"/>
          </ac:spMkLst>
        </pc:spChg>
        <pc:spChg chg="del mod">
          <ac:chgData name="Stuti Saxena" userId="S::saxena.st@northeastern.edu::5ce84a0f-f4fd-4441-bc95-9cb5896b8ec6" providerId="AD" clId="Web-{27C6BA66-8CA8-4A88-E95A-58B95F0C3E52}" dt="2024-04-08T03:57:02.329" v="8"/>
          <ac:spMkLst>
            <pc:docMk/>
            <pc:sldMk cId="1635693212" sldId="296"/>
            <ac:spMk id="10" creationId="{20004FEC-E95F-8F7D-99E3-90619F37E3B8}"/>
          </ac:spMkLst>
        </pc:spChg>
        <pc:spChg chg="add mod">
          <ac:chgData name="Stuti Saxena" userId="S::saxena.st@northeastern.edu::5ce84a0f-f4fd-4441-bc95-9cb5896b8ec6" providerId="AD" clId="Web-{27C6BA66-8CA8-4A88-E95A-58B95F0C3E52}" dt="2024-04-08T06:43:23.750" v="269" actId="20577"/>
          <ac:spMkLst>
            <pc:docMk/>
            <pc:sldMk cId="1635693212" sldId="296"/>
            <ac:spMk id="10" creationId="{A5D5AEC3-B626-36CC-CB92-500E705B92F9}"/>
          </ac:spMkLst>
        </pc:spChg>
        <pc:spChg chg="add mod">
          <ac:chgData name="Stuti Saxena" userId="S::saxena.st@northeastern.edu::5ce84a0f-f4fd-4441-bc95-9cb5896b8ec6" providerId="AD" clId="Web-{27C6BA66-8CA8-4A88-E95A-58B95F0C3E52}" dt="2024-04-08T06:48:14.231" v="322" actId="20577"/>
          <ac:spMkLst>
            <pc:docMk/>
            <pc:sldMk cId="1635693212" sldId="296"/>
            <ac:spMk id="11" creationId="{178C2FD4-9A05-605E-BF0E-69CED9AF6A22}"/>
          </ac:spMkLst>
        </pc:spChg>
        <pc:spChg chg="mod">
          <ac:chgData name="Stuti Saxena" userId="S::saxena.st@northeastern.edu::5ce84a0f-f4fd-4441-bc95-9cb5896b8ec6" providerId="AD" clId="Web-{27C6BA66-8CA8-4A88-E95A-58B95F0C3E52}" dt="2024-04-08T06:45:36.561" v="290" actId="1076"/>
          <ac:spMkLst>
            <pc:docMk/>
            <pc:sldMk cId="1635693212" sldId="296"/>
            <ac:spMk id="296" creationId="{00000000-0000-0000-0000-000000000000}"/>
          </ac:spMkLst>
        </pc:spChg>
        <pc:picChg chg="add mod">
          <ac:chgData name="Stuti Saxena" userId="S::saxena.st@northeastern.edu::5ce84a0f-f4fd-4441-bc95-9cb5896b8ec6" providerId="AD" clId="Web-{27C6BA66-8CA8-4A88-E95A-58B95F0C3E52}" dt="2024-04-08T06:45:17.827" v="289" actId="14100"/>
          <ac:picMkLst>
            <pc:docMk/>
            <pc:sldMk cId="1635693212" sldId="296"/>
            <ac:picMk id="2" creationId="{3C170FD3-6A11-0F72-9DEA-8536C44B7D28}"/>
          </ac:picMkLst>
        </pc:picChg>
        <pc:picChg chg="add del mod">
          <ac:chgData name="Stuti Saxena" userId="S::saxena.st@northeastern.edu::5ce84a0f-f4fd-4441-bc95-9cb5896b8ec6" providerId="AD" clId="Web-{27C6BA66-8CA8-4A88-E95A-58B95F0C3E52}" dt="2024-04-08T04:08:18.305" v="10"/>
          <ac:picMkLst>
            <pc:docMk/>
            <pc:sldMk cId="1635693212" sldId="296"/>
            <ac:picMk id="2" creationId="{52D4302F-E535-2BCC-5BA0-5C49F9879E06}"/>
          </ac:picMkLst>
        </pc:picChg>
        <pc:picChg chg="add del mod">
          <ac:chgData name="Stuti Saxena" userId="S::saxena.st@northeastern.edu::5ce84a0f-f4fd-4441-bc95-9cb5896b8ec6" providerId="AD" clId="Web-{27C6BA66-8CA8-4A88-E95A-58B95F0C3E52}" dt="2024-04-08T06:27:53.086" v="183"/>
          <ac:picMkLst>
            <pc:docMk/>
            <pc:sldMk cId="1635693212" sldId="296"/>
            <ac:picMk id="3" creationId="{6A3278E6-11F4-FDDB-685E-5C20D2C3412B}"/>
          </ac:picMkLst>
        </pc:picChg>
        <pc:picChg chg="add del mod">
          <ac:chgData name="Stuti Saxena" userId="S::saxena.st@northeastern.edu::5ce84a0f-f4fd-4441-bc95-9cb5896b8ec6" providerId="AD" clId="Web-{27C6BA66-8CA8-4A88-E95A-58B95F0C3E52}" dt="2024-04-08T06:32:33.927" v="190"/>
          <ac:picMkLst>
            <pc:docMk/>
            <pc:sldMk cId="1635693212" sldId="296"/>
            <ac:picMk id="5" creationId="{EBE0B026-C23C-0551-D5EB-3A0B9DC246C1}"/>
          </ac:picMkLst>
        </pc:picChg>
        <pc:picChg chg="add del mod">
          <ac:chgData name="Stuti Saxena" userId="S::saxena.st@northeastern.edu::5ce84a0f-f4fd-4441-bc95-9cb5896b8ec6" providerId="AD" clId="Web-{27C6BA66-8CA8-4A88-E95A-58B95F0C3E52}" dt="2024-04-08T04:14:55.778" v="18"/>
          <ac:picMkLst>
            <pc:docMk/>
            <pc:sldMk cId="1635693212" sldId="296"/>
            <ac:picMk id="5" creationId="{EEEAB9B0-3106-AF40-7370-121EF78A4E09}"/>
          </ac:picMkLst>
        </pc:picChg>
        <pc:picChg chg="add del mod">
          <ac:chgData name="Stuti Saxena" userId="S::saxena.st@northeastern.edu::5ce84a0f-f4fd-4441-bc95-9cb5896b8ec6" providerId="AD" clId="Web-{27C6BA66-8CA8-4A88-E95A-58B95F0C3E52}" dt="2024-04-08T06:29:25.804" v="189"/>
          <ac:picMkLst>
            <pc:docMk/>
            <pc:sldMk cId="1635693212" sldId="296"/>
            <ac:picMk id="6" creationId="{ADBD3333-0EF8-F58B-25EB-4B8BC7E8830F}"/>
          </ac:picMkLst>
        </pc:picChg>
        <pc:picChg chg="add del mod">
          <ac:chgData name="Stuti Saxena" userId="S::saxena.st@northeastern.edu::5ce84a0f-f4fd-4441-bc95-9cb5896b8ec6" providerId="AD" clId="Web-{27C6BA66-8CA8-4A88-E95A-58B95F0C3E52}" dt="2024-04-08T06:05:57.740" v="180"/>
          <ac:picMkLst>
            <pc:docMk/>
            <pc:sldMk cId="1635693212" sldId="296"/>
            <ac:picMk id="6" creationId="{C19889F8-4409-5650-A990-45243A48EAD9}"/>
          </ac:picMkLst>
        </pc:picChg>
        <pc:picChg chg="add mod">
          <ac:chgData name="Stuti Saxena" userId="S::saxena.st@northeastern.edu::5ce84a0f-f4fd-4441-bc95-9cb5896b8ec6" providerId="AD" clId="Web-{27C6BA66-8CA8-4A88-E95A-58B95F0C3E52}" dt="2024-04-08T06:45:06.233" v="287" actId="14100"/>
          <ac:picMkLst>
            <pc:docMk/>
            <pc:sldMk cId="1635693212" sldId="296"/>
            <ac:picMk id="7" creationId="{89094E55-EA66-E655-40BB-A4DE776D8DE8}"/>
          </ac:picMkLst>
        </pc:picChg>
        <pc:picChg chg="del mod">
          <ac:chgData name="Stuti Saxena" userId="S::saxena.st@northeastern.edu::5ce84a0f-f4fd-4441-bc95-9cb5896b8ec6" providerId="AD" clId="Web-{27C6BA66-8CA8-4A88-E95A-58B95F0C3E52}" dt="2024-04-08T06:28:03.054" v="184"/>
          <ac:picMkLst>
            <pc:docMk/>
            <pc:sldMk cId="1635693212" sldId="296"/>
            <ac:picMk id="61" creationId="{92F9909D-4B59-3810-E71D-63589E8EBCC9}"/>
          </ac:picMkLst>
        </pc:picChg>
      </pc:sldChg>
      <pc:sldChg chg="addSp delSp modSp">
        <pc:chgData name="Stuti Saxena" userId="S::saxena.st@northeastern.edu::5ce84a0f-f4fd-4441-bc95-9cb5896b8ec6" providerId="AD" clId="Web-{27C6BA66-8CA8-4A88-E95A-58B95F0C3E52}" dt="2024-04-08T08:13:44.683" v="495" actId="1076"/>
        <pc:sldMkLst>
          <pc:docMk/>
          <pc:sldMk cId="930956271" sldId="297"/>
        </pc:sldMkLst>
        <pc:spChg chg="mod">
          <ac:chgData name="Stuti Saxena" userId="S::saxena.st@northeastern.edu::5ce84a0f-f4fd-4441-bc95-9cb5896b8ec6" providerId="AD" clId="Web-{27C6BA66-8CA8-4A88-E95A-58B95F0C3E52}" dt="2024-04-08T04:24:55.276" v="87"/>
          <ac:spMkLst>
            <pc:docMk/>
            <pc:sldMk cId="930956271" sldId="297"/>
            <ac:spMk id="3" creationId="{0EC471DD-3C90-7247-1A84-335FEB6CB174}"/>
          </ac:spMkLst>
        </pc:spChg>
        <pc:spChg chg="mod">
          <ac:chgData name="Stuti Saxena" userId="S::saxena.st@northeastern.edu::5ce84a0f-f4fd-4441-bc95-9cb5896b8ec6" providerId="AD" clId="Web-{27C6BA66-8CA8-4A88-E95A-58B95F0C3E52}" dt="2024-04-08T04:24:55.307" v="88"/>
          <ac:spMkLst>
            <pc:docMk/>
            <pc:sldMk cId="930956271" sldId="297"/>
            <ac:spMk id="4" creationId="{47F0608E-9603-2C1F-04D8-E5E55DF7275B}"/>
          </ac:spMkLst>
        </pc:spChg>
        <pc:spChg chg="mod">
          <ac:chgData name="Stuti Saxena" userId="S::saxena.st@northeastern.edu::5ce84a0f-f4fd-4441-bc95-9cb5896b8ec6" providerId="AD" clId="Web-{27C6BA66-8CA8-4A88-E95A-58B95F0C3E52}" dt="2024-04-08T04:23:30.259" v="72"/>
          <ac:spMkLst>
            <pc:docMk/>
            <pc:sldMk cId="930956271" sldId="297"/>
            <ac:spMk id="6" creationId="{E25B4F93-FDC5-2DA9-2118-26774FF9E061}"/>
          </ac:spMkLst>
        </pc:spChg>
        <pc:spChg chg="mod">
          <ac:chgData name="Stuti Saxena" userId="S::saxena.st@northeastern.edu::5ce84a0f-f4fd-4441-bc95-9cb5896b8ec6" providerId="AD" clId="Web-{27C6BA66-8CA8-4A88-E95A-58B95F0C3E52}" dt="2024-04-08T04:23:30.290" v="73"/>
          <ac:spMkLst>
            <pc:docMk/>
            <pc:sldMk cId="930956271" sldId="297"/>
            <ac:spMk id="7" creationId="{E62ECE56-2711-9634-685B-55331EB33EED}"/>
          </ac:spMkLst>
        </pc:spChg>
        <pc:spChg chg="mod">
          <ac:chgData name="Stuti Saxena" userId="S::saxena.st@northeastern.edu::5ce84a0f-f4fd-4441-bc95-9cb5896b8ec6" providerId="AD" clId="Web-{27C6BA66-8CA8-4A88-E95A-58B95F0C3E52}" dt="2024-04-08T04:26:28.933" v="104"/>
          <ac:spMkLst>
            <pc:docMk/>
            <pc:sldMk cId="930956271" sldId="297"/>
            <ac:spMk id="9" creationId="{42ED00BF-CC04-65B1-9CFB-6D9AF1C6997D}"/>
          </ac:spMkLst>
        </pc:spChg>
        <pc:spChg chg="mod">
          <ac:chgData name="Stuti Saxena" userId="S::saxena.st@northeastern.edu::5ce84a0f-f4fd-4441-bc95-9cb5896b8ec6" providerId="AD" clId="Web-{27C6BA66-8CA8-4A88-E95A-58B95F0C3E52}" dt="2024-04-08T04:26:28.964" v="105"/>
          <ac:spMkLst>
            <pc:docMk/>
            <pc:sldMk cId="930956271" sldId="297"/>
            <ac:spMk id="10" creationId="{A59D2BFE-F8A5-ECB8-0B39-76700104F3F0}"/>
          </ac:spMkLst>
        </pc:spChg>
        <pc:spChg chg="add del mod">
          <ac:chgData name="Stuti Saxena" userId="S::saxena.st@northeastern.edu::5ce84a0f-f4fd-4441-bc95-9cb5896b8ec6" providerId="AD" clId="Web-{27C6BA66-8CA8-4A88-E95A-58B95F0C3E52}" dt="2024-04-08T08:13:44.683" v="495" actId="1076"/>
          <ac:spMkLst>
            <pc:docMk/>
            <pc:sldMk cId="930956271" sldId="297"/>
            <ac:spMk id="11" creationId="{3DE5E5C1-567C-D269-0763-1B7C7F321D1B}"/>
          </ac:spMkLst>
        </pc:spChg>
        <pc:spChg chg="add del mod">
          <ac:chgData name="Stuti Saxena" userId="S::saxena.st@northeastern.edu::5ce84a0f-f4fd-4441-bc95-9cb5896b8ec6" providerId="AD" clId="Web-{27C6BA66-8CA8-4A88-E95A-58B95F0C3E52}" dt="2024-04-08T07:19:52.604" v="379" actId="1076"/>
          <ac:spMkLst>
            <pc:docMk/>
            <pc:sldMk cId="930956271" sldId="297"/>
            <ac:spMk id="12" creationId="{1C6D76CA-F350-E26C-AB82-B8EF623E889C}"/>
          </ac:spMkLst>
        </pc:spChg>
        <pc:spChg chg="add del mod">
          <ac:chgData name="Stuti Saxena" userId="S::saxena.st@northeastern.edu::5ce84a0f-f4fd-4441-bc95-9cb5896b8ec6" providerId="AD" clId="Web-{27C6BA66-8CA8-4A88-E95A-58B95F0C3E52}" dt="2024-04-08T07:29:24.755" v="445" actId="1076"/>
          <ac:spMkLst>
            <pc:docMk/>
            <pc:sldMk cId="930956271" sldId="297"/>
            <ac:spMk id="13" creationId="{8B9D8D11-C05E-BDDC-6A2B-455EF57B4D01}"/>
          </ac:spMkLst>
        </pc:spChg>
        <pc:spChg chg="del mod">
          <ac:chgData name="Stuti Saxena" userId="S::saxena.st@northeastern.edu::5ce84a0f-f4fd-4441-bc95-9cb5896b8ec6" providerId="AD" clId="Web-{27C6BA66-8CA8-4A88-E95A-58B95F0C3E52}" dt="2024-04-08T04:29:59.951" v="133"/>
          <ac:spMkLst>
            <pc:docMk/>
            <pc:sldMk cId="930956271" sldId="297"/>
            <ac:spMk id="14" creationId="{891B60A7-42A5-33B3-3DE3-CA398C4BF3AF}"/>
          </ac:spMkLst>
        </pc:spChg>
        <pc:spChg chg="add del">
          <ac:chgData name="Stuti Saxena" userId="S::saxena.st@northeastern.edu::5ce84a0f-f4fd-4441-bc95-9cb5896b8ec6" providerId="AD" clId="Web-{27C6BA66-8CA8-4A88-E95A-58B95F0C3E52}" dt="2024-04-08T07:21:49.478" v="385"/>
          <ac:spMkLst>
            <pc:docMk/>
            <pc:sldMk cId="930956271" sldId="297"/>
            <ac:spMk id="14" creationId="{AB94137E-E767-91C5-1560-1A99D463C39E}"/>
          </ac:spMkLst>
        </pc:spChg>
        <pc:spChg chg="mod">
          <ac:chgData name="Stuti Saxena" userId="S::saxena.st@northeastern.edu::5ce84a0f-f4fd-4441-bc95-9cb5896b8ec6" providerId="AD" clId="Web-{27C6BA66-8CA8-4A88-E95A-58B95F0C3E52}" dt="2024-04-08T07:19:38.166" v="375" actId="1076"/>
          <ac:spMkLst>
            <pc:docMk/>
            <pc:sldMk cId="930956271" sldId="297"/>
            <ac:spMk id="15" creationId="{47005D70-E002-AAFA-CE37-CA9A55EFE20E}"/>
          </ac:spMkLst>
        </pc:spChg>
        <pc:spChg chg="mod">
          <ac:chgData name="Stuti Saxena" userId="S::saxena.st@northeastern.edu::5ce84a0f-f4fd-4441-bc95-9cb5896b8ec6" providerId="AD" clId="Web-{27C6BA66-8CA8-4A88-E95A-58B95F0C3E52}" dt="2024-04-08T07:28:49.411" v="439" actId="1076"/>
          <ac:spMkLst>
            <pc:docMk/>
            <pc:sldMk cId="930956271" sldId="297"/>
            <ac:spMk id="16" creationId="{7CCEC888-254C-BF76-EAAB-7A8B067B440B}"/>
          </ac:spMkLst>
        </pc:spChg>
        <pc:spChg chg="mod">
          <ac:chgData name="Stuti Saxena" userId="S::saxena.st@northeastern.edu::5ce84a0f-f4fd-4441-bc95-9cb5896b8ec6" providerId="AD" clId="Web-{27C6BA66-8CA8-4A88-E95A-58B95F0C3E52}" dt="2024-04-08T07:20:02.822" v="381" actId="1076"/>
          <ac:spMkLst>
            <pc:docMk/>
            <pc:sldMk cId="930956271" sldId="297"/>
            <ac:spMk id="17" creationId="{4E5A069C-3E6C-0056-6BA6-5DF17EBF3562}"/>
          </ac:spMkLst>
        </pc:spChg>
        <pc:spChg chg="add del mod">
          <ac:chgData name="Stuti Saxena" userId="S::saxena.st@northeastern.edu::5ce84a0f-f4fd-4441-bc95-9cb5896b8ec6" providerId="AD" clId="Web-{27C6BA66-8CA8-4A88-E95A-58B95F0C3E52}" dt="2024-04-08T07:29:33.786" v="446" actId="1076"/>
          <ac:spMkLst>
            <pc:docMk/>
            <pc:sldMk cId="930956271" sldId="297"/>
            <ac:spMk id="18" creationId="{8AC07FEC-EEDF-E323-BB44-82322CE20F61}"/>
          </ac:spMkLst>
        </pc:spChg>
        <pc:spChg chg="add del mod">
          <ac:chgData name="Stuti Saxena" userId="S::saxena.st@northeastern.edu::5ce84a0f-f4fd-4441-bc95-9cb5896b8ec6" providerId="AD" clId="Web-{27C6BA66-8CA8-4A88-E95A-58B95F0C3E52}" dt="2024-04-08T04:22:14.508" v="51"/>
          <ac:spMkLst>
            <pc:docMk/>
            <pc:sldMk cId="930956271" sldId="297"/>
            <ac:spMk id="19" creationId="{0CE36DF7-7625-DF06-F5AD-71FC01067552}"/>
          </ac:spMkLst>
        </pc:spChg>
        <pc:spChg chg="add del mod">
          <ac:chgData name="Stuti Saxena" userId="S::saxena.st@northeastern.edu::5ce84a0f-f4fd-4441-bc95-9cb5896b8ec6" providerId="AD" clId="Web-{27C6BA66-8CA8-4A88-E95A-58B95F0C3E52}" dt="2024-04-08T07:33:59.861" v="452"/>
          <ac:spMkLst>
            <pc:docMk/>
            <pc:sldMk cId="930956271" sldId="297"/>
            <ac:spMk id="19" creationId="{EEC19455-656B-F566-E5B9-B8E2C6A2D71A}"/>
          </ac:spMkLst>
        </pc:spChg>
        <pc:spChg chg="add mod">
          <ac:chgData name="Stuti Saxena" userId="S::saxena.st@northeastern.edu::5ce84a0f-f4fd-4441-bc95-9cb5896b8ec6" providerId="AD" clId="Web-{27C6BA66-8CA8-4A88-E95A-58B95F0C3E52}" dt="2024-04-08T07:19:02.948" v="371" actId="20577"/>
          <ac:spMkLst>
            <pc:docMk/>
            <pc:sldMk cId="930956271" sldId="297"/>
            <ac:spMk id="20" creationId="{B7150B82-04B4-772F-4D0C-217AB4477DCB}"/>
          </ac:spMkLst>
        </pc:spChg>
        <pc:spChg chg="add mod">
          <ac:chgData name="Stuti Saxena" userId="S::saxena.st@northeastern.edu::5ce84a0f-f4fd-4441-bc95-9cb5896b8ec6" providerId="AD" clId="Web-{27C6BA66-8CA8-4A88-E95A-58B95F0C3E52}" dt="2024-04-08T07:35:13.392" v="470"/>
          <ac:spMkLst>
            <pc:docMk/>
            <pc:sldMk cId="930956271" sldId="297"/>
            <ac:spMk id="23" creationId="{E46D099A-EE55-8731-C88D-3D02E053ABA7}"/>
          </ac:spMkLst>
        </pc:spChg>
        <pc:spChg chg="add del mod">
          <ac:chgData name="Stuti Saxena" userId="S::saxena.st@northeastern.edu::5ce84a0f-f4fd-4441-bc95-9cb5896b8ec6" providerId="AD" clId="Web-{27C6BA66-8CA8-4A88-E95A-58B95F0C3E52}" dt="2024-04-08T07:35:00.173" v="467"/>
          <ac:spMkLst>
            <pc:docMk/>
            <pc:sldMk cId="930956271" sldId="297"/>
            <ac:spMk id="26" creationId="{AB261690-29DE-9C02-605D-87898EC34874}"/>
          </ac:spMkLst>
        </pc:spChg>
        <pc:spChg chg="add del mod">
          <ac:chgData name="Stuti Saxena" userId="S::saxena.st@northeastern.edu::5ce84a0f-f4fd-4441-bc95-9cb5896b8ec6" providerId="AD" clId="Web-{27C6BA66-8CA8-4A88-E95A-58B95F0C3E52}" dt="2024-04-08T07:35:02.423" v="468"/>
          <ac:spMkLst>
            <pc:docMk/>
            <pc:sldMk cId="930956271" sldId="297"/>
            <ac:spMk id="29" creationId="{4BB743E5-4553-6800-C25C-107ABE6040E9}"/>
          </ac:spMkLst>
        </pc:spChg>
        <pc:spChg chg="add mod">
          <ac:chgData name="Stuti Saxena" userId="S::saxena.st@northeastern.edu::5ce84a0f-f4fd-4441-bc95-9cb5896b8ec6" providerId="AD" clId="Web-{27C6BA66-8CA8-4A88-E95A-58B95F0C3E52}" dt="2024-04-08T07:34:18.674" v="456" actId="1076"/>
          <ac:spMkLst>
            <pc:docMk/>
            <pc:sldMk cId="930956271" sldId="297"/>
            <ac:spMk id="32" creationId="{8D70FC9B-4794-F29C-13EA-9685CCADD0CD}"/>
          </ac:spMkLst>
        </pc:spChg>
        <pc:spChg chg="add mod">
          <ac:chgData name="Stuti Saxena" userId="S::saxena.st@northeastern.edu::5ce84a0f-f4fd-4441-bc95-9cb5896b8ec6" providerId="AD" clId="Web-{27C6BA66-8CA8-4A88-E95A-58B95F0C3E52}" dt="2024-04-08T07:34:38.720" v="462" actId="1076"/>
          <ac:spMkLst>
            <pc:docMk/>
            <pc:sldMk cId="930956271" sldId="297"/>
            <ac:spMk id="33" creationId="{D3650901-BA2E-4B64-667A-856B165B8F3E}"/>
          </ac:spMkLst>
        </pc:spChg>
        <pc:spChg chg="add mod">
          <ac:chgData name="Stuti Saxena" userId="S::saxena.st@northeastern.edu::5ce84a0f-f4fd-4441-bc95-9cb5896b8ec6" providerId="AD" clId="Web-{27C6BA66-8CA8-4A88-E95A-58B95F0C3E52}" dt="2024-04-08T07:35:23.845" v="472" actId="1076"/>
          <ac:spMkLst>
            <pc:docMk/>
            <pc:sldMk cId="930956271" sldId="297"/>
            <ac:spMk id="34" creationId="{5277AD03-CEF0-EF4B-AC42-C5ABBEE5D1E9}"/>
          </ac:spMkLst>
        </pc:spChg>
        <pc:spChg chg="add mod">
          <ac:chgData name="Stuti Saxena" userId="S::saxena.st@northeastern.edu::5ce84a0f-f4fd-4441-bc95-9cb5896b8ec6" providerId="AD" clId="Web-{27C6BA66-8CA8-4A88-E95A-58B95F0C3E52}" dt="2024-04-08T07:35:28.642" v="474" actId="1076"/>
          <ac:spMkLst>
            <pc:docMk/>
            <pc:sldMk cId="930956271" sldId="297"/>
            <ac:spMk id="35" creationId="{C87911AA-A421-7427-61DC-F90CC468E214}"/>
          </ac:spMkLst>
        </pc:spChg>
        <pc:spChg chg="add mod">
          <ac:chgData name="Stuti Saxena" userId="S::saxena.st@northeastern.edu::5ce84a0f-f4fd-4441-bc95-9cb5896b8ec6" providerId="AD" clId="Web-{27C6BA66-8CA8-4A88-E95A-58B95F0C3E52}" dt="2024-04-08T07:35:56.392" v="480" actId="1076"/>
          <ac:spMkLst>
            <pc:docMk/>
            <pc:sldMk cId="930956271" sldId="297"/>
            <ac:spMk id="36" creationId="{55F5ADD9-38E3-CFEB-AE6A-AD059CC994BD}"/>
          </ac:spMkLst>
        </pc:spChg>
        <pc:spChg chg="add mod">
          <ac:chgData name="Stuti Saxena" userId="S::saxena.st@northeastern.edu::5ce84a0f-f4fd-4441-bc95-9cb5896b8ec6" providerId="AD" clId="Web-{27C6BA66-8CA8-4A88-E95A-58B95F0C3E52}" dt="2024-04-08T07:36:08.985" v="485" actId="1076"/>
          <ac:spMkLst>
            <pc:docMk/>
            <pc:sldMk cId="930956271" sldId="297"/>
            <ac:spMk id="37" creationId="{39835595-3ECB-140C-6BC8-C8FAB82E3AC6}"/>
          </ac:spMkLst>
        </pc:spChg>
        <pc:grpChg chg="mod">
          <ac:chgData name="Stuti Saxena" userId="S::saxena.st@northeastern.edu::5ce84a0f-f4fd-4441-bc95-9cb5896b8ec6" providerId="AD" clId="Web-{27C6BA66-8CA8-4A88-E95A-58B95F0C3E52}" dt="2024-04-08T07:28:52.989" v="440" actId="1076"/>
          <ac:grpSpMkLst>
            <pc:docMk/>
            <pc:sldMk cId="930956271" sldId="297"/>
            <ac:grpSpMk id="2" creationId="{D31A614B-507B-E696-9F24-67B6F3383E54}"/>
          </ac:grpSpMkLst>
        </pc:grpChg>
        <pc:grpChg chg="mod">
          <ac:chgData name="Stuti Saxena" userId="S::saxena.st@northeastern.edu::5ce84a0f-f4fd-4441-bc95-9cb5896b8ec6" providerId="AD" clId="Web-{27C6BA66-8CA8-4A88-E95A-58B95F0C3E52}" dt="2024-04-08T07:28:43.927" v="438" actId="1076"/>
          <ac:grpSpMkLst>
            <pc:docMk/>
            <pc:sldMk cId="930956271" sldId="297"/>
            <ac:grpSpMk id="5" creationId="{909C6767-782E-B1B0-03D8-1C10A6212C4D}"/>
          </ac:grpSpMkLst>
        </pc:grpChg>
        <pc:grpChg chg="mod">
          <ac:chgData name="Stuti Saxena" userId="S::saxena.st@northeastern.edu::5ce84a0f-f4fd-4441-bc95-9cb5896b8ec6" providerId="AD" clId="Web-{27C6BA66-8CA8-4A88-E95A-58B95F0C3E52}" dt="2024-04-08T07:28:57.880" v="441" actId="1076"/>
          <ac:grpSpMkLst>
            <pc:docMk/>
            <pc:sldMk cId="930956271" sldId="297"/>
            <ac:grpSpMk id="8" creationId="{8B059AC8-49CE-D492-1B58-CCD616841AB7}"/>
          </ac:grpSpMkLst>
        </pc:grpChg>
        <pc:graphicFrameChg chg="add mod modGraphic">
          <ac:chgData name="Stuti Saxena" userId="S::saxena.st@northeastern.edu::5ce84a0f-f4fd-4441-bc95-9cb5896b8ec6" providerId="AD" clId="Web-{27C6BA66-8CA8-4A88-E95A-58B95F0C3E52}" dt="2024-04-08T07:34:30.580" v="459"/>
          <ac:graphicFrameMkLst>
            <pc:docMk/>
            <pc:sldMk cId="930956271" sldId="297"/>
            <ac:graphicFrameMk id="22" creationId="{6D450897-DB3A-6A9C-184B-5E0BC0755E66}"/>
          </ac:graphicFrameMkLst>
        </pc:graphicFrameChg>
        <pc:graphicFrameChg chg="add mod modGraphic">
          <ac:chgData name="Stuti Saxena" userId="S::saxena.st@northeastern.edu::5ce84a0f-f4fd-4441-bc95-9cb5896b8ec6" providerId="AD" clId="Web-{27C6BA66-8CA8-4A88-E95A-58B95F0C3E52}" dt="2024-04-08T07:26:51.740" v="428" actId="1076"/>
          <ac:graphicFrameMkLst>
            <pc:docMk/>
            <pc:sldMk cId="930956271" sldId="297"/>
            <ac:graphicFrameMk id="25" creationId="{408EEE49-9C43-8D12-A4F5-9645A8263FAD}"/>
          </ac:graphicFrameMkLst>
        </pc:graphicFrameChg>
        <pc:graphicFrameChg chg="add mod modGraphic">
          <ac:chgData name="Stuti Saxena" userId="S::saxena.st@northeastern.edu::5ce84a0f-f4fd-4441-bc95-9cb5896b8ec6" providerId="AD" clId="Web-{27C6BA66-8CA8-4A88-E95A-58B95F0C3E52}" dt="2024-04-08T07:36:02.845" v="482"/>
          <ac:graphicFrameMkLst>
            <pc:docMk/>
            <pc:sldMk cId="930956271" sldId="297"/>
            <ac:graphicFrameMk id="28" creationId="{89B027C7-10F0-4C83-258A-F555DC183D15}"/>
          </ac:graphicFrameMkLst>
        </pc:graphicFrameChg>
        <pc:graphicFrameChg chg="add mod modGraphic">
          <ac:chgData name="Stuti Saxena" userId="S::saxena.st@northeastern.edu::5ce84a0f-f4fd-4441-bc95-9cb5896b8ec6" providerId="AD" clId="Web-{27C6BA66-8CA8-4A88-E95A-58B95F0C3E52}" dt="2024-04-08T07:35:47.673" v="477"/>
          <ac:graphicFrameMkLst>
            <pc:docMk/>
            <pc:sldMk cId="930956271" sldId="297"/>
            <ac:graphicFrameMk id="31" creationId="{3AA4EB3B-57AA-6DA3-83E2-016156006A4D}"/>
          </ac:graphicFrameMkLst>
        </pc:graphicFrameChg>
      </pc:sldChg>
      <pc:sldChg chg="modSp">
        <pc:chgData name="Stuti Saxena" userId="S::saxena.st@northeastern.edu::5ce84a0f-f4fd-4441-bc95-9cb5896b8ec6" providerId="AD" clId="Web-{27C6BA66-8CA8-4A88-E95A-58B95F0C3E52}" dt="2024-04-08T06:50:06.996" v="326" actId="1076"/>
        <pc:sldMkLst>
          <pc:docMk/>
          <pc:sldMk cId="3460576890" sldId="298"/>
        </pc:sldMkLst>
        <pc:spChg chg="mod">
          <ac:chgData name="Stuti Saxena" userId="S::saxena.st@northeastern.edu::5ce84a0f-f4fd-4441-bc95-9cb5896b8ec6" providerId="AD" clId="Web-{27C6BA66-8CA8-4A88-E95A-58B95F0C3E52}" dt="2024-04-08T06:47:39.950" v="310" actId="1076"/>
          <ac:spMkLst>
            <pc:docMk/>
            <pc:sldMk cId="3460576890" sldId="298"/>
            <ac:spMk id="17" creationId="{08909030-860D-DD46-4153-1E9BFB2B2B07}"/>
          </ac:spMkLst>
        </pc:spChg>
        <pc:spChg chg="mod">
          <ac:chgData name="Stuti Saxena" userId="S::saxena.st@northeastern.edu::5ce84a0f-f4fd-4441-bc95-9cb5896b8ec6" providerId="AD" clId="Web-{27C6BA66-8CA8-4A88-E95A-58B95F0C3E52}" dt="2024-04-08T06:49:46.324" v="325" actId="1076"/>
          <ac:spMkLst>
            <pc:docMk/>
            <pc:sldMk cId="3460576890" sldId="298"/>
            <ac:spMk id="18" creationId="{3517B44D-3B5B-B637-69D6-E02679478627}"/>
          </ac:spMkLst>
        </pc:spChg>
        <pc:spChg chg="mod">
          <ac:chgData name="Stuti Saxena" userId="S::saxena.st@northeastern.edu::5ce84a0f-f4fd-4441-bc95-9cb5896b8ec6" providerId="AD" clId="Web-{27C6BA66-8CA8-4A88-E95A-58B95F0C3E52}" dt="2024-04-08T06:47:37.653" v="309" actId="1076"/>
          <ac:spMkLst>
            <pc:docMk/>
            <pc:sldMk cId="3460576890" sldId="298"/>
            <ac:spMk id="19" creationId="{C7393632-39D0-04DD-52A8-35BB9CEA164A}"/>
          </ac:spMkLst>
        </pc:spChg>
        <pc:spChg chg="mod">
          <ac:chgData name="Stuti Saxena" userId="S::saxena.st@northeastern.edu::5ce84a0f-f4fd-4441-bc95-9cb5896b8ec6" providerId="AD" clId="Web-{27C6BA66-8CA8-4A88-E95A-58B95F0C3E52}" dt="2024-04-08T06:47:26.872" v="307" actId="1076"/>
          <ac:spMkLst>
            <pc:docMk/>
            <pc:sldMk cId="3460576890" sldId="298"/>
            <ac:spMk id="20" creationId="{8D37F60F-A130-639B-360F-DDE9642E55EC}"/>
          </ac:spMkLst>
        </pc:spChg>
        <pc:spChg chg="mod">
          <ac:chgData name="Stuti Saxena" userId="S::saxena.st@northeastern.edu::5ce84a0f-f4fd-4441-bc95-9cb5896b8ec6" providerId="AD" clId="Web-{27C6BA66-8CA8-4A88-E95A-58B95F0C3E52}" dt="2024-04-08T06:46:02.889" v="291" actId="1076"/>
          <ac:spMkLst>
            <pc:docMk/>
            <pc:sldMk cId="3460576890" sldId="298"/>
            <ac:spMk id="316" creationId="{00000000-0000-0000-0000-000000000000}"/>
          </ac:spMkLst>
        </pc:spChg>
        <pc:picChg chg="mod">
          <ac:chgData name="Stuti Saxena" userId="S::saxena.st@northeastern.edu::5ce84a0f-f4fd-4441-bc95-9cb5896b8ec6" providerId="AD" clId="Web-{27C6BA66-8CA8-4A88-E95A-58B95F0C3E52}" dt="2024-04-08T06:47:16.404" v="304" actId="14100"/>
          <ac:picMkLst>
            <pc:docMk/>
            <pc:sldMk cId="3460576890" sldId="298"/>
            <ac:picMk id="3" creationId="{F7794EE3-9420-6A87-E17F-510E1BEFA37D}"/>
          </ac:picMkLst>
        </pc:picChg>
        <pc:picChg chg="mod">
          <ac:chgData name="Stuti Saxena" userId="S::saxena.st@northeastern.edu::5ce84a0f-f4fd-4441-bc95-9cb5896b8ec6" providerId="AD" clId="Web-{27C6BA66-8CA8-4A88-E95A-58B95F0C3E52}" dt="2024-04-08T06:47:20.247" v="305" actId="1076"/>
          <ac:picMkLst>
            <pc:docMk/>
            <pc:sldMk cId="3460576890" sldId="298"/>
            <ac:picMk id="7" creationId="{F40E08BF-D7DC-11AB-BA5A-5B92B4F4DF94}"/>
          </ac:picMkLst>
        </pc:picChg>
        <pc:picChg chg="mod">
          <ac:chgData name="Stuti Saxena" userId="S::saxena.st@northeastern.edu::5ce84a0f-f4fd-4441-bc95-9cb5896b8ec6" providerId="AD" clId="Web-{27C6BA66-8CA8-4A88-E95A-58B95F0C3E52}" dt="2024-04-08T06:50:06.996" v="326" actId="1076"/>
          <ac:picMkLst>
            <pc:docMk/>
            <pc:sldMk cId="3460576890" sldId="298"/>
            <ac:picMk id="11" creationId="{51AECACD-3B7F-51A0-B574-73B7769AD7B9}"/>
          </ac:picMkLst>
        </pc:picChg>
      </pc:sldChg>
      <pc:sldChg chg="modSp">
        <pc:chgData name="Stuti Saxena" userId="S::saxena.st@northeastern.edu::5ce84a0f-f4fd-4441-bc95-9cb5896b8ec6" providerId="AD" clId="Web-{27C6BA66-8CA8-4A88-E95A-58B95F0C3E52}" dt="2024-04-08T07:50:34.602" v="493" actId="20577"/>
        <pc:sldMkLst>
          <pc:docMk/>
          <pc:sldMk cId="3367116825" sldId="299"/>
        </pc:sldMkLst>
        <pc:spChg chg="mod">
          <ac:chgData name="Stuti Saxena" userId="S::saxena.st@northeastern.edu::5ce84a0f-f4fd-4441-bc95-9cb5896b8ec6" providerId="AD" clId="Web-{27C6BA66-8CA8-4A88-E95A-58B95F0C3E52}" dt="2024-04-08T06:57:41.913" v="360" actId="20577"/>
          <ac:spMkLst>
            <pc:docMk/>
            <pc:sldMk cId="3367116825" sldId="299"/>
            <ac:spMk id="28" creationId="{BE45D27A-D8AF-BE94-9448-887CF6AA4E2E}"/>
          </ac:spMkLst>
        </pc:spChg>
        <pc:spChg chg="mod">
          <ac:chgData name="Stuti Saxena" userId="S::saxena.st@northeastern.edu::5ce84a0f-f4fd-4441-bc95-9cb5896b8ec6" providerId="AD" clId="Web-{27C6BA66-8CA8-4A88-E95A-58B95F0C3E52}" dt="2024-04-08T06:55:19.727" v="334" actId="1076"/>
          <ac:spMkLst>
            <pc:docMk/>
            <pc:sldMk cId="3367116825" sldId="299"/>
            <ac:spMk id="29" creationId="{5BAE635C-0913-59B6-AE9B-11615AD4A1DD}"/>
          </ac:spMkLst>
        </pc:spChg>
        <pc:spChg chg="mod">
          <ac:chgData name="Stuti Saxena" userId="S::saxena.st@northeastern.edu::5ce84a0f-f4fd-4441-bc95-9cb5896b8ec6" providerId="AD" clId="Web-{27C6BA66-8CA8-4A88-E95A-58B95F0C3E52}" dt="2024-04-08T06:56:13.992" v="344" actId="1076"/>
          <ac:spMkLst>
            <pc:docMk/>
            <pc:sldMk cId="3367116825" sldId="299"/>
            <ac:spMk id="30" creationId="{638949D5-9AB2-A5CF-8A4E-19ABBB190480}"/>
          </ac:spMkLst>
        </pc:spChg>
        <pc:spChg chg="mod">
          <ac:chgData name="Stuti Saxena" userId="S::saxena.st@northeastern.edu::5ce84a0f-f4fd-4441-bc95-9cb5896b8ec6" providerId="AD" clId="Web-{27C6BA66-8CA8-4A88-E95A-58B95F0C3E52}" dt="2024-04-08T06:55:39.024" v="336" actId="1076"/>
          <ac:spMkLst>
            <pc:docMk/>
            <pc:sldMk cId="3367116825" sldId="299"/>
            <ac:spMk id="31" creationId="{CAD6214F-5665-058B-FE5E-AD976CFB65B5}"/>
          </ac:spMkLst>
        </pc:spChg>
        <pc:spChg chg="mod">
          <ac:chgData name="Stuti Saxena" userId="S::saxena.st@northeastern.edu::5ce84a0f-f4fd-4441-bc95-9cb5896b8ec6" providerId="AD" clId="Web-{27C6BA66-8CA8-4A88-E95A-58B95F0C3E52}" dt="2024-04-08T06:56:23.086" v="346" actId="1076"/>
          <ac:spMkLst>
            <pc:docMk/>
            <pc:sldMk cId="3367116825" sldId="299"/>
            <ac:spMk id="32" creationId="{B8E2C9A7-2728-6B1A-AB10-85B9EEBE7397}"/>
          </ac:spMkLst>
        </pc:spChg>
        <pc:spChg chg="mod">
          <ac:chgData name="Stuti Saxena" userId="S::saxena.st@northeastern.edu::5ce84a0f-f4fd-4441-bc95-9cb5896b8ec6" providerId="AD" clId="Web-{27C6BA66-8CA8-4A88-E95A-58B95F0C3E52}" dt="2024-04-08T07:50:34.602" v="493" actId="20577"/>
          <ac:spMkLst>
            <pc:docMk/>
            <pc:sldMk cId="3367116825" sldId="299"/>
            <ac:spMk id="33" creationId="{79C950A7-FC87-04B1-4257-A744B6A2DB9F}"/>
          </ac:spMkLst>
        </pc:spChg>
        <pc:spChg chg="mod">
          <ac:chgData name="Stuti Saxena" userId="S::saxena.st@northeastern.edu::5ce84a0f-f4fd-4441-bc95-9cb5896b8ec6" providerId="AD" clId="Web-{27C6BA66-8CA8-4A88-E95A-58B95F0C3E52}" dt="2024-04-08T06:58:12.554" v="362" actId="20577"/>
          <ac:spMkLst>
            <pc:docMk/>
            <pc:sldMk cId="3367116825" sldId="299"/>
            <ac:spMk id="34" creationId="{B3A4823F-0833-0BC9-5AA7-914BD6AD8D1C}"/>
          </ac:spMkLst>
        </pc:spChg>
        <pc:spChg chg="mod">
          <ac:chgData name="Stuti Saxena" userId="S::saxena.st@northeastern.edu::5ce84a0f-f4fd-4441-bc95-9cb5896b8ec6" providerId="AD" clId="Web-{27C6BA66-8CA8-4A88-E95A-58B95F0C3E52}" dt="2024-04-08T06:56:59.414" v="355" actId="20577"/>
          <ac:spMkLst>
            <pc:docMk/>
            <pc:sldMk cId="3367116825" sldId="299"/>
            <ac:spMk id="35" creationId="{1D349C4C-BA00-E936-199E-92A535ECECD7}"/>
          </ac:spMkLst>
        </pc:spChg>
        <pc:spChg chg="mod">
          <ac:chgData name="Stuti Saxena" userId="S::saxena.st@northeastern.edu::5ce84a0f-f4fd-4441-bc95-9cb5896b8ec6" providerId="AD" clId="Web-{27C6BA66-8CA8-4A88-E95A-58B95F0C3E52}" dt="2024-04-08T06:56:46.554" v="351" actId="20577"/>
          <ac:spMkLst>
            <pc:docMk/>
            <pc:sldMk cId="3367116825" sldId="299"/>
            <ac:spMk id="36" creationId="{11BAF7AF-B72D-6DDF-902C-085392E5314E}"/>
          </ac:spMkLst>
        </pc:spChg>
        <pc:spChg chg="mod">
          <ac:chgData name="Stuti Saxena" userId="S::saxena.st@northeastern.edu::5ce84a0f-f4fd-4441-bc95-9cb5896b8ec6" providerId="AD" clId="Web-{27C6BA66-8CA8-4A88-E95A-58B95F0C3E52}" dt="2024-04-08T06:56:53.289" v="353" actId="20577"/>
          <ac:spMkLst>
            <pc:docMk/>
            <pc:sldMk cId="3367116825" sldId="299"/>
            <ac:spMk id="37" creationId="{190F89DF-3006-974D-2526-3DC35EA9CFA2}"/>
          </ac:spMkLst>
        </pc:spChg>
        <pc:spChg chg="mod">
          <ac:chgData name="Stuti Saxena" userId="S::saxena.st@northeastern.edu::5ce84a0f-f4fd-4441-bc95-9cb5896b8ec6" providerId="AD" clId="Web-{27C6BA66-8CA8-4A88-E95A-58B95F0C3E52}" dt="2024-04-08T06:56:34.476" v="348" actId="20577"/>
          <ac:spMkLst>
            <pc:docMk/>
            <pc:sldMk cId="3367116825" sldId="299"/>
            <ac:spMk id="38" creationId="{523C4D17-0ABF-02DA-38C0-D337E50F6296}"/>
          </ac:spMkLst>
        </pc:spChg>
        <pc:spChg chg="mod">
          <ac:chgData name="Stuti Saxena" userId="S::saxena.st@northeastern.edu::5ce84a0f-f4fd-4441-bc95-9cb5896b8ec6" providerId="AD" clId="Web-{27C6BA66-8CA8-4A88-E95A-58B95F0C3E52}" dt="2024-04-08T06:53:04.978" v="327" actId="1076"/>
          <ac:spMkLst>
            <pc:docMk/>
            <pc:sldMk cId="3367116825" sldId="299"/>
            <ac:spMk id="328" creationId="{00000000-0000-0000-0000-000000000000}"/>
          </ac:spMkLst>
        </pc:spChg>
        <pc:picChg chg="mod">
          <ac:chgData name="Stuti Saxena" userId="S::saxena.st@northeastern.edu::5ce84a0f-f4fd-4441-bc95-9cb5896b8ec6" providerId="AD" clId="Web-{27C6BA66-8CA8-4A88-E95A-58B95F0C3E52}" dt="2024-04-08T06:55:58.680" v="341" actId="1076"/>
          <ac:picMkLst>
            <pc:docMk/>
            <pc:sldMk cId="3367116825" sldId="299"/>
            <ac:picMk id="39" creationId="{BA9FAA42-28BC-CDA0-0325-5B6538B715EF}"/>
          </ac:picMkLst>
        </pc:picChg>
        <pc:picChg chg="mod">
          <ac:chgData name="Stuti Saxena" userId="S::saxena.st@northeastern.edu::5ce84a0f-f4fd-4441-bc95-9cb5896b8ec6" providerId="AD" clId="Web-{27C6BA66-8CA8-4A88-E95A-58B95F0C3E52}" dt="2024-04-08T06:56:02.102" v="342" actId="1076"/>
          <ac:picMkLst>
            <pc:docMk/>
            <pc:sldMk cId="3367116825" sldId="299"/>
            <ac:picMk id="40" creationId="{AC4DFB26-5954-B035-8181-6C317AE1F307}"/>
          </ac:picMkLst>
        </pc:picChg>
      </pc:sldChg>
    </pc:docChg>
  </pc:docChgLst>
  <pc:docChgLst>
    <pc:chgData name="Rishabh Ashutosh Joshi" userId="S::joshi.ris@northeastern.edu::0da48cdb-d11f-43a0-95da-63cb724eb0d4" providerId="AD" clId="Web-{58E504BE-0A5E-FEF2-C35F-AAAB18291164}"/>
    <pc:docChg chg="addSld modSld sldOrd">
      <pc:chgData name="Rishabh Ashutosh Joshi" userId="S::joshi.ris@northeastern.edu::0da48cdb-d11f-43a0-95da-63cb724eb0d4" providerId="AD" clId="Web-{58E504BE-0A5E-FEF2-C35F-AAAB18291164}" dt="2024-04-08T06:41:35.013" v="47" actId="1076"/>
      <pc:docMkLst>
        <pc:docMk/>
      </pc:docMkLst>
      <pc:sldChg chg="addSp delSp modSp">
        <pc:chgData name="Rishabh Ashutosh Joshi" userId="S::joshi.ris@northeastern.edu::0da48cdb-d11f-43a0-95da-63cb724eb0d4" providerId="AD" clId="Web-{58E504BE-0A5E-FEF2-C35F-AAAB18291164}" dt="2024-04-08T06:15:30.433" v="9"/>
        <pc:sldMkLst>
          <pc:docMk/>
          <pc:sldMk cId="0" sldId="263"/>
        </pc:sldMkLst>
        <pc:spChg chg="add mod">
          <ac:chgData name="Rishabh Ashutosh Joshi" userId="S::joshi.ris@northeastern.edu::0da48cdb-d11f-43a0-95da-63cb724eb0d4" providerId="AD" clId="Web-{58E504BE-0A5E-FEF2-C35F-AAAB18291164}" dt="2024-04-08T06:15:13.276" v="0"/>
          <ac:spMkLst>
            <pc:docMk/>
            <pc:sldMk cId="0" sldId="263"/>
            <ac:spMk id="3" creationId="{5AF0DDA3-B661-D5BA-B107-9D6C7DAF305E}"/>
          </ac:spMkLst>
        </pc:spChg>
        <pc:spChg chg="add mod">
          <ac:chgData name="Rishabh Ashutosh Joshi" userId="S::joshi.ris@northeastern.edu::0da48cdb-d11f-43a0-95da-63cb724eb0d4" providerId="AD" clId="Web-{58E504BE-0A5E-FEF2-C35F-AAAB18291164}" dt="2024-04-08T06:15:13.432" v="1"/>
          <ac:spMkLst>
            <pc:docMk/>
            <pc:sldMk cId="0" sldId="263"/>
            <ac:spMk id="5" creationId="{758392DA-8133-D9EE-C04E-ADA5437372EC}"/>
          </ac:spMkLst>
        </pc:spChg>
        <pc:spChg chg="add mod">
          <ac:chgData name="Rishabh Ashutosh Joshi" userId="S::joshi.ris@northeastern.edu::0da48cdb-d11f-43a0-95da-63cb724eb0d4" providerId="AD" clId="Web-{58E504BE-0A5E-FEF2-C35F-AAAB18291164}" dt="2024-04-08T06:15:13.588" v="2"/>
          <ac:spMkLst>
            <pc:docMk/>
            <pc:sldMk cId="0" sldId="263"/>
            <ac:spMk id="7" creationId="{8364D34C-967A-B9BE-F26F-41D9818F7435}"/>
          </ac:spMkLst>
        </pc:spChg>
        <pc:spChg chg="add mod">
          <ac:chgData name="Rishabh Ashutosh Joshi" userId="S::joshi.ris@northeastern.edu::0da48cdb-d11f-43a0-95da-63cb724eb0d4" providerId="AD" clId="Web-{58E504BE-0A5E-FEF2-C35F-AAAB18291164}" dt="2024-04-08T06:15:13.744" v="3"/>
          <ac:spMkLst>
            <pc:docMk/>
            <pc:sldMk cId="0" sldId="263"/>
            <ac:spMk id="9" creationId="{8FAACAA6-573D-70D6-C9C6-07387B3FCAFC}"/>
          </ac:spMkLst>
        </pc:spChg>
        <pc:spChg chg="add mod">
          <ac:chgData name="Rishabh Ashutosh Joshi" userId="S::joshi.ris@northeastern.edu::0da48cdb-d11f-43a0-95da-63cb724eb0d4" providerId="AD" clId="Web-{58E504BE-0A5E-FEF2-C35F-AAAB18291164}" dt="2024-04-08T06:15:13.885" v="4"/>
          <ac:spMkLst>
            <pc:docMk/>
            <pc:sldMk cId="0" sldId="263"/>
            <ac:spMk id="11" creationId="{A511CCA6-3B22-62B7-1B98-E9C0F944FAD4}"/>
          </ac:spMkLst>
        </pc:spChg>
        <pc:spChg chg="add mod">
          <ac:chgData name="Rishabh Ashutosh Joshi" userId="S::joshi.ris@northeastern.edu::0da48cdb-d11f-43a0-95da-63cb724eb0d4" providerId="AD" clId="Web-{58E504BE-0A5E-FEF2-C35F-AAAB18291164}" dt="2024-04-08T06:15:14.026" v="5"/>
          <ac:spMkLst>
            <pc:docMk/>
            <pc:sldMk cId="0" sldId="263"/>
            <ac:spMk id="13" creationId="{CC4F3CA5-36DD-A482-4479-AFA29A205E79}"/>
          </ac:spMkLst>
        </pc:spChg>
        <pc:spChg chg="add mod">
          <ac:chgData name="Rishabh Ashutosh Joshi" userId="S::joshi.ris@northeastern.edu::0da48cdb-d11f-43a0-95da-63cb724eb0d4" providerId="AD" clId="Web-{58E504BE-0A5E-FEF2-C35F-AAAB18291164}" dt="2024-04-08T06:15:14.151" v="6"/>
          <ac:spMkLst>
            <pc:docMk/>
            <pc:sldMk cId="0" sldId="263"/>
            <ac:spMk id="15" creationId="{63BF679D-9C2B-F052-EEF9-BBA9FECECDEF}"/>
          </ac:spMkLst>
        </pc:spChg>
        <pc:spChg chg="add mod">
          <ac:chgData name="Rishabh Ashutosh Joshi" userId="S::joshi.ris@northeastern.edu::0da48cdb-d11f-43a0-95da-63cb724eb0d4" providerId="AD" clId="Web-{58E504BE-0A5E-FEF2-C35F-AAAB18291164}" dt="2024-04-08T06:15:14.291" v="7"/>
          <ac:spMkLst>
            <pc:docMk/>
            <pc:sldMk cId="0" sldId="263"/>
            <ac:spMk id="17" creationId="{87BA2292-354D-5506-39F6-8E26F5C2A467}"/>
          </ac:spMkLst>
        </pc:spChg>
        <pc:spChg chg="add mod">
          <ac:chgData name="Rishabh Ashutosh Joshi" userId="S::joshi.ris@northeastern.edu::0da48cdb-d11f-43a0-95da-63cb724eb0d4" providerId="AD" clId="Web-{58E504BE-0A5E-FEF2-C35F-AAAB18291164}" dt="2024-04-08T06:15:14.416" v="8"/>
          <ac:spMkLst>
            <pc:docMk/>
            <pc:sldMk cId="0" sldId="263"/>
            <ac:spMk id="19" creationId="{A1B391A2-891D-08A5-2080-BD2F151D6F6E}"/>
          </ac:spMkLst>
        </pc:spChg>
        <pc:spChg chg="del">
          <ac:chgData name="Rishabh Ashutosh Joshi" userId="S::joshi.ris@northeastern.edu::0da48cdb-d11f-43a0-95da-63cb724eb0d4" providerId="AD" clId="Web-{58E504BE-0A5E-FEF2-C35F-AAAB18291164}" dt="2024-04-08T06:15:14.416" v="8"/>
          <ac:spMkLst>
            <pc:docMk/>
            <pc:sldMk cId="0" sldId="263"/>
            <ac:spMk id="315" creationId="{00000000-0000-0000-0000-000000000000}"/>
          </ac:spMkLst>
        </pc:spChg>
        <pc:spChg chg="del">
          <ac:chgData name="Rishabh Ashutosh Joshi" userId="S::joshi.ris@northeastern.edu::0da48cdb-d11f-43a0-95da-63cb724eb0d4" providerId="AD" clId="Web-{58E504BE-0A5E-FEF2-C35F-AAAB18291164}" dt="2024-04-08T06:15:14.291" v="7"/>
          <ac:spMkLst>
            <pc:docMk/>
            <pc:sldMk cId="0" sldId="263"/>
            <ac:spMk id="316" creationId="{00000000-0000-0000-0000-000000000000}"/>
          </ac:spMkLst>
        </pc:spChg>
        <pc:spChg chg="del">
          <ac:chgData name="Rishabh Ashutosh Joshi" userId="S::joshi.ris@northeastern.edu::0da48cdb-d11f-43a0-95da-63cb724eb0d4" providerId="AD" clId="Web-{58E504BE-0A5E-FEF2-C35F-AAAB18291164}" dt="2024-04-08T06:15:14.151" v="6"/>
          <ac:spMkLst>
            <pc:docMk/>
            <pc:sldMk cId="0" sldId="263"/>
            <ac:spMk id="317" creationId="{00000000-0000-0000-0000-000000000000}"/>
          </ac:spMkLst>
        </pc:spChg>
        <pc:spChg chg="del">
          <ac:chgData name="Rishabh Ashutosh Joshi" userId="S::joshi.ris@northeastern.edu::0da48cdb-d11f-43a0-95da-63cb724eb0d4" providerId="AD" clId="Web-{58E504BE-0A5E-FEF2-C35F-AAAB18291164}" dt="2024-04-08T06:15:14.026" v="5"/>
          <ac:spMkLst>
            <pc:docMk/>
            <pc:sldMk cId="0" sldId="263"/>
            <ac:spMk id="318" creationId="{00000000-0000-0000-0000-000000000000}"/>
          </ac:spMkLst>
        </pc:spChg>
        <pc:spChg chg="del">
          <ac:chgData name="Rishabh Ashutosh Joshi" userId="S::joshi.ris@northeastern.edu::0da48cdb-d11f-43a0-95da-63cb724eb0d4" providerId="AD" clId="Web-{58E504BE-0A5E-FEF2-C35F-AAAB18291164}" dt="2024-04-08T06:15:13.885" v="4"/>
          <ac:spMkLst>
            <pc:docMk/>
            <pc:sldMk cId="0" sldId="263"/>
            <ac:spMk id="319" creationId="{00000000-0000-0000-0000-000000000000}"/>
          </ac:spMkLst>
        </pc:spChg>
        <pc:spChg chg="del">
          <ac:chgData name="Rishabh Ashutosh Joshi" userId="S::joshi.ris@northeastern.edu::0da48cdb-d11f-43a0-95da-63cb724eb0d4" providerId="AD" clId="Web-{58E504BE-0A5E-FEF2-C35F-AAAB18291164}" dt="2024-04-08T06:15:13.744" v="3"/>
          <ac:spMkLst>
            <pc:docMk/>
            <pc:sldMk cId="0" sldId="263"/>
            <ac:spMk id="320" creationId="{00000000-0000-0000-0000-000000000000}"/>
          </ac:spMkLst>
        </pc:spChg>
        <pc:spChg chg="del">
          <ac:chgData name="Rishabh Ashutosh Joshi" userId="S::joshi.ris@northeastern.edu::0da48cdb-d11f-43a0-95da-63cb724eb0d4" providerId="AD" clId="Web-{58E504BE-0A5E-FEF2-C35F-AAAB18291164}" dt="2024-04-08T06:15:13.588" v="2"/>
          <ac:spMkLst>
            <pc:docMk/>
            <pc:sldMk cId="0" sldId="263"/>
            <ac:spMk id="321" creationId="{00000000-0000-0000-0000-000000000000}"/>
          </ac:spMkLst>
        </pc:spChg>
        <pc:spChg chg="del">
          <ac:chgData name="Rishabh Ashutosh Joshi" userId="S::joshi.ris@northeastern.edu::0da48cdb-d11f-43a0-95da-63cb724eb0d4" providerId="AD" clId="Web-{58E504BE-0A5E-FEF2-C35F-AAAB18291164}" dt="2024-04-08T06:15:13.432" v="1"/>
          <ac:spMkLst>
            <pc:docMk/>
            <pc:sldMk cId="0" sldId="263"/>
            <ac:spMk id="322" creationId="{00000000-0000-0000-0000-000000000000}"/>
          </ac:spMkLst>
        </pc:spChg>
        <pc:spChg chg="del">
          <ac:chgData name="Rishabh Ashutosh Joshi" userId="S::joshi.ris@northeastern.edu::0da48cdb-d11f-43a0-95da-63cb724eb0d4" providerId="AD" clId="Web-{58E504BE-0A5E-FEF2-C35F-AAAB18291164}" dt="2024-04-08T06:15:13.276" v="0"/>
          <ac:spMkLst>
            <pc:docMk/>
            <pc:sldMk cId="0" sldId="263"/>
            <ac:spMk id="323" creationId="{00000000-0000-0000-0000-000000000000}"/>
          </ac:spMkLst>
        </pc:spChg>
        <pc:picChg chg="add mod">
          <ac:chgData name="Rishabh Ashutosh Joshi" userId="S::joshi.ris@northeastern.edu::0da48cdb-d11f-43a0-95da-63cb724eb0d4" providerId="AD" clId="Web-{58E504BE-0A5E-FEF2-C35F-AAAB18291164}" dt="2024-04-08T06:15:30.433" v="9"/>
          <ac:picMkLst>
            <pc:docMk/>
            <pc:sldMk cId="0" sldId="263"/>
            <ac:picMk id="20" creationId="{F04A6AC7-1376-485A-5CBA-6D3C98B57F6A}"/>
          </ac:picMkLst>
        </pc:picChg>
      </pc:sldChg>
      <pc:sldChg chg="addSp delSp modSp new ord">
        <pc:chgData name="Rishabh Ashutosh Joshi" userId="S::joshi.ris@northeastern.edu::0da48cdb-d11f-43a0-95da-63cb724eb0d4" providerId="AD" clId="Web-{58E504BE-0A5E-FEF2-C35F-AAAB18291164}" dt="2024-04-08T06:41:35.013" v="47" actId="1076"/>
        <pc:sldMkLst>
          <pc:docMk/>
          <pc:sldMk cId="4224499274" sldId="307"/>
        </pc:sldMkLst>
        <pc:picChg chg="add del mod">
          <ac:chgData name="Rishabh Ashutosh Joshi" userId="S::joshi.ris@northeastern.edu::0da48cdb-d11f-43a0-95da-63cb724eb0d4" providerId="AD" clId="Web-{58E504BE-0A5E-FEF2-C35F-AAAB18291164}" dt="2024-04-08T06:15:55.607" v="13"/>
          <ac:picMkLst>
            <pc:docMk/>
            <pc:sldMk cId="4224499274" sldId="307"/>
            <ac:picMk id="2" creationId="{44B211E2-3F2E-B3E0-FDE1-022840BF3A7E}"/>
          </ac:picMkLst>
        </pc:picChg>
        <pc:picChg chg="add del mod">
          <ac:chgData name="Rishabh Ashutosh Joshi" userId="S::joshi.ris@northeastern.edu::0da48cdb-d11f-43a0-95da-63cb724eb0d4" providerId="AD" clId="Web-{58E504BE-0A5E-FEF2-C35F-AAAB18291164}" dt="2024-04-08T06:17:07.721" v="20"/>
          <ac:picMkLst>
            <pc:docMk/>
            <pc:sldMk cId="4224499274" sldId="307"/>
            <ac:picMk id="3" creationId="{8C2071F1-DBBC-C364-640A-1BE11521B1D2}"/>
          </ac:picMkLst>
        </pc:picChg>
        <pc:picChg chg="add del mod">
          <ac:chgData name="Rishabh Ashutosh Joshi" userId="S::joshi.ris@northeastern.edu::0da48cdb-d11f-43a0-95da-63cb724eb0d4" providerId="AD" clId="Web-{58E504BE-0A5E-FEF2-C35F-AAAB18291164}" dt="2024-04-08T06:39:42.146" v="37"/>
          <ac:picMkLst>
            <pc:docMk/>
            <pc:sldMk cId="4224499274" sldId="307"/>
            <ac:picMk id="4" creationId="{6CDB9F05-16D1-D2B9-37A1-6211C137A24C}"/>
          </ac:picMkLst>
        </pc:picChg>
        <pc:picChg chg="add del mod">
          <ac:chgData name="Rishabh Ashutosh Joshi" userId="S::joshi.ris@northeastern.edu::0da48cdb-d11f-43a0-95da-63cb724eb0d4" providerId="AD" clId="Web-{58E504BE-0A5E-FEF2-C35F-AAAB18291164}" dt="2024-04-08T06:40:37.478" v="42"/>
          <ac:picMkLst>
            <pc:docMk/>
            <pc:sldMk cId="4224499274" sldId="307"/>
            <ac:picMk id="5" creationId="{96B1C95A-2E8C-4C25-F6A2-1297616E81DA}"/>
          </ac:picMkLst>
        </pc:picChg>
        <pc:picChg chg="add mod">
          <ac:chgData name="Rishabh Ashutosh Joshi" userId="S::joshi.ris@northeastern.edu::0da48cdb-d11f-43a0-95da-63cb724eb0d4" providerId="AD" clId="Web-{58E504BE-0A5E-FEF2-C35F-AAAB18291164}" dt="2024-04-08T06:41:35.013" v="47" actId="1076"/>
          <ac:picMkLst>
            <pc:docMk/>
            <pc:sldMk cId="4224499274" sldId="307"/>
            <ac:picMk id="6" creationId="{08A865EB-F519-7834-B183-FA99826B246D}"/>
          </ac:picMkLst>
        </pc:picChg>
      </pc:sldChg>
    </pc:docChg>
  </pc:docChgLst>
  <pc:docChgLst>
    <pc:chgData name="Bhakti Ramesh Chotalia" userId="S::chotalia.b@northeastern.edu::e4a77a2f-b6a8-4e68-be01-3f86250e4c74" providerId="AD" clId="Web-{8C4ED0CD-50C3-41B9-AD74-AE0604C79D4E}"/>
    <pc:docChg chg="modSld">
      <pc:chgData name="Bhakti Ramesh Chotalia" userId="S::chotalia.b@northeastern.edu::e4a77a2f-b6a8-4e68-be01-3f86250e4c74" providerId="AD" clId="Web-{8C4ED0CD-50C3-41B9-AD74-AE0604C79D4E}" dt="2024-04-08T16:14:31.961" v="25" actId="1076"/>
      <pc:docMkLst>
        <pc:docMk/>
      </pc:docMkLst>
      <pc:sldChg chg="delSp modSp">
        <pc:chgData name="Bhakti Ramesh Chotalia" userId="S::chotalia.b@northeastern.edu::e4a77a2f-b6a8-4e68-be01-3f86250e4c74" providerId="AD" clId="Web-{8C4ED0CD-50C3-41B9-AD74-AE0604C79D4E}" dt="2024-04-08T16:14:31.961" v="25" actId="1076"/>
        <pc:sldMkLst>
          <pc:docMk/>
          <pc:sldMk cId="1635693212" sldId="296"/>
        </pc:sldMkLst>
        <pc:spChg chg="del">
          <ac:chgData name="Bhakti Ramesh Chotalia" userId="S::chotalia.b@northeastern.edu::e4a77a2f-b6a8-4e68-be01-3f86250e4c74" providerId="AD" clId="Web-{8C4ED0CD-50C3-41B9-AD74-AE0604C79D4E}" dt="2024-04-08T16:14:01.319" v="16"/>
          <ac:spMkLst>
            <pc:docMk/>
            <pc:sldMk cId="1635693212" sldId="296"/>
            <ac:spMk id="9" creationId="{CD9ACF50-1327-A425-47FE-229DA3A620BF}"/>
          </ac:spMkLst>
        </pc:spChg>
        <pc:spChg chg="mod">
          <ac:chgData name="Bhakti Ramesh Chotalia" userId="S::chotalia.b@northeastern.edu::e4a77a2f-b6a8-4e68-be01-3f86250e4c74" providerId="AD" clId="Web-{8C4ED0CD-50C3-41B9-AD74-AE0604C79D4E}" dt="2024-04-08T16:14:31.961" v="25" actId="1076"/>
          <ac:spMkLst>
            <pc:docMk/>
            <pc:sldMk cId="1635693212" sldId="296"/>
            <ac:spMk id="10" creationId="{A5D5AEC3-B626-36CC-CB92-500E705B92F9}"/>
          </ac:spMkLst>
        </pc:spChg>
        <pc:spChg chg="del mod">
          <ac:chgData name="Bhakti Ramesh Chotalia" userId="S::chotalia.b@northeastern.edu::e4a77a2f-b6a8-4e68-be01-3f86250e4c74" providerId="AD" clId="Web-{8C4ED0CD-50C3-41B9-AD74-AE0604C79D4E}" dt="2024-04-08T16:14:04.944" v="17"/>
          <ac:spMkLst>
            <pc:docMk/>
            <pc:sldMk cId="1635693212" sldId="296"/>
            <ac:spMk id="11" creationId="{178C2FD4-9A05-605E-BF0E-69CED9AF6A22}"/>
          </ac:spMkLst>
        </pc:spChg>
      </pc:sldChg>
      <pc:sldChg chg="modSp">
        <pc:chgData name="Bhakti Ramesh Chotalia" userId="S::chotalia.b@northeastern.edu::e4a77a2f-b6a8-4e68-be01-3f86250e4c74" providerId="AD" clId="Web-{8C4ED0CD-50C3-41B9-AD74-AE0604C79D4E}" dt="2024-04-08T15:56:39.720" v="0" actId="1076"/>
        <pc:sldMkLst>
          <pc:docMk/>
          <pc:sldMk cId="2510449815" sldId="302"/>
        </pc:sldMkLst>
        <pc:spChg chg="mod">
          <ac:chgData name="Bhakti Ramesh Chotalia" userId="S::chotalia.b@northeastern.edu::e4a77a2f-b6a8-4e68-be01-3f86250e4c74" providerId="AD" clId="Web-{8C4ED0CD-50C3-41B9-AD74-AE0604C79D4E}" dt="2024-04-08T15:56:39.720" v="0" actId="1076"/>
          <ac:spMkLst>
            <pc:docMk/>
            <pc:sldMk cId="2510449815" sldId="302"/>
            <ac:spMk id="17" creationId="{857BCFC5-F2DE-DFD4-6016-8C3B9D845A09}"/>
          </ac:spMkLst>
        </pc:spChg>
      </pc:sldChg>
    </pc:docChg>
  </pc:docChgLst>
  <pc:docChgLst>
    <pc:chgData name="Bhakti Ramesh Chotalia" userId="S::chotalia.b@northeastern.edu::e4a77a2f-b6a8-4e68-be01-3f86250e4c74" providerId="AD" clId="Web-{4C2133AF-FF78-4EC7-B232-2E759FD269E1}"/>
    <pc:docChg chg="delSld modSld">
      <pc:chgData name="Bhakti Ramesh Chotalia" userId="S::chotalia.b@northeastern.edu::e4a77a2f-b6a8-4e68-be01-3f86250e4c74" providerId="AD" clId="Web-{4C2133AF-FF78-4EC7-B232-2E759FD269E1}" dt="2024-04-08T08:08:20.467" v="735"/>
      <pc:docMkLst>
        <pc:docMk/>
      </pc:docMkLst>
      <pc:sldChg chg="modSp">
        <pc:chgData name="Bhakti Ramesh Chotalia" userId="S::chotalia.b@northeastern.edu::e4a77a2f-b6a8-4e68-be01-3f86250e4c74" providerId="AD" clId="Web-{4C2133AF-FF78-4EC7-B232-2E759FD269E1}" dt="2024-04-08T07:21:46.947" v="0"/>
        <pc:sldMkLst>
          <pc:docMk/>
          <pc:sldMk cId="0" sldId="256"/>
        </pc:sldMkLst>
        <pc:spChg chg="mod">
          <ac:chgData name="Bhakti Ramesh Chotalia" userId="S::chotalia.b@northeastern.edu::e4a77a2f-b6a8-4e68-be01-3f86250e4c74" providerId="AD" clId="Web-{4C2133AF-FF78-4EC7-B232-2E759FD269E1}" dt="2024-04-08T07:21:46.947" v="0"/>
          <ac:spMkLst>
            <pc:docMk/>
            <pc:sldMk cId="0" sldId="256"/>
            <ac:spMk id="246" creationId="{00000000-0000-0000-0000-000000000000}"/>
          </ac:spMkLst>
        </pc:spChg>
      </pc:sldChg>
      <pc:sldChg chg="modSp">
        <pc:chgData name="Bhakti Ramesh Chotalia" userId="S::chotalia.b@northeastern.edu::e4a77a2f-b6a8-4e68-be01-3f86250e4c74" providerId="AD" clId="Web-{4C2133AF-FF78-4EC7-B232-2E759FD269E1}" dt="2024-04-08T08:08:20.467" v="735"/>
        <pc:sldMkLst>
          <pc:docMk/>
          <pc:sldMk cId="0" sldId="257"/>
        </pc:sldMkLst>
        <pc:graphicFrameChg chg="mod modGraphic">
          <ac:chgData name="Bhakti Ramesh Chotalia" userId="S::chotalia.b@northeastern.edu::e4a77a2f-b6a8-4e68-be01-3f86250e4c74" providerId="AD" clId="Web-{4C2133AF-FF78-4EC7-B232-2E759FD269E1}" dt="2024-04-08T08:08:20.467" v="735"/>
          <ac:graphicFrameMkLst>
            <pc:docMk/>
            <pc:sldMk cId="0" sldId="257"/>
            <ac:graphicFrameMk id="255" creationId="{00000000-0000-0000-0000-000000000000}"/>
          </ac:graphicFrameMkLst>
        </pc:graphicFrameChg>
      </pc:sldChg>
      <pc:sldChg chg="del">
        <pc:chgData name="Bhakti Ramesh Chotalia" userId="S::chotalia.b@northeastern.edu::e4a77a2f-b6a8-4e68-be01-3f86250e4c74" providerId="AD" clId="Web-{4C2133AF-FF78-4EC7-B232-2E759FD269E1}" dt="2024-04-08T07:46:04.240" v="270"/>
        <pc:sldMkLst>
          <pc:docMk/>
          <pc:sldMk cId="0" sldId="279"/>
        </pc:sldMkLst>
      </pc:sldChg>
      <pc:sldChg chg="addSp delSp modSp del">
        <pc:chgData name="Bhakti Ramesh Chotalia" userId="S::chotalia.b@northeastern.edu::e4a77a2f-b6a8-4e68-be01-3f86250e4c74" providerId="AD" clId="Web-{4C2133AF-FF78-4EC7-B232-2E759FD269E1}" dt="2024-04-08T08:04:34.663" v="675"/>
        <pc:sldMkLst>
          <pc:docMk/>
          <pc:sldMk cId="3367116825" sldId="299"/>
        </pc:sldMkLst>
        <pc:spChg chg="add mod">
          <ac:chgData name="Bhakti Ramesh Chotalia" userId="S::chotalia.b@northeastern.edu::e4a77a2f-b6a8-4e68-be01-3f86250e4c74" providerId="AD" clId="Web-{4C2133AF-FF78-4EC7-B232-2E759FD269E1}" dt="2024-04-08T07:38:45.618" v="132" actId="20577"/>
          <ac:spMkLst>
            <pc:docMk/>
            <pc:sldMk cId="3367116825" sldId="299"/>
            <ac:spMk id="3" creationId="{6E323F1E-0A50-4BBF-B7BC-938E5EE0A656}"/>
          </ac:spMkLst>
        </pc:spChg>
        <pc:spChg chg="add mod">
          <ac:chgData name="Bhakti Ramesh Chotalia" userId="S::chotalia.b@northeastern.edu::e4a77a2f-b6a8-4e68-be01-3f86250e4c74" providerId="AD" clId="Web-{4C2133AF-FF78-4EC7-B232-2E759FD269E1}" dt="2024-04-08T07:39:45.651" v="144" actId="1076"/>
          <ac:spMkLst>
            <pc:docMk/>
            <pc:sldMk cId="3367116825" sldId="299"/>
            <ac:spMk id="5" creationId="{5FEB7676-C3F9-4D45-1E81-529DF1F4340B}"/>
          </ac:spMkLst>
        </pc:spChg>
        <pc:spChg chg="add mod">
          <ac:chgData name="Bhakti Ramesh Chotalia" userId="S::chotalia.b@northeastern.edu::e4a77a2f-b6a8-4e68-be01-3f86250e4c74" providerId="AD" clId="Web-{4C2133AF-FF78-4EC7-B232-2E759FD269E1}" dt="2024-04-08T07:42:06.592" v="203" actId="1076"/>
          <ac:spMkLst>
            <pc:docMk/>
            <pc:sldMk cId="3367116825" sldId="299"/>
            <ac:spMk id="7" creationId="{CA76B04D-2C9A-2837-462F-8DDA9D900529}"/>
          </ac:spMkLst>
        </pc:spChg>
        <pc:spChg chg="add mod">
          <ac:chgData name="Bhakti Ramesh Chotalia" userId="S::chotalia.b@northeastern.edu::e4a77a2f-b6a8-4e68-be01-3f86250e4c74" providerId="AD" clId="Web-{4C2133AF-FF78-4EC7-B232-2E759FD269E1}" dt="2024-04-08T07:45:22.270" v="269"/>
          <ac:spMkLst>
            <pc:docMk/>
            <pc:sldMk cId="3367116825" sldId="299"/>
            <ac:spMk id="8" creationId="{6871584F-43A4-0E74-C618-37663DF0F285}"/>
          </ac:spMkLst>
        </pc:spChg>
        <pc:spChg chg="mod">
          <ac:chgData name="Bhakti Ramesh Chotalia" userId="S::chotalia.b@northeastern.edu::e4a77a2f-b6a8-4e68-be01-3f86250e4c74" providerId="AD" clId="Web-{4C2133AF-FF78-4EC7-B232-2E759FD269E1}" dt="2024-04-08T07:49:21.074" v="274" actId="20577"/>
          <ac:spMkLst>
            <pc:docMk/>
            <pc:sldMk cId="3367116825" sldId="299"/>
            <ac:spMk id="26" creationId="{E9BE32CD-73C5-4B17-6E3E-714B4488D99F}"/>
          </ac:spMkLst>
        </pc:spChg>
        <pc:spChg chg="del mod">
          <ac:chgData name="Bhakti Ramesh Chotalia" userId="S::chotalia.b@northeastern.edu::e4a77a2f-b6a8-4e68-be01-3f86250e4c74" providerId="AD" clId="Web-{4C2133AF-FF78-4EC7-B232-2E759FD269E1}" dt="2024-04-08T07:37:18.053" v="111"/>
          <ac:spMkLst>
            <pc:docMk/>
            <pc:sldMk cId="3367116825" sldId="299"/>
            <ac:spMk id="29" creationId="{5BAE635C-0913-59B6-AE9B-11615AD4A1DD}"/>
          </ac:spMkLst>
        </pc:spChg>
        <pc:spChg chg="del">
          <ac:chgData name="Bhakti Ramesh Chotalia" userId="S::chotalia.b@northeastern.edu::e4a77a2f-b6a8-4e68-be01-3f86250e4c74" providerId="AD" clId="Web-{4C2133AF-FF78-4EC7-B232-2E759FD269E1}" dt="2024-04-08T07:38:58.806" v="136"/>
          <ac:spMkLst>
            <pc:docMk/>
            <pc:sldMk cId="3367116825" sldId="299"/>
            <ac:spMk id="30" creationId="{638949D5-9AB2-A5CF-8A4E-19ABBB190480}"/>
          </ac:spMkLst>
        </pc:spChg>
        <pc:spChg chg="del">
          <ac:chgData name="Bhakti Ramesh Chotalia" userId="S::chotalia.b@northeastern.edu::e4a77a2f-b6a8-4e68-be01-3f86250e4c74" providerId="AD" clId="Web-{4C2133AF-FF78-4EC7-B232-2E759FD269E1}" dt="2024-04-08T07:37:44.647" v="120"/>
          <ac:spMkLst>
            <pc:docMk/>
            <pc:sldMk cId="3367116825" sldId="299"/>
            <ac:spMk id="31" creationId="{CAD6214F-5665-058B-FE5E-AD976CFB65B5}"/>
          </ac:spMkLst>
        </pc:spChg>
        <pc:spChg chg="del">
          <ac:chgData name="Bhakti Ramesh Chotalia" userId="S::chotalia.b@northeastern.edu::e4a77a2f-b6a8-4e68-be01-3f86250e4c74" providerId="AD" clId="Web-{4C2133AF-FF78-4EC7-B232-2E759FD269E1}" dt="2024-04-08T07:38:56.040" v="135"/>
          <ac:spMkLst>
            <pc:docMk/>
            <pc:sldMk cId="3367116825" sldId="299"/>
            <ac:spMk id="32" creationId="{B8E2C9A7-2728-6B1A-AB10-85B9EEBE7397}"/>
          </ac:spMkLst>
        </pc:spChg>
        <pc:spChg chg="del">
          <ac:chgData name="Bhakti Ramesh Chotalia" userId="S::chotalia.b@northeastern.edu::e4a77a2f-b6a8-4e68-be01-3f86250e4c74" providerId="AD" clId="Web-{4C2133AF-FF78-4EC7-B232-2E759FD269E1}" dt="2024-04-08T07:32:43.013" v="1"/>
          <ac:spMkLst>
            <pc:docMk/>
            <pc:sldMk cId="3367116825" sldId="299"/>
            <ac:spMk id="35" creationId="{1D349C4C-BA00-E936-199E-92A535ECECD7}"/>
          </ac:spMkLst>
        </pc:spChg>
        <pc:spChg chg="mod">
          <ac:chgData name="Bhakti Ramesh Chotalia" userId="S::chotalia.b@northeastern.edu::e4a77a2f-b6a8-4e68-be01-3f86250e4c74" providerId="AD" clId="Web-{4C2133AF-FF78-4EC7-B232-2E759FD269E1}" dt="2024-04-08T07:45:14.332" v="268"/>
          <ac:spMkLst>
            <pc:docMk/>
            <pc:sldMk cId="3367116825" sldId="299"/>
            <ac:spMk id="36" creationId="{11BAF7AF-B72D-6DDF-902C-085392E5314E}"/>
          </ac:spMkLst>
        </pc:spChg>
        <pc:spChg chg="mod">
          <ac:chgData name="Bhakti Ramesh Chotalia" userId="S::chotalia.b@northeastern.edu::e4a77a2f-b6a8-4e68-be01-3f86250e4c74" providerId="AD" clId="Web-{4C2133AF-FF78-4EC7-B232-2E759FD269E1}" dt="2024-04-08T07:45:08.488" v="267"/>
          <ac:spMkLst>
            <pc:docMk/>
            <pc:sldMk cId="3367116825" sldId="299"/>
            <ac:spMk id="37" creationId="{190F89DF-3006-974D-2526-3DC35EA9CFA2}"/>
          </ac:spMkLst>
        </pc:spChg>
        <pc:spChg chg="del mod">
          <ac:chgData name="Bhakti Ramesh Chotalia" userId="S::chotalia.b@northeastern.edu::e4a77a2f-b6a8-4e68-be01-3f86250e4c74" providerId="AD" clId="Web-{4C2133AF-FF78-4EC7-B232-2E759FD269E1}" dt="2024-04-08T07:44:16.659" v="241"/>
          <ac:spMkLst>
            <pc:docMk/>
            <pc:sldMk cId="3367116825" sldId="299"/>
            <ac:spMk id="38" creationId="{523C4D17-0ABF-02DA-38C0-D337E50F6296}"/>
          </ac:spMkLst>
        </pc:spChg>
        <pc:spChg chg="mod">
          <ac:chgData name="Bhakti Ramesh Chotalia" userId="S::chotalia.b@northeastern.edu::e4a77a2f-b6a8-4e68-be01-3f86250e4c74" providerId="AD" clId="Web-{4C2133AF-FF78-4EC7-B232-2E759FD269E1}" dt="2024-04-08T08:02:28.863" v="640" actId="20577"/>
          <ac:spMkLst>
            <pc:docMk/>
            <pc:sldMk cId="3367116825" sldId="299"/>
            <ac:spMk id="328" creationId="{00000000-0000-0000-0000-000000000000}"/>
          </ac:spMkLst>
        </pc:spChg>
        <pc:picChg chg="del">
          <ac:chgData name="Bhakti Ramesh Chotalia" userId="S::chotalia.b@northeastern.edu::e4a77a2f-b6a8-4e68-be01-3f86250e4c74" providerId="AD" clId="Web-{4C2133AF-FF78-4EC7-B232-2E759FD269E1}" dt="2024-04-08T07:47:42.337" v="272"/>
          <ac:picMkLst>
            <pc:docMk/>
            <pc:sldMk cId="3367116825" sldId="299"/>
            <ac:picMk id="39" creationId="{BA9FAA42-28BC-CDA0-0325-5B6538B715EF}"/>
          </ac:picMkLst>
        </pc:picChg>
        <pc:picChg chg="del">
          <ac:chgData name="Bhakti Ramesh Chotalia" userId="S::chotalia.b@northeastern.edu::e4a77a2f-b6a8-4e68-be01-3f86250e4c74" providerId="AD" clId="Web-{4C2133AF-FF78-4EC7-B232-2E759FD269E1}" dt="2024-04-08T07:47:39.915" v="271"/>
          <ac:picMkLst>
            <pc:docMk/>
            <pc:sldMk cId="3367116825" sldId="299"/>
            <ac:picMk id="40" creationId="{AC4DFB26-5954-B035-8181-6C317AE1F307}"/>
          </ac:picMkLst>
        </pc:picChg>
      </pc:sldChg>
      <pc:sldChg chg="addSp delSp modSp">
        <pc:chgData name="Bhakti Ramesh Chotalia" userId="S::chotalia.b@northeastern.edu::e4a77a2f-b6a8-4e68-be01-3f86250e4c74" providerId="AD" clId="Web-{4C2133AF-FF78-4EC7-B232-2E759FD269E1}" dt="2024-04-08T08:07:30.137" v="705" actId="1076"/>
        <pc:sldMkLst>
          <pc:docMk/>
          <pc:sldMk cId="2762340403" sldId="2147478062"/>
        </pc:sldMkLst>
        <pc:spChg chg="del">
          <ac:chgData name="Bhakti Ramesh Chotalia" userId="S::chotalia.b@northeastern.edu::e4a77a2f-b6a8-4e68-be01-3f86250e4c74" providerId="AD" clId="Web-{4C2133AF-FF78-4EC7-B232-2E759FD269E1}" dt="2024-04-08T07:52:47.502" v="295"/>
          <ac:spMkLst>
            <pc:docMk/>
            <pc:sldMk cId="2762340403" sldId="2147478062"/>
            <ac:spMk id="9" creationId="{DC9672E6-6C7B-8A13-D806-60474652EE9A}"/>
          </ac:spMkLst>
        </pc:spChg>
        <pc:spChg chg="del">
          <ac:chgData name="Bhakti Ramesh Chotalia" userId="S::chotalia.b@northeastern.edu::e4a77a2f-b6a8-4e68-be01-3f86250e4c74" providerId="AD" clId="Web-{4C2133AF-FF78-4EC7-B232-2E759FD269E1}" dt="2024-04-08T07:52:51.408" v="306"/>
          <ac:spMkLst>
            <pc:docMk/>
            <pc:sldMk cId="2762340403" sldId="2147478062"/>
            <ac:spMk id="10" creationId="{5316143E-CE3D-65CA-052A-EE0FAC8D0FA0}"/>
          </ac:spMkLst>
        </pc:spChg>
        <pc:spChg chg="del">
          <ac:chgData name="Bhakti Ramesh Chotalia" userId="S::chotalia.b@northeastern.edu::e4a77a2f-b6a8-4e68-be01-3f86250e4c74" providerId="AD" clId="Web-{4C2133AF-FF78-4EC7-B232-2E759FD269E1}" dt="2024-04-08T07:52:51.408" v="305"/>
          <ac:spMkLst>
            <pc:docMk/>
            <pc:sldMk cId="2762340403" sldId="2147478062"/>
            <ac:spMk id="11" creationId="{F64A4439-0A5D-0719-7F2B-00A25E5F2BDC}"/>
          </ac:spMkLst>
        </pc:spChg>
        <pc:spChg chg="del">
          <ac:chgData name="Bhakti Ramesh Chotalia" userId="S::chotalia.b@northeastern.edu::e4a77a2f-b6a8-4e68-be01-3f86250e4c74" providerId="AD" clId="Web-{4C2133AF-FF78-4EC7-B232-2E759FD269E1}" dt="2024-04-08T07:51:54.485" v="275"/>
          <ac:spMkLst>
            <pc:docMk/>
            <pc:sldMk cId="2762340403" sldId="2147478062"/>
            <ac:spMk id="13" creationId="{6591F45E-7082-D64C-8754-AC1FFDF59B3F}"/>
          </ac:spMkLst>
        </pc:spChg>
        <pc:spChg chg="del">
          <ac:chgData name="Bhakti Ramesh Chotalia" userId="S::chotalia.b@northeastern.edu::e4a77a2f-b6a8-4e68-be01-3f86250e4c74" providerId="AD" clId="Web-{4C2133AF-FF78-4EC7-B232-2E759FD269E1}" dt="2024-04-08T07:52:06.110" v="280"/>
          <ac:spMkLst>
            <pc:docMk/>
            <pc:sldMk cId="2762340403" sldId="2147478062"/>
            <ac:spMk id="14" creationId="{92994982-BD73-1499-7F11-FDC53CB027F8}"/>
          </ac:spMkLst>
        </pc:spChg>
        <pc:spChg chg="del">
          <ac:chgData name="Bhakti Ramesh Chotalia" userId="S::chotalia.b@northeastern.edu::e4a77a2f-b6a8-4e68-be01-3f86250e4c74" providerId="AD" clId="Web-{4C2133AF-FF78-4EC7-B232-2E759FD269E1}" dt="2024-04-08T07:52:06.110" v="279"/>
          <ac:spMkLst>
            <pc:docMk/>
            <pc:sldMk cId="2762340403" sldId="2147478062"/>
            <ac:spMk id="15" creationId="{2631FBF2-9D60-565E-93C6-DE386AB24816}"/>
          </ac:spMkLst>
        </pc:spChg>
        <pc:spChg chg="del">
          <ac:chgData name="Bhakti Ramesh Chotalia" userId="S::chotalia.b@northeastern.edu::e4a77a2f-b6a8-4e68-be01-3f86250e4c74" providerId="AD" clId="Web-{4C2133AF-FF78-4EC7-B232-2E759FD269E1}" dt="2024-04-08T07:52:20.126" v="290"/>
          <ac:spMkLst>
            <pc:docMk/>
            <pc:sldMk cId="2762340403" sldId="2147478062"/>
            <ac:spMk id="17" creationId="{77C68D3C-17BC-9A39-B8D7-BD430C83FDDE}"/>
          </ac:spMkLst>
        </pc:spChg>
        <pc:spChg chg="del">
          <ac:chgData name="Bhakti Ramesh Chotalia" userId="S::chotalia.b@northeastern.edu::e4a77a2f-b6a8-4e68-be01-3f86250e4c74" providerId="AD" clId="Web-{4C2133AF-FF78-4EC7-B232-2E759FD269E1}" dt="2024-04-08T07:51:58.860" v="277"/>
          <ac:spMkLst>
            <pc:docMk/>
            <pc:sldMk cId="2762340403" sldId="2147478062"/>
            <ac:spMk id="18" creationId="{799E3456-75DC-9248-A19B-633F65A1D22B}"/>
          </ac:spMkLst>
        </pc:spChg>
        <pc:spChg chg="del">
          <ac:chgData name="Bhakti Ramesh Chotalia" userId="S::chotalia.b@northeastern.edu::e4a77a2f-b6a8-4e68-be01-3f86250e4c74" providerId="AD" clId="Web-{4C2133AF-FF78-4EC7-B232-2E759FD269E1}" dt="2024-04-08T07:52:47.502" v="294"/>
          <ac:spMkLst>
            <pc:docMk/>
            <pc:sldMk cId="2762340403" sldId="2147478062"/>
            <ac:spMk id="19" creationId="{FBDBC1E7-8058-3A1D-E73D-720ADF361944}"/>
          </ac:spMkLst>
        </pc:spChg>
        <pc:spChg chg="del">
          <ac:chgData name="Bhakti Ramesh Chotalia" userId="S::chotalia.b@northeastern.edu::e4a77a2f-b6a8-4e68-be01-3f86250e4c74" providerId="AD" clId="Web-{4C2133AF-FF78-4EC7-B232-2E759FD269E1}" dt="2024-04-08T07:52:54.549" v="310"/>
          <ac:spMkLst>
            <pc:docMk/>
            <pc:sldMk cId="2762340403" sldId="2147478062"/>
            <ac:spMk id="30" creationId="{56755C4B-91AE-FAB7-7E6F-10151A39B8D1}"/>
          </ac:spMkLst>
        </pc:spChg>
        <pc:spChg chg="del">
          <ac:chgData name="Bhakti Ramesh Chotalia" userId="S::chotalia.b@northeastern.edu::e4a77a2f-b6a8-4e68-be01-3f86250e4c74" providerId="AD" clId="Web-{4C2133AF-FF78-4EC7-B232-2E759FD269E1}" dt="2024-04-08T07:52:54.549" v="309"/>
          <ac:spMkLst>
            <pc:docMk/>
            <pc:sldMk cId="2762340403" sldId="2147478062"/>
            <ac:spMk id="31" creationId="{B661C0E7-55FA-02E6-0C8B-8A23DB76C149}"/>
          </ac:spMkLst>
        </pc:spChg>
        <pc:spChg chg="del">
          <ac:chgData name="Bhakti Ramesh Chotalia" userId="S::chotalia.b@northeastern.edu::e4a77a2f-b6a8-4e68-be01-3f86250e4c74" providerId="AD" clId="Web-{4C2133AF-FF78-4EC7-B232-2E759FD269E1}" dt="2024-04-08T07:52:51.408" v="304"/>
          <ac:spMkLst>
            <pc:docMk/>
            <pc:sldMk cId="2762340403" sldId="2147478062"/>
            <ac:spMk id="32" creationId="{3D575BD2-ACC8-493F-8869-931391612F7E}"/>
          </ac:spMkLst>
        </pc:spChg>
        <pc:spChg chg="del">
          <ac:chgData name="Bhakti Ramesh Chotalia" userId="S::chotalia.b@northeastern.edu::e4a77a2f-b6a8-4e68-be01-3f86250e4c74" providerId="AD" clId="Web-{4C2133AF-FF78-4EC7-B232-2E759FD269E1}" dt="2024-04-08T07:52:54.549" v="308"/>
          <ac:spMkLst>
            <pc:docMk/>
            <pc:sldMk cId="2762340403" sldId="2147478062"/>
            <ac:spMk id="33" creationId="{40CC16F7-9685-52B1-37DB-E0C7915F60A2}"/>
          </ac:spMkLst>
        </pc:spChg>
        <pc:spChg chg="del">
          <ac:chgData name="Bhakti Ramesh Chotalia" userId="S::chotalia.b@northeastern.edu::e4a77a2f-b6a8-4e68-be01-3f86250e4c74" providerId="AD" clId="Web-{4C2133AF-FF78-4EC7-B232-2E759FD269E1}" dt="2024-04-08T07:52:54.549" v="307"/>
          <ac:spMkLst>
            <pc:docMk/>
            <pc:sldMk cId="2762340403" sldId="2147478062"/>
            <ac:spMk id="34" creationId="{D7E0C4DD-435F-0475-D1B4-5AD647EB4DAC}"/>
          </ac:spMkLst>
        </pc:spChg>
        <pc:spChg chg="del">
          <ac:chgData name="Bhakti Ramesh Chotalia" userId="S::chotalia.b@northeastern.edu::e4a77a2f-b6a8-4e68-be01-3f86250e4c74" providerId="AD" clId="Web-{4C2133AF-FF78-4EC7-B232-2E759FD269E1}" dt="2024-04-08T07:52:51.408" v="303"/>
          <ac:spMkLst>
            <pc:docMk/>
            <pc:sldMk cId="2762340403" sldId="2147478062"/>
            <ac:spMk id="35" creationId="{6DCAA535-2DED-3771-6974-027E26F29BAE}"/>
          </ac:spMkLst>
        </pc:spChg>
        <pc:spChg chg="del">
          <ac:chgData name="Bhakti Ramesh Chotalia" userId="S::chotalia.b@northeastern.edu::e4a77a2f-b6a8-4e68-be01-3f86250e4c74" providerId="AD" clId="Web-{4C2133AF-FF78-4EC7-B232-2E759FD269E1}" dt="2024-04-08T07:52:51.408" v="302"/>
          <ac:spMkLst>
            <pc:docMk/>
            <pc:sldMk cId="2762340403" sldId="2147478062"/>
            <ac:spMk id="36" creationId="{7F28508C-1958-A034-1E0D-8C43917A56E9}"/>
          </ac:spMkLst>
        </pc:spChg>
        <pc:spChg chg="del">
          <ac:chgData name="Bhakti Ramesh Chotalia" userId="S::chotalia.b@northeastern.edu::e4a77a2f-b6a8-4e68-be01-3f86250e4c74" providerId="AD" clId="Web-{4C2133AF-FF78-4EC7-B232-2E759FD269E1}" dt="2024-04-08T07:52:51.408" v="301"/>
          <ac:spMkLst>
            <pc:docMk/>
            <pc:sldMk cId="2762340403" sldId="2147478062"/>
            <ac:spMk id="37" creationId="{F84F54CD-0E89-4A5E-B9D6-642F0863A3F6}"/>
          </ac:spMkLst>
        </pc:spChg>
        <pc:spChg chg="del">
          <ac:chgData name="Bhakti Ramesh Chotalia" userId="S::chotalia.b@northeastern.edu::e4a77a2f-b6a8-4e68-be01-3f86250e4c74" providerId="AD" clId="Web-{4C2133AF-FF78-4EC7-B232-2E759FD269E1}" dt="2024-04-08T07:52:51.408" v="300"/>
          <ac:spMkLst>
            <pc:docMk/>
            <pc:sldMk cId="2762340403" sldId="2147478062"/>
            <ac:spMk id="38" creationId="{C8A4B133-740D-D66F-6B06-AFED3FE8D6F4}"/>
          </ac:spMkLst>
        </pc:spChg>
        <pc:spChg chg="del">
          <ac:chgData name="Bhakti Ramesh Chotalia" userId="S::chotalia.b@northeastern.edu::e4a77a2f-b6a8-4e68-be01-3f86250e4c74" providerId="AD" clId="Web-{4C2133AF-FF78-4EC7-B232-2E759FD269E1}" dt="2024-04-08T07:52:43.955" v="293"/>
          <ac:spMkLst>
            <pc:docMk/>
            <pc:sldMk cId="2762340403" sldId="2147478062"/>
            <ac:spMk id="39" creationId="{4EF59957-DC7D-7605-8A37-7A77E575D4F9}"/>
          </ac:spMkLst>
        </pc:spChg>
        <pc:spChg chg="del">
          <ac:chgData name="Bhakti Ramesh Chotalia" userId="S::chotalia.b@northeastern.edu::e4a77a2f-b6a8-4e68-be01-3f86250e4c74" providerId="AD" clId="Web-{4C2133AF-FF78-4EC7-B232-2E759FD269E1}" dt="2024-04-08T07:52:51.408" v="299"/>
          <ac:spMkLst>
            <pc:docMk/>
            <pc:sldMk cId="2762340403" sldId="2147478062"/>
            <ac:spMk id="40" creationId="{6ECE2D8A-9679-7B1D-5DC7-F7AC525AEFA0}"/>
          </ac:spMkLst>
        </pc:spChg>
        <pc:spChg chg="del">
          <ac:chgData name="Bhakti Ramesh Chotalia" userId="S::chotalia.b@northeastern.edu::e4a77a2f-b6a8-4e68-be01-3f86250e4c74" providerId="AD" clId="Web-{4C2133AF-FF78-4EC7-B232-2E759FD269E1}" dt="2024-04-08T07:52:51.408" v="298"/>
          <ac:spMkLst>
            <pc:docMk/>
            <pc:sldMk cId="2762340403" sldId="2147478062"/>
            <ac:spMk id="41" creationId="{AE0F2E9E-4E57-E5AA-9E39-F286DAEFABB2}"/>
          </ac:spMkLst>
        </pc:spChg>
        <pc:spChg chg="del">
          <ac:chgData name="Bhakti Ramesh Chotalia" userId="S::chotalia.b@northeastern.edu::e4a77a2f-b6a8-4e68-be01-3f86250e4c74" providerId="AD" clId="Web-{4C2133AF-FF78-4EC7-B232-2E759FD269E1}" dt="2024-04-08T07:52:51.393" v="297"/>
          <ac:spMkLst>
            <pc:docMk/>
            <pc:sldMk cId="2762340403" sldId="2147478062"/>
            <ac:spMk id="42" creationId="{B72E6A69-8320-5FDA-AC2C-3180E07E4D88}"/>
          </ac:spMkLst>
        </pc:spChg>
        <pc:spChg chg="del">
          <ac:chgData name="Bhakti Ramesh Chotalia" userId="S::chotalia.b@northeastern.edu::e4a77a2f-b6a8-4e68-be01-3f86250e4c74" providerId="AD" clId="Web-{4C2133AF-FF78-4EC7-B232-2E759FD269E1}" dt="2024-04-08T07:52:51.393" v="296"/>
          <ac:spMkLst>
            <pc:docMk/>
            <pc:sldMk cId="2762340403" sldId="2147478062"/>
            <ac:spMk id="43" creationId="{80880C56-50E3-8C52-9DCA-2E01A5B7C270}"/>
          </ac:spMkLst>
        </pc:spChg>
        <pc:spChg chg="mod">
          <ac:chgData name="Bhakti Ramesh Chotalia" userId="S::chotalia.b@northeastern.edu::e4a77a2f-b6a8-4e68-be01-3f86250e4c74" providerId="AD" clId="Web-{4C2133AF-FF78-4EC7-B232-2E759FD269E1}" dt="2024-04-08T08:06:58.136" v="692" actId="1076"/>
          <ac:spMkLst>
            <pc:docMk/>
            <pc:sldMk cId="2762340403" sldId="2147478062"/>
            <ac:spMk id="44" creationId="{E1AD7E30-FA54-5A10-AD97-98B3E56AE5FC}"/>
          </ac:spMkLst>
        </pc:spChg>
        <pc:spChg chg="mod">
          <ac:chgData name="Bhakti Ramesh Chotalia" userId="S::chotalia.b@northeastern.edu::e4a77a2f-b6a8-4e68-be01-3f86250e4c74" providerId="AD" clId="Web-{4C2133AF-FF78-4EC7-B232-2E759FD269E1}" dt="2024-04-08T08:06:58.167" v="693" actId="1076"/>
          <ac:spMkLst>
            <pc:docMk/>
            <pc:sldMk cId="2762340403" sldId="2147478062"/>
            <ac:spMk id="45" creationId="{ACA2A1A4-3BD2-E5DE-BC99-E873650C9A25}"/>
          </ac:spMkLst>
        </pc:spChg>
        <pc:spChg chg="mod">
          <ac:chgData name="Bhakti Ramesh Chotalia" userId="S::chotalia.b@northeastern.edu::e4a77a2f-b6a8-4e68-be01-3f86250e4c74" providerId="AD" clId="Web-{4C2133AF-FF78-4EC7-B232-2E759FD269E1}" dt="2024-04-08T08:06:58.199" v="694" actId="1076"/>
          <ac:spMkLst>
            <pc:docMk/>
            <pc:sldMk cId="2762340403" sldId="2147478062"/>
            <ac:spMk id="46" creationId="{206DE8E2-0C80-B3EE-EC63-CF3576F99572}"/>
          </ac:spMkLst>
        </pc:spChg>
        <pc:spChg chg="add mod">
          <ac:chgData name="Bhakti Ramesh Chotalia" userId="S::chotalia.b@northeastern.edu::e4a77a2f-b6a8-4e68-be01-3f86250e4c74" providerId="AD" clId="Web-{4C2133AF-FF78-4EC7-B232-2E759FD269E1}" dt="2024-04-08T08:03:23.755" v="645" actId="1076"/>
          <ac:spMkLst>
            <pc:docMk/>
            <pc:sldMk cId="2762340403" sldId="2147478062"/>
            <ac:spMk id="51" creationId="{4D9D9C78-C52E-E6C6-FBA3-29BBE7B42F15}"/>
          </ac:spMkLst>
        </pc:spChg>
        <pc:spChg chg="add del">
          <ac:chgData name="Bhakti Ramesh Chotalia" userId="S::chotalia.b@northeastern.edu::e4a77a2f-b6a8-4e68-be01-3f86250e4c74" providerId="AD" clId="Web-{4C2133AF-FF78-4EC7-B232-2E759FD269E1}" dt="2024-04-08T08:03:38.787" v="647"/>
          <ac:spMkLst>
            <pc:docMk/>
            <pc:sldMk cId="2762340403" sldId="2147478062"/>
            <ac:spMk id="53" creationId="{B7552C4C-8D5B-54DF-009B-CE28F15D6C18}"/>
          </ac:spMkLst>
        </pc:spChg>
        <pc:spChg chg="add mod">
          <ac:chgData name="Bhakti Ramesh Chotalia" userId="S::chotalia.b@northeastern.edu::e4a77a2f-b6a8-4e68-be01-3f86250e4c74" providerId="AD" clId="Web-{4C2133AF-FF78-4EC7-B232-2E759FD269E1}" dt="2024-04-08T08:07:30.137" v="705" actId="1076"/>
          <ac:spMkLst>
            <pc:docMk/>
            <pc:sldMk cId="2762340403" sldId="2147478062"/>
            <ac:spMk id="54" creationId="{16D16281-4217-9CF2-3F2E-C61ED7D90084}"/>
          </ac:spMkLst>
        </pc:spChg>
        <pc:spChg chg="add del">
          <ac:chgData name="Bhakti Ramesh Chotalia" userId="S::chotalia.b@northeastern.edu::e4a77a2f-b6a8-4e68-be01-3f86250e4c74" providerId="AD" clId="Web-{4C2133AF-FF78-4EC7-B232-2E759FD269E1}" dt="2024-04-08T08:03:54.881" v="665"/>
          <ac:spMkLst>
            <pc:docMk/>
            <pc:sldMk cId="2762340403" sldId="2147478062"/>
            <ac:spMk id="56" creationId="{0F06AC10-C055-14C5-96CF-199CBEE44252}"/>
          </ac:spMkLst>
        </pc:spChg>
        <pc:spChg chg="del mod">
          <ac:chgData name="Bhakti Ramesh Chotalia" userId="S::chotalia.b@northeastern.edu::e4a77a2f-b6a8-4e68-be01-3f86250e4c74" providerId="AD" clId="Web-{4C2133AF-FF78-4EC7-B232-2E759FD269E1}" dt="2024-04-08T07:52:01.891" v="278"/>
          <ac:spMkLst>
            <pc:docMk/>
            <pc:sldMk cId="2762340403" sldId="2147478062"/>
            <ac:spMk id="114" creationId="{D5238C44-8BDE-FE89-F0BF-E14A9BDFC508}"/>
          </ac:spMkLst>
        </pc:spChg>
        <pc:grpChg chg="del">
          <ac:chgData name="Bhakti Ramesh Chotalia" userId="S::chotalia.b@northeastern.edu::e4a77a2f-b6a8-4e68-be01-3f86250e4c74" providerId="AD" clId="Web-{4C2133AF-FF78-4EC7-B232-2E759FD269E1}" dt="2024-04-08T07:52:06.110" v="281"/>
          <ac:grpSpMkLst>
            <pc:docMk/>
            <pc:sldMk cId="2762340403" sldId="2147478062"/>
            <ac:grpSpMk id="26" creationId="{16B3E60D-A204-1B39-4454-C67724835E3D}"/>
          </ac:grpSpMkLst>
        </pc:grpChg>
        <pc:grpChg chg="del">
          <ac:chgData name="Bhakti Ramesh Chotalia" userId="S::chotalia.b@northeastern.edu::e4a77a2f-b6a8-4e68-be01-3f86250e4c74" providerId="AD" clId="Web-{4C2133AF-FF78-4EC7-B232-2E759FD269E1}" dt="2024-04-08T07:52:06.126" v="282"/>
          <ac:grpSpMkLst>
            <pc:docMk/>
            <pc:sldMk cId="2762340403" sldId="2147478062"/>
            <ac:grpSpMk id="27" creationId="{17BAE762-7C55-3811-6AE2-C801287862B0}"/>
          </ac:grpSpMkLst>
        </pc:grpChg>
        <pc:grpChg chg="del">
          <ac:chgData name="Bhakti Ramesh Chotalia" userId="S::chotalia.b@northeastern.edu::e4a77a2f-b6a8-4e68-be01-3f86250e4c74" providerId="AD" clId="Web-{4C2133AF-FF78-4EC7-B232-2E759FD269E1}" dt="2024-04-08T07:52:06.126" v="283"/>
          <ac:grpSpMkLst>
            <pc:docMk/>
            <pc:sldMk cId="2762340403" sldId="2147478062"/>
            <ac:grpSpMk id="28" creationId="{CC739FCD-B6C6-0C96-6ECA-EACC09EF06AF}"/>
          </ac:grpSpMkLst>
        </pc:grpChg>
        <pc:grpChg chg="del">
          <ac:chgData name="Bhakti Ramesh Chotalia" userId="S::chotalia.b@northeastern.edu::e4a77a2f-b6a8-4e68-be01-3f86250e4c74" providerId="AD" clId="Web-{4C2133AF-FF78-4EC7-B232-2E759FD269E1}" dt="2024-04-08T07:52:06.126" v="284"/>
          <ac:grpSpMkLst>
            <pc:docMk/>
            <pc:sldMk cId="2762340403" sldId="2147478062"/>
            <ac:grpSpMk id="29" creationId="{97FEC6E2-E6A6-1170-C7AC-635A41EE747B}"/>
          </ac:grpSpMkLst>
        </pc:grpChg>
        <pc:picChg chg="mod">
          <ac:chgData name="Bhakti Ramesh Chotalia" userId="S::chotalia.b@northeastern.edu::e4a77a2f-b6a8-4e68-be01-3f86250e4c74" providerId="AD" clId="Web-{4C2133AF-FF78-4EC7-B232-2E759FD269E1}" dt="2024-04-08T08:07:12.480" v="703" actId="1076"/>
          <ac:picMkLst>
            <pc:docMk/>
            <pc:sldMk cId="2762340403" sldId="2147478062"/>
            <ac:picMk id="47" creationId="{3C3AF245-FC5A-AE3D-F2F3-84BDC5CCAF51}"/>
          </ac:picMkLst>
        </pc:picChg>
        <pc:picChg chg="mod">
          <ac:chgData name="Bhakti Ramesh Chotalia" userId="S::chotalia.b@northeastern.edu::e4a77a2f-b6a8-4e68-be01-3f86250e4c74" providerId="AD" clId="Web-{4C2133AF-FF78-4EC7-B232-2E759FD269E1}" dt="2024-04-08T08:07:12.480" v="702" actId="1076"/>
          <ac:picMkLst>
            <pc:docMk/>
            <pc:sldMk cId="2762340403" sldId="2147478062"/>
            <ac:picMk id="48" creationId="{6FCC18B4-9E7A-FD50-81B7-4B363A58B017}"/>
          </ac:picMkLst>
        </pc:picChg>
        <pc:picChg chg="mod">
          <ac:chgData name="Bhakti Ramesh Chotalia" userId="S::chotalia.b@northeastern.edu::e4a77a2f-b6a8-4e68-be01-3f86250e4c74" providerId="AD" clId="Web-{4C2133AF-FF78-4EC7-B232-2E759FD269E1}" dt="2024-04-08T08:07:22.684" v="704" actId="1076"/>
          <ac:picMkLst>
            <pc:docMk/>
            <pc:sldMk cId="2762340403" sldId="2147478062"/>
            <ac:picMk id="49" creationId="{6E8A3313-D073-692E-0651-539FB14D9C94}"/>
          </ac:picMkLst>
        </pc:picChg>
        <pc:cxnChg chg="del">
          <ac:chgData name="Bhakti Ramesh Chotalia" userId="S::chotalia.b@northeastern.edu::e4a77a2f-b6a8-4e68-be01-3f86250e4c74" providerId="AD" clId="Web-{4C2133AF-FF78-4EC7-B232-2E759FD269E1}" dt="2024-04-08T07:52:06.126" v="285"/>
          <ac:cxnSpMkLst>
            <pc:docMk/>
            <pc:sldMk cId="2762340403" sldId="2147478062"/>
            <ac:cxnSpMk id="2" creationId="{D4801B2E-7623-3C5F-D039-F06205DF27D1}"/>
          </ac:cxnSpMkLst>
        </pc:cxnChg>
        <pc:cxnChg chg="del">
          <ac:chgData name="Bhakti Ramesh Chotalia" userId="S::chotalia.b@northeastern.edu::e4a77a2f-b6a8-4e68-be01-3f86250e4c74" providerId="AD" clId="Web-{4C2133AF-FF78-4EC7-B232-2E759FD269E1}" dt="2024-04-08T07:52:09.485" v="286"/>
          <ac:cxnSpMkLst>
            <pc:docMk/>
            <pc:sldMk cId="2762340403" sldId="2147478062"/>
            <ac:cxnSpMk id="16" creationId="{C8B14637-4ACB-A494-3882-E7803E7B7FD9}"/>
          </ac:cxnSpMkLst>
        </pc:cxnChg>
        <pc:cxnChg chg="del">
          <ac:chgData name="Bhakti Ramesh Chotalia" userId="S::chotalia.b@northeastern.edu::e4a77a2f-b6a8-4e68-be01-3f86250e4c74" providerId="AD" clId="Web-{4C2133AF-FF78-4EC7-B232-2E759FD269E1}" dt="2024-04-08T07:52:11.391" v="287"/>
          <ac:cxnSpMkLst>
            <pc:docMk/>
            <pc:sldMk cId="2762340403" sldId="2147478062"/>
            <ac:cxnSpMk id="21" creationId="{C4E0F36C-42C3-EF34-C029-B35A34EDDB97}"/>
          </ac:cxnSpMkLst>
        </pc:cxnChg>
        <pc:cxnChg chg="del">
          <ac:chgData name="Bhakti Ramesh Chotalia" userId="S::chotalia.b@northeastern.edu::e4a77a2f-b6a8-4e68-be01-3f86250e4c74" providerId="AD" clId="Web-{4C2133AF-FF78-4EC7-B232-2E759FD269E1}" dt="2024-04-08T07:52:13.423" v="288"/>
          <ac:cxnSpMkLst>
            <pc:docMk/>
            <pc:sldMk cId="2762340403" sldId="2147478062"/>
            <ac:cxnSpMk id="22" creationId="{34055886-8B6A-ED2B-6ADC-7C713387C727}"/>
          </ac:cxnSpMkLst>
        </pc:cxnChg>
        <pc:cxnChg chg="del">
          <ac:chgData name="Bhakti Ramesh Chotalia" userId="S::chotalia.b@northeastern.edu::e4a77a2f-b6a8-4e68-be01-3f86250e4c74" providerId="AD" clId="Web-{4C2133AF-FF78-4EC7-B232-2E759FD269E1}" dt="2024-04-08T07:52:15.532" v="289"/>
          <ac:cxnSpMkLst>
            <pc:docMk/>
            <pc:sldMk cId="2762340403" sldId="2147478062"/>
            <ac:cxnSpMk id="23" creationId="{F92FBBC6-95FA-B387-7736-080DF970C6AD}"/>
          </ac:cxnSpMkLst>
        </pc:cxnChg>
      </pc:sldChg>
    </pc:docChg>
  </pc:docChgLst>
  <pc:docChgLst>
    <pc:chgData name="Bhakti Ramesh Chotalia" userId="S::chotalia.b@northeastern.edu::e4a77a2f-b6a8-4e68-be01-3f86250e4c74" providerId="AD" clId="Web-{95973391-391F-4502-BAC2-1F0B3F3A79FC}"/>
    <pc:docChg chg="modSld">
      <pc:chgData name="Bhakti Ramesh Chotalia" userId="S::chotalia.b@northeastern.edu::e4a77a2f-b6a8-4e68-be01-3f86250e4c74" providerId="AD" clId="Web-{95973391-391F-4502-BAC2-1F0B3F3A79FC}" dt="2024-04-08T08:10:57.879" v="172"/>
      <pc:docMkLst>
        <pc:docMk/>
      </pc:docMkLst>
      <pc:sldChg chg="modSp">
        <pc:chgData name="Bhakti Ramesh Chotalia" userId="S::chotalia.b@northeastern.edu::e4a77a2f-b6a8-4e68-be01-3f86250e4c74" providerId="AD" clId="Web-{95973391-391F-4502-BAC2-1F0B3F3A79FC}" dt="2024-04-08T08:10:57.879" v="172"/>
        <pc:sldMkLst>
          <pc:docMk/>
          <pc:sldMk cId="0" sldId="257"/>
        </pc:sldMkLst>
        <pc:graphicFrameChg chg="mod modGraphic">
          <ac:chgData name="Bhakti Ramesh Chotalia" userId="S::chotalia.b@northeastern.edu::e4a77a2f-b6a8-4e68-be01-3f86250e4c74" providerId="AD" clId="Web-{95973391-391F-4502-BAC2-1F0B3F3A79FC}" dt="2024-04-08T08:10:57.879" v="172"/>
          <ac:graphicFrameMkLst>
            <pc:docMk/>
            <pc:sldMk cId="0" sldId="257"/>
            <ac:graphicFrameMk id="25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8674abd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8674abd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8c34fab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8c34fab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05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8c34fab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8c34fab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31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8c34fab0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8c34fab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10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8c34fab0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8c34fab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576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85639a9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a85639a9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586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85639a99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a85639a9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257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8c34fab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8c34fab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48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a8c34fab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a8c34fab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37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Tree>
    <p:extLst>
      <p:ext uri="{BB962C8B-B14F-4D97-AF65-F5344CB8AC3E}">
        <p14:creationId xmlns:p14="http://schemas.microsoft.com/office/powerpoint/2010/main" val="1810877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8c34fab0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8c34fab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77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37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6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8c34fab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8c34fab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59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bit.ly/2TtBDfr" TargetMode="External"/><Relationship Id="rId3" Type="http://schemas.openxmlformats.org/officeDocument/2006/relationships/image" Target="../media/image2.png"/><Relationship Id="rId7" Type="http://schemas.openxmlformats.org/officeDocument/2006/relationships/hyperlink" Target="http://bit.ly/2TyoMsr"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s://bit.ly/3A1uf1Q" TargetMode="External"/><Relationship Id="rId5" Type="http://schemas.openxmlformats.org/officeDocument/2006/relationships/image" Target="../media/image3.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1" name="Google Shape;11;p2"/>
          <p:cNvGrpSpPr/>
          <p:nvPr/>
        </p:nvGrpSpPr>
        <p:grpSpPr>
          <a:xfrm>
            <a:off x="-1670000" y="-1382025"/>
            <a:ext cx="6862226" cy="7772701"/>
            <a:chOff x="-1670000" y="-1382025"/>
            <a:chExt cx="6862226" cy="7772701"/>
          </a:xfrm>
        </p:grpSpPr>
        <p:pic>
          <p:nvPicPr>
            <p:cNvPr id="12" name="Google Shape;12;p2"/>
            <p:cNvPicPr preferRelativeResize="0"/>
            <p:nvPr/>
          </p:nvPicPr>
          <p:blipFill rotWithShape="1">
            <a:blip r:embed="rId3">
              <a:alphaModFix/>
            </a:blip>
            <a:srcRect t="268" b="268"/>
            <a:stretch/>
          </p:blipFill>
          <p:spPr>
            <a:xfrm>
              <a:off x="-1670000" y="-358875"/>
              <a:ext cx="2383225" cy="2320901"/>
            </a:xfrm>
            <a:prstGeom prst="rect">
              <a:avLst/>
            </a:prstGeom>
            <a:noFill/>
            <a:ln>
              <a:noFill/>
            </a:ln>
          </p:spPr>
        </p:pic>
        <p:pic>
          <p:nvPicPr>
            <p:cNvPr id="13" name="Google Shape;13;p2"/>
            <p:cNvPicPr preferRelativeResize="0"/>
            <p:nvPr/>
          </p:nvPicPr>
          <p:blipFill rotWithShape="1">
            <a:blip r:embed="rId4">
              <a:alphaModFix/>
            </a:blip>
            <a:srcRect t="268" b="268"/>
            <a:stretch/>
          </p:blipFill>
          <p:spPr>
            <a:xfrm>
              <a:off x="-711425" y="3979468"/>
              <a:ext cx="2475948" cy="2411208"/>
            </a:xfrm>
            <a:prstGeom prst="rect">
              <a:avLst/>
            </a:prstGeom>
            <a:noFill/>
            <a:ln>
              <a:noFill/>
            </a:ln>
          </p:spPr>
        </p:pic>
        <p:pic>
          <p:nvPicPr>
            <p:cNvPr id="14" name="Google Shape;14;p2"/>
            <p:cNvPicPr preferRelativeResize="0"/>
            <p:nvPr/>
          </p:nvPicPr>
          <p:blipFill rotWithShape="1">
            <a:blip r:embed="rId5">
              <a:alphaModFix/>
            </a:blip>
            <a:srcRect t="268" b="268"/>
            <a:stretch/>
          </p:blipFill>
          <p:spPr>
            <a:xfrm>
              <a:off x="3219099" y="-1382025"/>
              <a:ext cx="1973126" cy="1921525"/>
            </a:xfrm>
            <a:prstGeom prst="rect">
              <a:avLst/>
            </a:prstGeom>
            <a:noFill/>
            <a:ln>
              <a:noFill/>
            </a:ln>
          </p:spPr>
        </p:pic>
        <p:pic>
          <p:nvPicPr>
            <p:cNvPr id="15" name="Google Shape;15;p2"/>
            <p:cNvPicPr preferRelativeResize="0"/>
            <p:nvPr/>
          </p:nvPicPr>
          <p:blipFill rotWithShape="1">
            <a:blip r:embed="rId4">
              <a:alphaModFix/>
            </a:blip>
            <a:srcRect t="268" b="278"/>
            <a:stretch/>
          </p:blipFill>
          <p:spPr>
            <a:xfrm>
              <a:off x="3052622" y="429298"/>
              <a:ext cx="350600" cy="341426"/>
            </a:xfrm>
            <a:prstGeom prst="rect">
              <a:avLst/>
            </a:prstGeom>
            <a:noFill/>
            <a:ln>
              <a:noFill/>
            </a:ln>
          </p:spPr>
        </p:pic>
      </p:grpSp>
      <p:sp>
        <p:nvSpPr>
          <p:cNvPr id="16" name="Google Shape;16;p2"/>
          <p:cNvSpPr txBox="1">
            <a:spLocks noGrp="1"/>
          </p:cNvSpPr>
          <p:nvPr>
            <p:ph type="ctrTitle"/>
          </p:nvPr>
        </p:nvSpPr>
        <p:spPr>
          <a:xfrm>
            <a:off x="713225" y="1405475"/>
            <a:ext cx="5676000" cy="1610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713225" y="3015575"/>
            <a:ext cx="4528800" cy="475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pic>
        <p:nvPicPr>
          <p:cNvPr id="98" name="Google Shape;98;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9" name="Google Shape;99;p11"/>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00" name="Google Shape;100;p11"/>
          <p:cNvGrpSpPr/>
          <p:nvPr/>
        </p:nvGrpSpPr>
        <p:grpSpPr>
          <a:xfrm>
            <a:off x="-1327100" y="-1382025"/>
            <a:ext cx="11949525" cy="7772701"/>
            <a:chOff x="-1327100" y="-1382025"/>
            <a:chExt cx="11949525" cy="7772701"/>
          </a:xfrm>
        </p:grpSpPr>
        <p:pic>
          <p:nvPicPr>
            <p:cNvPr id="101" name="Google Shape;101;p11"/>
            <p:cNvPicPr preferRelativeResize="0"/>
            <p:nvPr/>
          </p:nvPicPr>
          <p:blipFill rotWithShape="1">
            <a:blip r:embed="rId3">
              <a:alphaModFix/>
            </a:blip>
            <a:srcRect t="268" b="268"/>
            <a:stretch/>
          </p:blipFill>
          <p:spPr>
            <a:xfrm flipH="1">
              <a:off x="8239201" y="-211500"/>
              <a:ext cx="2383225" cy="2320901"/>
            </a:xfrm>
            <a:prstGeom prst="rect">
              <a:avLst/>
            </a:prstGeom>
            <a:noFill/>
            <a:ln>
              <a:noFill/>
            </a:ln>
          </p:spPr>
        </p:pic>
        <p:pic>
          <p:nvPicPr>
            <p:cNvPr id="102" name="Google Shape;102;p11"/>
            <p:cNvPicPr preferRelativeResize="0"/>
            <p:nvPr/>
          </p:nvPicPr>
          <p:blipFill rotWithShape="1">
            <a:blip r:embed="rId4">
              <a:alphaModFix/>
            </a:blip>
            <a:srcRect t="268" b="268"/>
            <a:stretch/>
          </p:blipFill>
          <p:spPr>
            <a:xfrm flipH="1">
              <a:off x="7192802" y="3979468"/>
              <a:ext cx="2475948" cy="2411208"/>
            </a:xfrm>
            <a:prstGeom prst="rect">
              <a:avLst/>
            </a:prstGeom>
            <a:noFill/>
            <a:ln>
              <a:noFill/>
            </a:ln>
          </p:spPr>
        </p:pic>
        <p:pic>
          <p:nvPicPr>
            <p:cNvPr id="103" name="Google Shape;103;p11"/>
            <p:cNvPicPr preferRelativeResize="0"/>
            <p:nvPr/>
          </p:nvPicPr>
          <p:blipFill rotWithShape="1">
            <a:blip r:embed="rId5">
              <a:alphaModFix/>
            </a:blip>
            <a:srcRect t="268" b="268"/>
            <a:stretch/>
          </p:blipFill>
          <p:spPr>
            <a:xfrm flipH="1">
              <a:off x="3318424" y="-1382025"/>
              <a:ext cx="1973126" cy="1921525"/>
            </a:xfrm>
            <a:prstGeom prst="rect">
              <a:avLst/>
            </a:prstGeom>
            <a:noFill/>
            <a:ln>
              <a:noFill/>
            </a:ln>
          </p:spPr>
        </p:pic>
        <p:pic>
          <p:nvPicPr>
            <p:cNvPr id="104" name="Google Shape;104;p11"/>
            <p:cNvPicPr preferRelativeResize="0"/>
            <p:nvPr/>
          </p:nvPicPr>
          <p:blipFill rotWithShape="1">
            <a:blip r:embed="rId6">
              <a:alphaModFix/>
            </a:blip>
            <a:srcRect t="268" b="268"/>
            <a:stretch/>
          </p:blipFill>
          <p:spPr>
            <a:xfrm flipH="1">
              <a:off x="-1327100" y="-211500"/>
              <a:ext cx="2231901" cy="2173524"/>
            </a:xfrm>
            <a:prstGeom prst="rect">
              <a:avLst/>
            </a:prstGeom>
            <a:noFill/>
            <a:ln>
              <a:noFill/>
            </a:ln>
          </p:spPr>
        </p:pic>
        <p:pic>
          <p:nvPicPr>
            <p:cNvPr id="105" name="Google Shape;105;p11"/>
            <p:cNvPicPr preferRelativeResize="0"/>
            <p:nvPr/>
          </p:nvPicPr>
          <p:blipFill rotWithShape="1">
            <a:blip r:embed="rId4">
              <a:alphaModFix/>
            </a:blip>
            <a:srcRect t="268" b="278"/>
            <a:stretch/>
          </p:blipFill>
          <p:spPr>
            <a:xfrm flipH="1">
              <a:off x="5107429" y="429298"/>
              <a:ext cx="350600" cy="341426"/>
            </a:xfrm>
            <a:prstGeom prst="rect">
              <a:avLst/>
            </a:prstGeom>
            <a:noFill/>
            <a:ln>
              <a:noFill/>
            </a:ln>
          </p:spPr>
        </p:pic>
      </p:grpSp>
      <p:sp>
        <p:nvSpPr>
          <p:cNvPr id="106" name="Google Shape;106;p11"/>
          <p:cNvSpPr txBox="1">
            <a:spLocks noGrp="1"/>
          </p:cNvSpPr>
          <p:nvPr>
            <p:ph type="title" hasCustomPrompt="1"/>
          </p:nvPr>
        </p:nvSpPr>
        <p:spPr>
          <a:xfrm>
            <a:off x="1284000" y="1646075"/>
            <a:ext cx="6576000" cy="1253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7" name="Google Shape;107;p11"/>
          <p:cNvSpPr txBox="1">
            <a:spLocks noGrp="1"/>
          </p:cNvSpPr>
          <p:nvPr>
            <p:ph type="subTitle" idx="1"/>
          </p:nvPr>
        </p:nvSpPr>
        <p:spPr>
          <a:xfrm>
            <a:off x="2157875" y="3000325"/>
            <a:ext cx="4828200" cy="497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1" name="Google Shape;111;p13"/>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12" name="Google Shape;112;p13"/>
          <p:cNvGrpSpPr/>
          <p:nvPr/>
        </p:nvGrpSpPr>
        <p:grpSpPr>
          <a:xfrm>
            <a:off x="-1650526" y="539500"/>
            <a:ext cx="11249676" cy="4194626"/>
            <a:chOff x="-1650526" y="539500"/>
            <a:chExt cx="11249676" cy="4194626"/>
          </a:xfrm>
        </p:grpSpPr>
        <p:pic>
          <p:nvPicPr>
            <p:cNvPr id="113" name="Google Shape;113;p13"/>
            <p:cNvPicPr preferRelativeResize="0"/>
            <p:nvPr/>
          </p:nvPicPr>
          <p:blipFill rotWithShape="1">
            <a:blip r:embed="rId3">
              <a:alphaModFix/>
            </a:blip>
            <a:srcRect/>
            <a:stretch/>
          </p:blipFill>
          <p:spPr>
            <a:xfrm flipH="1">
              <a:off x="-1650526" y="2413225"/>
              <a:ext cx="2370526" cy="2320901"/>
            </a:xfrm>
            <a:prstGeom prst="rect">
              <a:avLst/>
            </a:prstGeom>
            <a:noFill/>
            <a:ln>
              <a:noFill/>
            </a:ln>
          </p:spPr>
        </p:pic>
        <p:pic>
          <p:nvPicPr>
            <p:cNvPr id="114" name="Google Shape;114;p13"/>
            <p:cNvPicPr preferRelativeResize="0"/>
            <p:nvPr/>
          </p:nvPicPr>
          <p:blipFill rotWithShape="1">
            <a:blip r:embed="rId4">
              <a:alphaModFix/>
            </a:blip>
            <a:srcRect/>
            <a:stretch/>
          </p:blipFill>
          <p:spPr>
            <a:xfrm>
              <a:off x="8558850" y="539500"/>
              <a:ext cx="1040300" cy="1018599"/>
            </a:xfrm>
            <a:prstGeom prst="rect">
              <a:avLst/>
            </a:prstGeom>
            <a:noFill/>
            <a:ln>
              <a:noFill/>
            </a:ln>
          </p:spPr>
        </p:pic>
      </p:grpSp>
      <p:sp>
        <p:nvSpPr>
          <p:cNvPr id="115" name="Google Shape;115;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3"/>
          <p:cNvSpPr txBox="1">
            <a:spLocks noGrp="1"/>
          </p:cNvSpPr>
          <p:nvPr>
            <p:ph type="title" idx="2" hasCustomPrompt="1"/>
          </p:nvPr>
        </p:nvSpPr>
        <p:spPr>
          <a:xfrm>
            <a:off x="820150"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3" hasCustomPrompt="1"/>
          </p:nvPr>
        </p:nvSpPr>
        <p:spPr>
          <a:xfrm>
            <a:off x="820150"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4" hasCustomPrompt="1"/>
          </p:nvPr>
        </p:nvSpPr>
        <p:spPr>
          <a:xfrm>
            <a:off x="3519425"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5" hasCustomPrompt="1"/>
          </p:nvPr>
        </p:nvSpPr>
        <p:spPr>
          <a:xfrm>
            <a:off x="3519425"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6" hasCustomPrompt="1"/>
          </p:nvPr>
        </p:nvSpPr>
        <p:spPr>
          <a:xfrm>
            <a:off x="6218700" y="149497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7" hasCustomPrompt="1"/>
          </p:nvPr>
        </p:nvSpPr>
        <p:spPr>
          <a:xfrm>
            <a:off x="6218700" y="3080803"/>
            <a:ext cx="734700" cy="572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1"/>
          </p:nvPr>
        </p:nvSpPr>
        <p:spPr>
          <a:xfrm>
            <a:off x="720000"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3" name="Google Shape;123;p13"/>
          <p:cNvSpPr txBox="1">
            <a:spLocks noGrp="1"/>
          </p:cNvSpPr>
          <p:nvPr>
            <p:ph type="subTitle" idx="8"/>
          </p:nvPr>
        </p:nvSpPr>
        <p:spPr>
          <a:xfrm>
            <a:off x="3419275"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9"/>
          </p:nvPr>
        </p:nvSpPr>
        <p:spPr>
          <a:xfrm>
            <a:off x="6118550" y="2204075"/>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13"/>
          </p:nvPr>
        </p:nvSpPr>
        <p:spPr>
          <a:xfrm>
            <a:off x="720000"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4"/>
          </p:nvPr>
        </p:nvSpPr>
        <p:spPr>
          <a:xfrm>
            <a:off x="3419275"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5"/>
          </p:nvPr>
        </p:nvSpPr>
        <p:spPr>
          <a:xfrm>
            <a:off x="6118550" y="3789950"/>
            <a:ext cx="2305500" cy="50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Georama"/>
                <a:ea typeface="Georama"/>
                <a:cs typeface="Georama"/>
                <a:sym typeface="Georama"/>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8"/>
        <p:cNvGrpSpPr/>
        <p:nvPr/>
      </p:nvGrpSpPr>
      <p:grpSpPr>
        <a:xfrm>
          <a:off x="0" y="0"/>
          <a:ext cx="0" cy="0"/>
          <a:chOff x="0" y="0"/>
          <a:chExt cx="0" cy="0"/>
        </a:xfrm>
      </p:grpSpPr>
      <p:pic>
        <p:nvPicPr>
          <p:cNvPr id="129" name="Google Shape;129;p1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0" name="Google Shape;130;p14"/>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31" name="Google Shape;131;p14"/>
          <p:cNvGrpSpPr/>
          <p:nvPr/>
        </p:nvGrpSpPr>
        <p:grpSpPr>
          <a:xfrm>
            <a:off x="-1679926" y="-53750"/>
            <a:ext cx="12008276" cy="6113175"/>
            <a:chOff x="-1679926" y="-53750"/>
            <a:chExt cx="12008276" cy="6113175"/>
          </a:xfrm>
        </p:grpSpPr>
        <p:pic>
          <p:nvPicPr>
            <p:cNvPr id="132" name="Google Shape;132;p14"/>
            <p:cNvPicPr preferRelativeResize="0"/>
            <p:nvPr/>
          </p:nvPicPr>
          <p:blipFill rotWithShape="1">
            <a:blip r:embed="rId3">
              <a:alphaModFix/>
            </a:blip>
            <a:srcRect/>
            <a:stretch/>
          </p:blipFill>
          <p:spPr>
            <a:xfrm>
              <a:off x="8372350" y="4144250"/>
              <a:ext cx="1956000" cy="1915175"/>
            </a:xfrm>
            <a:prstGeom prst="rect">
              <a:avLst/>
            </a:prstGeom>
            <a:noFill/>
            <a:ln>
              <a:noFill/>
            </a:ln>
          </p:spPr>
        </p:pic>
        <p:pic>
          <p:nvPicPr>
            <p:cNvPr id="133" name="Google Shape;133;p14"/>
            <p:cNvPicPr preferRelativeResize="0"/>
            <p:nvPr/>
          </p:nvPicPr>
          <p:blipFill rotWithShape="1">
            <a:blip r:embed="rId4">
              <a:alphaModFix/>
            </a:blip>
            <a:srcRect t="268" b="278"/>
            <a:stretch/>
          </p:blipFill>
          <p:spPr>
            <a:xfrm>
              <a:off x="-628501" y="-8601"/>
              <a:ext cx="1125675" cy="1096200"/>
            </a:xfrm>
            <a:prstGeom prst="rect">
              <a:avLst/>
            </a:prstGeom>
            <a:noFill/>
            <a:ln>
              <a:noFill/>
            </a:ln>
          </p:spPr>
        </p:pic>
        <p:pic>
          <p:nvPicPr>
            <p:cNvPr id="134" name="Google Shape;134;p14"/>
            <p:cNvPicPr preferRelativeResize="0"/>
            <p:nvPr/>
          </p:nvPicPr>
          <p:blipFill rotWithShape="1">
            <a:blip r:embed="rId5">
              <a:alphaModFix/>
            </a:blip>
            <a:srcRect t="268" b="268"/>
            <a:stretch/>
          </p:blipFill>
          <p:spPr>
            <a:xfrm>
              <a:off x="8430775" y="-53750"/>
              <a:ext cx="1611875" cy="1569750"/>
            </a:xfrm>
            <a:prstGeom prst="rect">
              <a:avLst/>
            </a:prstGeom>
            <a:noFill/>
            <a:ln>
              <a:noFill/>
            </a:ln>
          </p:spPr>
        </p:pic>
        <p:pic>
          <p:nvPicPr>
            <p:cNvPr id="135" name="Google Shape;135;p14"/>
            <p:cNvPicPr preferRelativeResize="0"/>
            <p:nvPr/>
          </p:nvPicPr>
          <p:blipFill rotWithShape="1">
            <a:blip r:embed="rId6">
              <a:alphaModFix/>
            </a:blip>
            <a:srcRect t="268" b="268"/>
            <a:stretch/>
          </p:blipFill>
          <p:spPr>
            <a:xfrm flipH="1">
              <a:off x="-1679926" y="3479513"/>
              <a:ext cx="2309351" cy="2248976"/>
            </a:xfrm>
            <a:prstGeom prst="rect">
              <a:avLst/>
            </a:prstGeom>
            <a:noFill/>
            <a:ln>
              <a:noFill/>
            </a:ln>
          </p:spPr>
        </p:pic>
      </p:grpSp>
      <p:sp>
        <p:nvSpPr>
          <p:cNvPr id="136" name="Google Shape;136;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4"/>
          <p:cNvSpPr txBox="1">
            <a:spLocks noGrp="1"/>
          </p:cNvSpPr>
          <p:nvPr>
            <p:ph type="subTitle" idx="1"/>
          </p:nvPr>
        </p:nvSpPr>
        <p:spPr>
          <a:xfrm>
            <a:off x="713225"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4"/>
          <p:cNvSpPr txBox="1">
            <a:spLocks noGrp="1"/>
          </p:cNvSpPr>
          <p:nvPr>
            <p:ph type="subTitle" idx="2"/>
          </p:nvPr>
        </p:nvSpPr>
        <p:spPr>
          <a:xfrm>
            <a:off x="3412427"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4"/>
          <p:cNvSpPr txBox="1">
            <a:spLocks noGrp="1"/>
          </p:cNvSpPr>
          <p:nvPr>
            <p:ph type="subTitle" idx="3"/>
          </p:nvPr>
        </p:nvSpPr>
        <p:spPr>
          <a:xfrm>
            <a:off x="6111636" y="2333573"/>
            <a:ext cx="2305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4"/>
          <p:cNvSpPr txBox="1">
            <a:spLocks noGrp="1"/>
          </p:cNvSpPr>
          <p:nvPr>
            <p:ph type="subTitle" idx="4"/>
          </p:nvPr>
        </p:nvSpPr>
        <p:spPr>
          <a:xfrm>
            <a:off x="713225"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4"/>
          <p:cNvSpPr txBox="1">
            <a:spLocks noGrp="1"/>
          </p:cNvSpPr>
          <p:nvPr>
            <p:ph type="subTitle" idx="5"/>
          </p:nvPr>
        </p:nvSpPr>
        <p:spPr>
          <a:xfrm>
            <a:off x="3412431"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4"/>
          <p:cNvSpPr txBox="1">
            <a:spLocks noGrp="1"/>
          </p:cNvSpPr>
          <p:nvPr>
            <p:ph type="subTitle" idx="6"/>
          </p:nvPr>
        </p:nvSpPr>
        <p:spPr>
          <a:xfrm>
            <a:off x="6111637" y="1829000"/>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pic>
        <p:nvPicPr>
          <p:cNvPr id="144" name="Google Shape;144;p1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5" name="Google Shape;145;p15"/>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46" name="Google Shape;146;p15"/>
          <p:cNvGrpSpPr/>
          <p:nvPr/>
        </p:nvGrpSpPr>
        <p:grpSpPr>
          <a:xfrm>
            <a:off x="-781050" y="250838"/>
            <a:ext cx="11595061" cy="4830610"/>
            <a:chOff x="-781050" y="250838"/>
            <a:chExt cx="11595061" cy="4830610"/>
          </a:xfrm>
        </p:grpSpPr>
        <p:pic>
          <p:nvPicPr>
            <p:cNvPr id="147" name="Google Shape;147;p15"/>
            <p:cNvPicPr preferRelativeResize="0"/>
            <p:nvPr/>
          </p:nvPicPr>
          <p:blipFill rotWithShape="1">
            <a:blip r:embed="rId3">
              <a:alphaModFix/>
            </a:blip>
            <a:srcRect t="268" b="268"/>
            <a:stretch/>
          </p:blipFill>
          <p:spPr>
            <a:xfrm flipH="1">
              <a:off x="8430787" y="250838"/>
              <a:ext cx="2383225" cy="2320901"/>
            </a:xfrm>
            <a:prstGeom prst="rect">
              <a:avLst/>
            </a:prstGeom>
            <a:noFill/>
            <a:ln>
              <a:noFill/>
            </a:ln>
          </p:spPr>
        </p:pic>
        <p:pic>
          <p:nvPicPr>
            <p:cNvPr id="148" name="Google Shape;148;p15"/>
            <p:cNvPicPr preferRelativeResize="0"/>
            <p:nvPr/>
          </p:nvPicPr>
          <p:blipFill rotWithShape="1">
            <a:blip r:embed="rId4">
              <a:alphaModFix/>
            </a:blip>
            <a:srcRect t="268" b="268"/>
            <a:stretch/>
          </p:blipFill>
          <p:spPr>
            <a:xfrm flipH="1">
              <a:off x="-781050" y="3737574"/>
              <a:ext cx="1379974" cy="1343874"/>
            </a:xfrm>
            <a:prstGeom prst="rect">
              <a:avLst/>
            </a:prstGeom>
            <a:noFill/>
            <a:ln>
              <a:noFill/>
            </a:ln>
          </p:spPr>
        </p:pic>
      </p:grpSp>
      <p:sp>
        <p:nvSpPr>
          <p:cNvPr id="149" name="Google Shape;149;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5"/>
          <p:cNvSpPr txBox="1">
            <a:spLocks noGrp="1"/>
          </p:cNvSpPr>
          <p:nvPr>
            <p:ph type="subTitle" idx="1"/>
          </p:nvPr>
        </p:nvSpPr>
        <p:spPr>
          <a:xfrm>
            <a:off x="720004" y="1923337"/>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5"/>
          <p:cNvSpPr txBox="1">
            <a:spLocks noGrp="1"/>
          </p:cNvSpPr>
          <p:nvPr>
            <p:ph type="subTitle" idx="2"/>
          </p:nvPr>
        </p:nvSpPr>
        <p:spPr>
          <a:xfrm>
            <a:off x="5032494" y="1923337"/>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5"/>
          <p:cNvSpPr txBox="1">
            <a:spLocks noGrp="1"/>
          </p:cNvSpPr>
          <p:nvPr>
            <p:ph type="subTitle" idx="3"/>
          </p:nvPr>
        </p:nvSpPr>
        <p:spPr>
          <a:xfrm>
            <a:off x="720004" y="3336928"/>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5"/>
          <p:cNvSpPr txBox="1">
            <a:spLocks noGrp="1"/>
          </p:cNvSpPr>
          <p:nvPr>
            <p:ph type="subTitle" idx="4"/>
          </p:nvPr>
        </p:nvSpPr>
        <p:spPr>
          <a:xfrm>
            <a:off x="5032494" y="3336928"/>
            <a:ext cx="3391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5"/>
          <p:cNvSpPr txBox="1">
            <a:spLocks noGrp="1"/>
          </p:cNvSpPr>
          <p:nvPr>
            <p:ph type="subTitle" idx="5"/>
          </p:nvPr>
        </p:nvSpPr>
        <p:spPr>
          <a:xfrm>
            <a:off x="720000" y="1543025"/>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5"/>
          <p:cNvSpPr txBox="1">
            <a:spLocks noGrp="1"/>
          </p:cNvSpPr>
          <p:nvPr>
            <p:ph type="subTitle" idx="6"/>
          </p:nvPr>
        </p:nvSpPr>
        <p:spPr>
          <a:xfrm>
            <a:off x="720000" y="2956601"/>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5"/>
          <p:cNvSpPr txBox="1">
            <a:spLocks noGrp="1"/>
          </p:cNvSpPr>
          <p:nvPr>
            <p:ph type="subTitle" idx="7"/>
          </p:nvPr>
        </p:nvSpPr>
        <p:spPr>
          <a:xfrm>
            <a:off x="5032458" y="1543025"/>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5"/>
          <p:cNvSpPr txBox="1">
            <a:spLocks noGrp="1"/>
          </p:cNvSpPr>
          <p:nvPr>
            <p:ph type="subTitle" idx="8"/>
          </p:nvPr>
        </p:nvSpPr>
        <p:spPr>
          <a:xfrm>
            <a:off x="5032458" y="2956601"/>
            <a:ext cx="3391500" cy="4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8"/>
        <p:cNvGrpSpPr/>
        <p:nvPr/>
      </p:nvGrpSpPr>
      <p:grpSpPr>
        <a:xfrm>
          <a:off x="0" y="0"/>
          <a:ext cx="0" cy="0"/>
          <a:chOff x="0" y="0"/>
          <a:chExt cx="0" cy="0"/>
        </a:xfrm>
      </p:grpSpPr>
      <p:pic>
        <p:nvPicPr>
          <p:cNvPr id="159" name="Google Shape;159;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0" name="Google Shape;160;p16"/>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61" name="Google Shape;161;p16"/>
          <p:cNvGrpSpPr/>
          <p:nvPr/>
        </p:nvGrpSpPr>
        <p:grpSpPr>
          <a:xfrm>
            <a:off x="-1981800" y="-569600"/>
            <a:ext cx="12378926" cy="5820001"/>
            <a:chOff x="-1981800" y="-569600"/>
            <a:chExt cx="12378926" cy="5820001"/>
          </a:xfrm>
        </p:grpSpPr>
        <p:pic>
          <p:nvPicPr>
            <p:cNvPr id="162" name="Google Shape;162;p16"/>
            <p:cNvPicPr preferRelativeResize="0"/>
            <p:nvPr/>
          </p:nvPicPr>
          <p:blipFill rotWithShape="1">
            <a:blip r:embed="rId3">
              <a:alphaModFix/>
            </a:blip>
            <a:srcRect t="268" b="268"/>
            <a:stretch/>
          </p:blipFill>
          <p:spPr>
            <a:xfrm flipH="1">
              <a:off x="-1981800" y="-193657"/>
              <a:ext cx="2475948" cy="2411208"/>
            </a:xfrm>
            <a:prstGeom prst="rect">
              <a:avLst/>
            </a:prstGeom>
            <a:noFill/>
            <a:ln>
              <a:noFill/>
            </a:ln>
          </p:spPr>
        </p:pic>
        <p:pic>
          <p:nvPicPr>
            <p:cNvPr id="163" name="Google Shape;163;p16"/>
            <p:cNvPicPr preferRelativeResize="0"/>
            <p:nvPr/>
          </p:nvPicPr>
          <p:blipFill rotWithShape="1">
            <a:blip r:embed="rId4">
              <a:alphaModFix/>
            </a:blip>
            <a:srcRect t="268" b="268"/>
            <a:stretch/>
          </p:blipFill>
          <p:spPr>
            <a:xfrm>
              <a:off x="8423999" y="-569600"/>
              <a:ext cx="1973126" cy="1921525"/>
            </a:xfrm>
            <a:prstGeom prst="rect">
              <a:avLst/>
            </a:prstGeom>
            <a:noFill/>
            <a:ln>
              <a:noFill/>
            </a:ln>
          </p:spPr>
        </p:pic>
        <p:pic>
          <p:nvPicPr>
            <p:cNvPr id="164" name="Google Shape;164;p16"/>
            <p:cNvPicPr preferRelativeResize="0"/>
            <p:nvPr/>
          </p:nvPicPr>
          <p:blipFill rotWithShape="1">
            <a:blip r:embed="rId5">
              <a:alphaModFix/>
            </a:blip>
            <a:srcRect t="268" b="268"/>
            <a:stretch/>
          </p:blipFill>
          <p:spPr>
            <a:xfrm>
              <a:off x="8508125" y="3948950"/>
              <a:ext cx="1336398" cy="1301451"/>
            </a:xfrm>
            <a:prstGeom prst="rect">
              <a:avLst/>
            </a:prstGeom>
            <a:noFill/>
            <a:ln>
              <a:noFill/>
            </a:ln>
          </p:spPr>
        </p:pic>
        <p:pic>
          <p:nvPicPr>
            <p:cNvPr id="165" name="Google Shape;165;p16"/>
            <p:cNvPicPr preferRelativeResize="0"/>
            <p:nvPr/>
          </p:nvPicPr>
          <p:blipFill rotWithShape="1">
            <a:blip r:embed="rId3">
              <a:alphaModFix/>
            </a:blip>
            <a:srcRect t="268" b="278"/>
            <a:stretch/>
          </p:blipFill>
          <p:spPr>
            <a:xfrm>
              <a:off x="8430772" y="1335960"/>
              <a:ext cx="350600" cy="341426"/>
            </a:xfrm>
            <a:prstGeom prst="rect">
              <a:avLst/>
            </a:prstGeom>
            <a:noFill/>
            <a:ln>
              <a:noFill/>
            </a:ln>
          </p:spPr>
        </p:pic>
      </p:grpSp>
      <p:sp>
        <p:nvSpPr>
          <p:cNvPr id="166" name="Google Shape;166;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16"/>
          <p:cNvSpPr txBox="1">
            <a:spLocks noGrp="1"/>
          </p:cNvSpPr>
          <p:nvPr>
            <p:ph type="subTitle" idx="1"/>
          </p:nvPr>
        </p:nvSpPr>
        <p:spPr>
          <a:xfrm>
            <a:off x="722725" y="165547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6"/>
          <p:cNvSpPr txBox="1">
            <a:spLocks noGrp="1"/>
          </p:cNvSpPr>
          <p:nvPr>
            <p:ph type="subTitle" idx="2"/>
          </p:nvPr>
        </p:nvSpPr>
        <p:spPr>
          <a:xfrm>
            <a:off x="4732075" y="1655480"/>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6"/>
          <p:cNvSpPr txBox="1">
            <a:spLocks noGrp="1"/>
          </p:cNvSpPr>
          <p:nvPr>
            <p:ph type="subTitle" idx="3"/>
          </p:nvPr>
        </p:nvSpPr>
        <p:spPr>
          <a:xfrm>
            <a:off x="4730000" y="2765612"/>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6"/>
          <p:cNvSpPr txBox="1">
            <a:spLocks noGrp="1"/>
          </p:cNvSpPr>
          <p:nvPr>
            <p:ph type="subTitle" idx="4"/>
          </p:nvPr>
        </p:nvSpPr>
        <p:spPr>
          <a:xfrm>
            <a:off x="722750" y="387572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6"/>
          <p:cNvSpPr txBox="1">
            <a:spLocks noGrp="1"/>
          </p:cNvSpPr>
          <p:nvPr>
            <p:ph type="subTitle" idx="5"/>
          </p:nvPr>
        </p:nvSpPr>
        <p:spPr>
          <a:xfrm>
            <a:off x="720649" y="2764130"/>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6"/>
          <p:cNvSpPr txBox="1">
            <a:spLocks noGrp="1"/>
          </p:cNvSpPr>
          <p:nvPr>
            <p:ph type="subTitle" idx="6"/>
          </p:nvPr>
        </p:nvSpPr>
        <p:spPr>
          <a:xfrm>
            <a:off x="4729999" y="3875725"/>
            <a:ext cx="3698700" cy="66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6"/>
          <p:cNvSpPr txBox="1">
            <a:spLocks noGrp="1"/>
          </p:cNvSpPr>
          <p:nvPr>
            <p:ph type="subTitle" idx="7"/>
          </p:nvPr>
        </p:nvSpPr>
        <p:spPr>
          <a:xfrm>
            <a:off x="722745" y="1281675"/>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4" name="Google Shape;174;p16"/>
          <p:cNvSpPr txBox="1">
            <a:spLocks noGrp="1"/>
          </p:cNvSpPr>
          <p:nvPr>
            <p:ph type="subTitle" idx="8"/>
          </p:nvPr>
        </p:nvSpPr>
        <p:spPr>
          <a:xfrm>
            <a:off x="4732093" y="1281681"/>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5" name="Google Shape;175;p16"/>
          <p:cNvSpPr txBox="1">
            <a:spLocks noGrp="1"/>
          </p:cNvSpPr>
          <p:nvPr>
            <p:ph type="subTitle" idx="9"/>
          </p:nvPr>
        </p:nvSpPr>
        <p:spPr>
          <a:xfrm>
            <a:off x="720667" y="2390331"/>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6" name="Google Shape;176;p16"/>
          <p:cNvSpPr txBox="1">
            <a:spLocks noGrp="1"/>
          </p:cNvSpPr>
          <p:nvPr>
            <p:ph type="subTitle" idx="13"/>
          </p:nvPr>
        </p:nvSpPr>
        <p:spPr>
          <a:xfrm>
            <a:off x="4729992" y="2388835"/>
            <a:ext cx="36987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7" name="Google Shape;177;p16"/>
          <p:cNvSpPr txBox="1">
            <a:spLocks noGrp="1"/>
          </p:cNvSpPr>
          <p:nvPr>
            <p:ph type="subTitle" idx="14"/>
          </p:nvPr>
        </p:nvSpPr>
        <p:spPr>
          <a:xfrm>
            <a:off x="722741" y="3498948"/>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8" name="Google Shape;178;p16"/>
          <p:cNvSpPr txBox="1">
            <a:spLocks noGrp="1"/>
          </p:cNvSpPr>
          <p:nvPr>
            <p:ph type="subTitle" idx="15"/>
          </p:nvPr>
        </p:nvSpPr>
        <p:spPr>
          <a:xfrm>
            <a:off x="4729989" y="3498948"/>
            <a:ext cx="3694500" cy="45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79"/>
        <p:cNvGrpSpPr/>
        <p:nvPr/>
      </p:nvGrpSpPr>
      <p:grpSpPr>
        <a:xfrm>
          <a:off x="0" y="0"/>
          <a:ext cx="0" cy="0"/>
          <a:chOff x="0" y="0"/>
          <a:chExt cx="0" cy="0"/>
        </a:xfrm>
      </p:grpSpPr>
      <p:pic>
        <p:nvPicPr>
          <p:cNvPr id="180" name="Google Shape;180;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1" name="Google Shape;181;p17"/>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82" name="Google Shape;182;p17"/>
          <p:cNvGrpSpPr/>
          <p:nvPr/>
        </p:nvGrpSpPr>
        <p:grpSpPr>
          <a:xfrm>
            <a:off x="-1433513" y="-1406625"/>
            <a:ext cx="11271263" cy="7818275"/>
            <a:chOff x="-1433513" y="-1406625"/>
            <a:chExt cx="11271263" cy="7818275"/>
          </a:xfrm>
        </p:grpSpPr>
        <p:pic>
          <p:nvPicPr>
            <p:cNvPr id="183" name="Google Shape;183;p17"/>
            <p:cNvPicPr preferRelativeResize="0"/>
            <p:nvPr/>
          </p:nvPicPr>
          <p:blipFill rotWithShape="1">
            <a:blip r:embed="rId3">
              <a:alphaModFix/>
            </a:blip>
            <a:srcRect t="268" b="268"/>
            <a:stretch/>
          </p:blipFill>
          <p:spPr>
            <a:xfrm>
              <a:off x="901750" y="-1406625"/>
              <a:ext cx="2383225" cy="2320901"/>
            </a:xfrm>
            <a:prstGeom prst="rect">
              <a:avLst/>
            </a:prstGeom>
            <a:noFill/>
            <a:ln>
              <a:noFill/>
            </a:ln>
          </p:spPr>
        </p:pic>
        <p:pic>
          <p:nvPicPr>
            <p:cNvPr id="184" name="Google Shape;184;p17"/>
            <p:cNvPicPr preferRelativeResize="0"/>
            <p:nvPr/>
          </p:nvPicPr>
          <p:blipFill rotWithShape="1">
            <a:blip r:embed="rId4">
              <a:alphaModFix/>
            </a:blip>
            <a:srcRect t="268" b="268"/>
            <a:stretch/>
          </p:blipFill>
          <p:spPr>
            <a:xfrm>
              <a:off x="-1433513" y="1017113"/>
              <a:ext cx="2231901" cy="2173524"/>
            </a:xfrm>
            <a:prstGeom prst="rect">
              <a:avLst/>
            </a:prstGeom>
            <a:noFill/>
            <a:ln>
              <a:noFill/>
            </a:ln>
          </p:spPr>
        </p:pic>
        <p:pic>
          <p:nvPicPr>
            <p:cNvPr id="185" name="Google Shape;185;p17"/>
            <p:cNvPicPr preferRelativeResize="0"/>
            <p:nvPr/>
          </p:nvPicPr>
          <p:blipFill rotWithShape="1">
            <a:blip r:embed="rId5">
              <a:alphaModFix/>
            </a:blip>
            <a:srcRect t="268" b="268"/>
            <a:stretch/>
          </p:blipFill>
          <p:spPr>
            <a:xfrm>
              <a:off x="7605849" y="-211500"/>
              <a:ext cx="2231901" cy="2173524"/>
            </a:xfrm>
            <a:prstGeom prst="rect">
              <a:avLst/>
            </a:prstGeom>
            <a:noFill/>
            <a:ln>
              <a:noFill/>
            </a:ln>
          </p:spPr>
        </p:pic>
        <p:pic>
          <p:nvPicPr>
            <p:cNvPr id="186" name="Google Shape;186;p17"/>
            <p:cNvPicPr preferRelativeResize="0"/>
            <p:nvPr/>
          </p:nvPicPr>
          <p:blipFill rotWithShape="1">
            <a:blip r:embed="rId6">
              <a:alphaModFix/>
            </a:blip>
            <a:srcRect t="268" b="268"/>
            <a:stretch/>
          </p:blipFill>
          <p:spPr>
            <a:xfrm>
              <a:off x="6990999" y="4490125"/>
              <a:ext cx="1973126" cy="1921525"/>
            </a:xfrm>
            <a:prstGeom prst="rect">
              <a:avLst/>
            </a:prstGeom>
            <a:noFill/>
            <a:ln>
              <a:noFill/>
            </a:ln>
          </p:spPr>
        </p:pic>
      </p:grpSp>
      <p:sp>
        <p:nvSpPr>
          <p:cNvPr id="187" name="Google Shape;187;p17"/>
          <p:cNvSpPr txBox="1">
            <a:spLocks noGrp="1"/>
          </p:cNvSpPr>
          <p:nvPr>
            <p:ph type="title" hasCustomPrompt="1"/>
          </p:nvPr>
        </p:nvSpPr>
        <p:spPr>
          <a:xfrm>
            <a:off x="798388" y="28416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8" name="Google Shape;188;p17"/>
          <p:cNvSpPr txBox="1">
            <a:spLocks noGrp="1"/>
          </p:cNvSpPr>
          <p:nvPr>
            <p:ph type="subTitle" idx="1"/>
          </p:nvPr>
        </p:nvSpPr>
        <p:spPr>
          <a:xfrm>
            <a:off x="798400" y="3616271"/>
            <a:ext cx="3492600" cy="396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9" name="Google Shape;189;p17"/>
          <p:cNvSpPr txBox="1">
            <a:spLocks noGrp="1"/>
          </p:cNvSpPr>
          <p:nvPr>
            <p:ph type="title" idx="2" hasCustomPrompt="1"/>
          </p:nvPr>
        </p:nvSpPr>
        <p:spPr>
          <a:xfrm>
            <a:off x="2825700" y="113063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0" name="Google Shape;190;p17"/>
          <p:cNvSpPr txBox="1">
            <a:spLocks noGrp="1"/>
          </p:cNvSpPr>
          <p:nvPr>
            <p:ph type="subTitle" idx="3"/>
          </p:nvPr>
        </p:nvSpPr>
        <p:spPr>
          <a:xfrm>
            <a:off x="2825700" y="1905574"/>
            <a:ext cx="3492600" cy="396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91" name="Google Shape;191;p17"/>
          <p:cNvSpPr txBox="1">
            <a:spLocks noGrp="1"/>
          </p:cNvSpPr>
          <p:nvPr>
            <p:ph type="title" idx="4" hasCustomPrompt="1"/>
          </p:nvPr>
        </p:nvSpPr>
        <p:spPr>
          <a:xfrm>
            <a:off x="4853013" y="28416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2" name="Google Shape;192;p17"/>
          <p:cNvSpPr txBox="1">
            <a:spLocks noGrp="1"/>
          </p:cNvSpPr>
          <p:nvPr>
            <p:ph type="subTitle" idx="5"/>
          </p:nvPr>
        </p:nvSpPr>
        <p:spPr>
          <a:xfrm>
            <a:off x="4853025" y="3616271"/>
            <a:ext cx="3492600" cy="396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3"/>
        <p:cNvGrpSpPr/>
        <p:nvPr/>
      </p:nvGrpSpPr>
      <p:grpSpPr>
        <a:xfrm>
          <a:off x="0" y="0"/>
          <a:ext cx="0" cy="0"/>
          <a:chOff x="0" y="0"/>
          <a:chExt cx="0" cy="0"/>
        </a:xfrm>
      </p:grpSpPr>
      <p:pic>
        <p:nvPicPr>
          <p:cNvPr id="194" name="Google Shape;194;p1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5" name="Google Shape;195;p18"/>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196" name="Google Shape;196;p18"/>
          <p:cNvGrpSpPr/>
          <p:nvPr/>
        </p:nvGrpSpPr>
        <p:grpSpPr>
          <a:xfrm flipH="1">
            <a:off x="-1181749" y="-930249"/>
            <a:ext cx="11036350" cy="6118201"/>
            <a:chOff x="-708000" y="-923499"/>
            <a:chExt cx="11036350" cy="6118201"/>
          </a:xfrm>
        </p:grpSpPr>
        <p:pic>
          <p:nvPicPr>
            <p:cNvPr id="197" name="Google Shape;197;p18"/>
            <p:cNvPicPr preferRelativeResize="0"/>
            <p:nvPr/>
          </p:nvPicPr>
          <p:blipFill rotWithShape="1">
            <a:blip r:embed="rId3">
              <a:alphaModFix/>
            </a:blip>
            <a:srcRect/>
            <a:stretch/>
          </p:blipFill>
          <p:spPr>
            <a:xfrm>
              <a:off x="8372326" y="-923499"/>
              <a:ext cx="1956024" cy="1915175"/>
            </a:xfrm>
            <a:prstGeom prst="rect">
              <a:avLst/>
            </a:prstGeom>
            <a:noFill/>
            <a:ln>
              <a:noFill/>
            </a:ln>
          </p:spPr>
        </p:pic>
        <p:pic>
          <p:nvPicPr>
            <p:cNvPr id="198" name="Google Shape;198;p18"/>
            <p:cNvPicPr preferRelativeResize="0"/>
            <p:nvPr/>
          </p:nvPicPr>
          <p:blipFill rotWithShape="1">
            <a:blip r:embed="rId4">
              <a:alphaModFix/>
            </a:blip>
            <a:srcRect t="268" b="268"/>
            <a:stretch/>
          </p:blipFill>
          <p:spPr>
            <a:xfrm>
              <a:off x="8625176" y="4026800"/>
              <a:ext cx="1199275" cy="1167901"/>
            </a:xfrm>
            <a:prstGeom prst="rect">
              <a:avLst/>
            </a:prstGeom>
            <a:noFill/>
            <a:ln>
              <a:noFill/>
            </a:ln>
          </p:spPr>
        </p:pic>
        <p:pic>
          <p:nvPicPr>
            <p:cNvPr id="199" name="Google Shape;199;p18"/>
            <p:cNvPicPr preferRelativeResize="0"/>
            <p:nvPr/>
          </p:nvPicPr>
          <p:blipFill rotWithShape="1">
            <a:blip r:embed="rId5">
              <a:alphaModFix/>
            </a:blip>
            <a:srcRect t="268" b="268"/>
            <a:stretch/>
          </p:blipFill>
          <p:spPr>
            <a:xfrm>
              <a:off x="-708000" y="-629137"/>
              <a:ext cx="1676301" cy="1632450"/>
            </a:xfrm>
            <a:prstGeom prst="rect">
              <a:avLst/>
            </a:prstGeom>
            <a:noFill/>
            <a:ln>
              <a:noFill/>
            </a:ln>
          </p:spPr>
        </p:pic>
        <p:pic>
          <p:nvPicPr>
            <p:cNvPr id="200" name="Google Shape;200;p18"/>
            <p:cNvPicPr preferRelativeResize="0"/>
            <p:nvPr/>
          </p:nvPicPr>
          <p:blipFill rotWithShape="1">
            <a:blip r:embed="rId6">
              <a:alphaModFix/>
            </a:blip>
            <a:srcRect t="268" b="278"/>
            <a:stretch/>
          </p:blipFill>
          <p:spPr>
            <a:xfrm>
              <a:off x="-251170" y="4179078"/>
              <a:ext cx="886550" cy="863349"/>
            </a:xfrm>
            <a:prstGeom prst="rect">
              <a:avLst/>
            </a:prstGeom>
            <a:noFill/>
            <a:ln>
              <a:noFill/>
            </a:ln>
          </p:spPr>
        </p:pic>
      </p:grpSp>
      <p:sp>
        <p:nvSpPr>
          <p:cNvPr id="201" name="Google Shape;201;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02"/>
        <p:cNvGrpSpPr/>
        <p:nvPr/>
      </p:nvGrpSpPr>
      <p:grpSpPr>
        <a:xfrm>
          <a:off x="0" y="0"/>
          <a:ext cx="0" cy="0"/>
          <a:chOff x="0" y="0"/>
          <a:chExt cx="0" cy="0"/>
        </a:xfrm>
      </p:grpSpPr>
      <p:pic>
        <p:nvPicPr>
          <p:cNvPr id="203" name="Google Shape;203;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4" name="Google Shape;204;p19"/>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05" name="Google Shape;205;p19"/>
          <p:cNvGrpSpPr/>
          <p:nvPr/>
        </p:nvGrpSpPr>
        <p:grpSpPr>
          <a:xfrm>
            <a:off x="-1650526" y="-473775"/>
            <a:ext cx="11505127" cy="5661726"/>
            <a:chOff x="-1650526" y="-473775"/>
            <a:chExt cx="11505127" cy="5661726"/>
          </a:xfrm>
        </p:grpSpPr>
        <p:pic>
          <p:nvPicPr>
            <p:cNvPr id="206" name="Google Shape;206;p19"/>
            <p:cNvPicPr preferRelativeResize="0"/>
            <p:nvPr/>
          </p:nvPicPr>
          <p:blipFill rotWithShape="1">
            <a:blip r:embed="rId3">
              <a:alphaModFix/>
            </a:blip>
            <a:srcRect t="268" b="268"/>
            <a:stretch/>
          </p:blipFill>
          <p:spPr>
            <a:xfrm>
              <a:off x="8655326" y="4020050"/>
              <a:ext cx="1199275" cy="1167901"/>
            </a:xfrm>
            <a:prstGeom prst="rect">
              <a:avLst/>
            </a:prstGeom>
            <a:noFill/>
            <a:ln>
              <a:noFill/>
            </a:ln>
          </p:spPr>
        </p:pic>
        <p:pic>
          <p:nvPicPr>
            <p:cNvPr id="207" name="Google Shape;207;p19"/>
            <p:cNvPicPr preferRelativeResize="0"/>
            <p:nvPr/>
          </p:nvPicPr>
          <p:blipFill rotWithShape="1">
            <a:blip r:embed="rId4">
              <a:alphaModFix/>
            </a:blip>
            <a:srcRect/>
            <a:stretch/>
          </p:blipFill>
          <p:spPr>
            <a:xfrm flipH="1">
              <a:off x="-1650526" y="-473775"/>
              <a:ext cx="2370526" cy="2320901"/>
            </a:xfrm>
            <a:prstGeom prst="rect">
              <a:avLst/>
            </a:prstGeom>
            <a:noFill/>
            <a:ln>
              <a:noFill/>
            </a:ln>
          </p:spPr>
        </p:pic>
      </p:grpSp>
      <p:sp>
        <p:nvSpPr>
          <p:cNvPr id="208" name="Google Shape;208;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09"/>
        <p:cNvGrpSpPr/>
        <p:nvPr/>
      </p:nvGrpSpPr>
      <p:grpSpPr>
        <a:xfrm>
          <a:off x="0" y="0"/>
          <a:ext cx="0" cy="0"/>
          <a:chOff x="0" y="0"/>
          <a:chExt cx="0" cy="0"/>
        </a:xfrm>
      </p:grpSpPr>
      <p:pic>
        <p:nvPicPr>
          <p:cNvPr id="210" name="Google Shape;210;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11" name="Google Shape;211;p20"/>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12" name="Google Shape;212;p20"/>
          <p:cNvGrpSpPr/>
          <p:nvPr/>
        </p:nvGrpSpPr>
        <p:grpSpPr>
          <a:xfrm>
            <a:off x="-1402762" y="-905775"/>
            <a:ext cx="2383225" cy="6314701"/>
            <a:chOff x="-1402762" y="-905775"/>
            <a:chExt cx="2383225" cy="6314701"/>
          </a:xfrm>
        </p:grpSpPr>
        <p:pic>
          <p:nvPicPr>
            <p:cNvPr id="213" name="Google Shape;213;p20"/>
            <p:cNvPicPr preferRelativeResize="0"/>
            <p:nvPr/>
          </p:nvPicPr>
          <p:blipFill rotWithShape="1">
            <a:blip r:embed="rId3">
              <a:alphaModFix/>
            </a:blip>
            <a:srcRect t="268" b="268"/>
            <a:stretch/>
          </p:blipFill>
          <p:spPr>
            <a:xfrm flipH="1">
              <a:off x="-1402762" y="3088025"/>
              <a:ext cx="2383225" cy="2320901"/>
            </a:xfrm>
            <a:prstGeom prst="rect">
              <a:avLst/>
            </a:prstGeom>
            <a:noFill/>
            <a:ln>
              <a:noFill/>
            </a:ln>
          </p:spPr>
        </p:pic>
        <p:pic>
          <p:nvPicPr>
            <p:cNvPr id="214" name="Google Shape;214;p20"/>
            <p:cNvPicPr preferRelativeResize="0"/>
            <p:nvPr/>
          </p:nvPicPr>
          <p:blipFill rotWithShape="1">
            <a:blip r:embed="rId4">
              <a:alphaModFix/>
            </a:blip>
            <a:srcRect t="268" b="268"/>
            <a:stretch/>
          </p:blipFill>
          <p:spPr>
            <a:xfrm flipH="1">
              <a:off x="-1197701" y="-905775"/>
              <a:ext cx="1973126" cy="1921525"/>
            </a:xfrm>
            <a:prstGeom prst="rect">
              <a:avLst/>
            </a:prstGeom>
            <a:noFill/>
            <a:ln>
              <a:noFill/>
            </a:ln>
          </p:spPr>
        </p:pic>
        <p:pic>
          <p:nvPicPr>
            <p:cNvPr id="215" name="Google Shape;215;p20"/>
            <p:cNvPicPr preferRelativeResize="0"/>
            <p:nvPr/>
          </p:nvPicPr>
          <p:blipFill rotWithShape="1">
            <a:blip r:embed="rId5">
              <a:alphaModFix/>
            </a:blip>
            <a:srcRect t="268" b="278"/>
            <a:stretch/>
          </p:blipFill>
          <p:spPr>
            <a:xfrm flipH="1">
              <a:off x="4" y="1500023"/>
              <a:ext cx="350600" cy="341426"/>
            </a:xfrm>
            <a:prstGeom prst="rect">
              <a:avLst/>
            </a:prstGeom>
            <a:noFill/>
            <a:ln>
              <a:noFill/>
            </a:ln>
          </p:spPr>
        </p:pic>
      </p:grpSp>
      <p:sp>
        <p:nvSpPr>
          <p:cNvPr id="216" name="Google Shape;216;p20"/>
          <p:cNvSpPr txBox="1">
            <a:spLocks noGrp="1"/>
          </p:cNvSpPr>
          <p:nvPr>
            <p:ph type="title"/>
          </p:nvPr>
        </p:nvSpPr>
        <p:spPr>
          <a:xfrm>
            <a:off x="2099100" y="712950"/>
            <a:ext cx="4448100" cy="1128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0"/>
          <p:cNvSpPr txBox="1">
            <a:spLocks noGrp="1"/>
          </p:cNvSpPr>
          <p:nvPr>
            <p:ph type="subTitle" idx="1"/>
          </p:nvPr>
        </p:nvSpPr>
        <p:spPr>
          <a:xfrm>
            <a:off x="2099100" y="184145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20"/>
          <p:cNvSpPr txBox="1"/>
          <p:nvPr/>
        </p:nvSpPr>
        <p:spPr>
          <a:xfrm>
            <a:off x="2099100" y="3652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ctor"/>
                <a:ea typeface="Actor"/>
                <a:cs typeface="Actor"/>
                <a:sym typeface="Actor"/>
              </a:rPr>
              <a:t>CREDITS:</a:t>
            </a:r>
            <a:r>
              <a:rPr lang="en" sz="1200">
                <a:solidFill>
                  <a:schemeClr val="dk1"/>
                </a:solidFill>
                <a:latin typeface="Actor"/>
                <a:ea typeface="Actor"/>
                <a:cs typeface="Actor"/>
                <a:sym typeface="Actor"/>
              </a:rPr>
              <a:t> This presentation template was created by </a:t>
            </a:r>
            <a:r>
              <a:rPr lang="en" sz="1200" b="1" u="sng">
                <a:solidFill>
                  <a:schemeClr val="dk1"/>
                </a:solidFill>
                <a:latin typeface="Actor"/>
                <a:ea typeface="Actor"/>
                <a:cs typeface="Actor"/>
                <a:sym typeface="Actor"/>
                <a:hlinkClick r:id="rId6">
                  <a:extLst>
                    <a:ext uri="{A12FA001-AC4F-418D-AE19-62706E023703}">
                      <ahyp:hlinkClr xmlns:ahyp="http://schemas.microsoft.com/office/drawing/2018/hyperlinkcolor" val="tx"/>
                    </a:ext>
                  </a:extLst>
                </a:hlinkClick>
              </a:rPr>
              <a:t>Slidesgo</a:t>
            </a:r>
            <a:r>
              <a:rPr lang="en" sz="1200">
                <a:solidFill>
                  <a:schemeClr val="dk1"/>
                </a:solidFill>
                <a:latin typeface="Actor"/>
                <a:ea typeface="Actor"/>
                <a:cs typeface="Actor"/>
                <a:sym typeface="Actor"/>
              </a:rPr>
              <a:t>, and includes icons by </a:t>
            </a:r>
            <a:r>
              <a:rPr lang="en" sz="1200" b="1" u="sng">
                <a:solidFill>
                  <a:schemeClr val="dk1"/>
                </a:solidFill>
                <a:latin typeface="Actor"/>
                <a:ea typeface="Actor"/>
                <a:cs typeface="Actor"/>
                <a:sym typeface="Actor"/>
                <a:hlinkClick r:id="rId7">
                  <a:extLst>
                    <a:ext uri="{A12FA001-AC4F-418D-AE19-62706E023703}">
                      <ahyp:hlinkClr xmlns:ahyp="http://schemas.microsoft.com/office/drawing/2018/hyperlinkcolor" val="tx"/>
                    </a:ext>
                  </a:extLst>
                </a:hlinkClick>
              </a:rPr>
              <a:t>Flaticon</a:t>
            </a:r>
            <a:r>
              <a:rPr lang="en" sz="1200">
                <a:solidFill>
                  <a:schemeClr val="dk1"/>
                </a:solidFill>
                <a:latin typeface="Actor"/>
                <a:ea typeface="Actor"/>
                <a:cs typeface="Actor"/>
                <a:sym typeface="Actor"/>
              </a:rPr>
              <a:t>, and infographics &amp; images by </a:t>
            </a:r>
            <a:r>
              <a:rPr lang="en" sz="1200" b="1" u="sng">
                <a:solidFill>
                  <a:schemeClr val="dk1"/>
                </a:solidFill>
                <a:latin typeface="Actor"/>
                <a:ea typeface="Actor"/>
                <a:cs typeface="Actor"/>
                <a:sym typeface="Actor"/>
                <a:hlinkClick r:id="rId8">
                  <a:extLst>
                    <a:ext uri="{A12FA001-AC4F-418D-AE19-62706E023703}">
                      <ahyp:hlinkClr xmlns:ahyp="http://schemas.microsoft.com/office/drawing/2018/hyperlinkcolor" val="tx"/>
                    </a:ext>
                  </a:extLst>
                </a:hlinkClick>
              </a:rPr>
              <a:t>Freepik</a:t>
            </a:r>
            <a:r>
              <a:rPr lang="en" sz="1200" u="sng">
                <a:solidFill>
                  <a:schemeClr val="dk1"/>
                </a:solidFill>
                <a:latin typeface="Actor"/>
                <a:ea typeface="Actor"/>
                <a:cs typeface="Actor"/>
                <a:sym typeface="Actor"/>
              </a:rPr>
              <a:t> </a:t>
            </a:r>
            <a:endParaRPr sz="1200" b="1" u="sng">
              <a:solidFill>
                <a:schemeClr val="dk1"/>
              </a:solidFill>
              <a:latin typeface="Actor"/>
              <a:ea typeface="Actor"/>
              <a:cs typeface="Actor"/>
              <a:sym typeface="Acto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 name="Google Shape;20;p3"/>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1" name="Google Shape;21;p3"/>
          <p:cNvGrpSpPr/>
          <p:nvPr/>
        </p:nvGrpSpPr>
        <p:grpSpPr>
          <a:xfrm>
            <a:off x="-651928" y="147023"/>
            <a:ext cx="10789252" cy="6235202"/>
            <a:chOff x="-651928" y="147023"/>
            <a:chExt cx="10789252" cy="6235202"/>
          </a:xfrm>
        </p:grpSpPr>
        <p:pic>
          <p:nvPicPr>
            <p:cNvPr id="22" name="Google Shape;22;p3"/>
            <p:cNvPicPr preferRelativeResize="0"/>
            <p:nvPr/>
          </p:nvPicPr>
          <p:blipFill rotWithShape="1">
            <a:blip r:embed="rId3">
              <a:alphaModFix/>
            </a:blip>
            <a:srcRect t="268" b="268"/>
            <a:stretch/>
          </p:blipFill>
          <p:spPr>
            <a:xfrm flipH="1">
              <a:off x="7661376" y="3971006"/>
              <a:ext cx="2475948" cy="2411208"/>
            </a:xfrm>
            <a:prstGeom prst="rect">
              <a:avLst/>
            </a:prstGeom>
            <a:noFill/>
            <a:ln>
              <a:noFill/>
            </a:ln>
          </p:spPr>
        </p:pic>
        <p:pic>
          <p:nvPicPr>
            <p:cNvPr id="23" name="Google Shape;23;p3"/>
            <p:cNvPicPr preferRelativeResize="0"/>
            <p:nvPr/>
          </p:nvPicPr>
          <p:blipFill rotWithShape="1">
            <a:blip r:embed="rId4">
              <a:alphaModFix/>
            </a:blip>
            <a:srcRect t="268" b="268"/>
            <a:stretch/>
          </p:blipFill>
          <p:spPr>
            <a:xfrm>
              <a:off x="3106299" y="4460700"/>
              <a:ext cx="1973126" cy="1921525"/>
            </a:xfrm>
            <a:prstGeom prst="rect">
              <a:avLst/>
            </a:prstGeom>
            <a:noFill/>
            <a:ln>
              <a:noFill/>
            </a:ln>
          </p:spPr>
        </p:pic>
        <p:pic>
          <p:nvPicPr>
            <p:cNvPr id="24" name="Google Shape;24;p3"/>
            <p:cNvPicPr preferRelativeResize="0"/>
            <p:nvPr/>
          </p:nvPicPr>
          <p:blipFill rotWithShape="1">
            <a:blip r:embed="rId5">
              <a:alphaModFix/>
            </a:blip>
            <a:srcRect t="268" b="278"/>
            <a:stretch/>
          </p:blipFill>
          <p:spPr>
            <a:xfrm>
              <a:off x="-651928" y="3970998"/>
              <a:ext cx="1757153" cy="1711176"/>
            </a:xfrm>
            <a:prstGeom prst="rect">
              <a:avLst/>
            </a:prstGeom>
            <a:noFill/>
            <a:ln>
              <a:noFill/>
            </a:ln>
          </p:spPr>
        </p:pic>
        <p:pic>
          <p:nvPicPr>
            <p:cNvPr id="25" name="Google Shape;25;p3"/>
            <p:cNvPicPr preferRelativeResize="0"/>
            <p:nvPr/>
          </p:nvPicPr>
          <p:blipFill rotWithShape="1">
            <a:blip r:embed="rId3">
              <a:alphaModFix/>
            </a:blip>
            <a:srcRect t="268" b="278"/>
            <a:stretch/>
          </p:blipFill>
          <p:spPr>
            <a:xfrm>
              <a:off x="4620559" y="147023"/>
              <a:ext cx="350600" cy="341426"/>
            </a:xfrm>
            <a:prstGeom prst="rect">
              <a:avLst/>
            </a:prstGeom>
            <a:noFill/>
            <a:ln>
              <a:noFill/>
            </a:ln>
          </p:spPr>
        </p:pic>
      </p:grpSp>
      <p:sp>
        <p:nvSpPr>
          <p:cNvPr id="26" name="Google Shape;26;p3"/>
          <p:cNvSpPr txBox="1">
            <a:spLocks noGrp="1"/>
          </p:cNvSpPr>
          <p:nvPr>
            <p:ph type="title"/>
          </p:nvPr>
        </p:nvSpPr>
        <p:spPr>
          <a:xfrm>
            <a:off x="2380200" y="26440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2508725" y="1657675"/>
            <a:ext cx="1235700" cy="986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pic>
        <p:nvPicPr>
          <p:cNvPr id="220" name="Google Shape;220;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1" name="Google Shape;221;p21"/>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22" name="Google Shape;222;p21"/>
          <p:cNvGrpSpPr/>
          <p:nvPr/>
        </p:nvGrpSpPr>
        <p:grpSpPr>
          <a:xfrm>
            <a:off x="-1663225" y="-402000"/>
            <a:ext cx="11047050" cy="6771375"/>
            <a:chOff x="-1663225" y="-402000"/>
            <a:chExt cx="11047050" cy="6771375"/>
          </a:xfrm>
        </p:grpSpPr>
        <p:pic>
          <p:nvPicPr>
            <p:cNvPr id="223" name="Google Shape;223;p21"/>
            <p:cNvPicPr preferRelativeResize="0"/>
            <p:nvPr/>
          </p:nvPicPr>
          <p:blipFill rotWithShape="1">
            <a:blip r:embed="rId3">
              <a:alphaModFix/>
            </a:blip>
            <a:srcRect t="268" b="268"/>
            <a:stretch/>
          </p:blipFill>
          <p:spPr>
            <a:xfrm>
              <a:off x="8268350" y="360900"/>
              <a:ext cx="1115475" cy="1086299"/>
            </a:xfrm>
            <a:prstGeom prst="rect">
              <a:avLst/>
            </a:prstGeom>
            <a:noFill/>
            <a:ln>
              <a:noFill/>
            </a:ln>
          </p:spPr>
        </p:pic>
        <p:pic>
          <p:nvPicPr>
            <p:cNvPr id="224" name="Google Shape;224;p21"/>
            <p:cNvPicPr preferRelativeResize="0"/>
            <p:nvPr/>
          </p:nvPicPr>
          <p:blipFill rotWithShape="1">
            <a:blip r:embed="rId4">
              <a:alphaModFix/>
            </a:blip>
            <a:srcRect t="268" b="268"/>
            <a:stretch/>
          </p:blipFill>
          <p:spPr>
            <a:xfrm rot="10800000" flipH="1">
              <a:off x="6944574" y="4447850"/>
              <a:ext cx="1973126" cy="1921525"/>
            </a:xfrm>
            <a:prstGeom prst="rect">
              <a:avLst/>
            </a:prstGeom>
            <a:noFill/>
            <a:ln>
              <a:noFill/>
            </a:ln>
          </p:spPr>
        </p:pic>
        <p:pic>
          <p:nvPicPr>
            <p:cNvPr id="225" name="Google Shape;225;p21"/>
            <p:cNvPicPr preferRelativeResize="0"/>
            <p:nvPr/>
          </p:nvPicPr>
          <p:blipFill rotWithShape="1">
            <a:blip r:embed="rId5">
              <a:alphaModFix/>
            </a:blip>
            <a:srcRect t="268" b="268"/>
            <a:stretch/>
          </p:blipFill>
          <p:spPr>
            <a:xfrm flipH="1">
              <a:off x="-1663225" y="-402000"/>
              <a:ext cx="2383225" cy="2320901"/>
            </a:xfrm>
            <a:prstGeom prst="rect">
              <a:avLst/>
            </a:prstGeom>
            <a:noFill/>
            <a:ln>
              <a:noFill/>
            </a:ln>
          </p:spPr>
        </p:pic>
        <p:pic>
          <p:nvPicPr>
            <p:cNvPr id="226" name="Google Shape;226;p21"/>
            <p:cNvPicPr preferRelativeResize="0"/>
            <p:nvPr/>
          </p:nvPicPr>
          <p:blipFill rotWithShape="1">
            <a:blip r:embed="rId6">
              <a:alphaModFix/>
            </a:blip>
            <a:srcRect t="268" b="268"/>
            <a:stretch/>
          </p:blipFill>
          <p:spPr>
            <a:xfrm>
              <a:off x="-908475" y="3471875"/>
              <a:ext cx="1908049" cy="1858151"/>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7"/>
        <p:cNvGrpSpPr/>
        <p:nvPr/>
      </p:nvGrpSpPr>
      <p:grpSpPr>
        <a:xfrm>
          <a:off x="0" y="0"/>
          <a:ext cx="0" cy="0"/>
          <a:chOff x="0" y="0"/>
          <a:chExt cx="0" cy="0"/>
        </a:xfrm>
      </p:grpSpPr>
      <p:pic>
        <p:nvPicPr>
          <p:cNvPr id="228" name="Google Shape;228;p2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9" name="Google Shape;229;p22"/>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230" name="Google Shape;230;p22"/>
          <p:cNvGrpSpPr/>
          <p:nvPr/>
        </p:nvGrpSpPr>
        <p:grpSpPr>
          <a:xfrm flipH="1">
            <a:off x="-1181749" y="-930249"/>
            <a:ext cx="11036350" cy="6118201"/>
            <a:chOff x="-708000" y="-923499"/>
            <a:chExt cx="11036350" cy="6118201"/>
          </a:xfrm>
        </p:grpSpPr>
        <p:pic>
          <p:nvPicPr>
            <p:cNvPr id="231" name="Google Shape;231;p22"/>
            <p:cNvPicPr preferRelativeResize="0"/>
            <p:nvPr/>
          </p:nvPicPr>
          <p:blipFill rotWithShape="1">
            <a:blip r:embed="rId3">
              <a:alphaModFix/>
            </a:blip>
            <a:srcRect/>
            <a:stretch/>
          </p:blipFill>
          <p:spPr>
            <a:xfrm>
              <a:off x="8372326" y="-923499"/>
              <a:ext cx="1956024" cy="1915175"/>
            </a:xfrm>
            <a:prstGeom prst="rect">
              <a:avLst/>
            </a:prstGeom>
            <a:noFill/>
            <a:ln>
              <a:noFill/>
            </a:ln>
          </p:spPr>
        </p:pic>
        <p:pic>
          <p:nvPicPr>
            <p:cNvPr id="232" name="Google Shape;232;p22"/>
            <p:cNvPicPr preferRelativeResize="0"/>
            <p:nvPr/>
          </p:nvPicPr>
          <p:blipFill rotWithShape="1">
            <a:blip r:embed="rId4">
              <a:alphaModFix/>
            </a:blip>
            <a:srcRect t="268" b="268"/>
            <a:stretch/>
          </p:blipFill>
          <p:spPr>
            <a:xfrm>
              <a:off x="8625176" y="4026800"/>
              <a:ext cx="1199275" cy="1167901"/>
            </a:xfrm>
            <a:prstGeom prst="rect">
              <a:avLst/>
            </a:prstGeom>
            <a:noFill/>
            <a:ln>
              <a:noFill/>
            </a:ln>
          </p:spPr>
        </p:pic>
        <p:pic>
          <p:nvPicPr>
            <p:cNvPr id="233" name="Google Shape;233;p22"/>
            <p:cNvPicPr preferRelativeResize="0"/>
            <p:nvPr/>
          </p:nvPicPr>
          <p:blipFill rotWithShape="1">
            <a:blip r:embed="rId5">
              <a:alphaModFix/>
            </a:blip>
            <a:srcRect t="268" b="268"/>
            <a:stretch/>
          </p:blipFill>
          <p:spPr>
            <a:xfrm>
              <a:off x="-708000" y="-629137"/>
              <a:ext cx="1676301" cy="1632450"/>
            </a:xfrm>
            <a:prstGeom prst="rect">
              <a:avLst/>
            </a:prstGeom>
            <a:noFill/>
            <a:ln>
              <a:noFill/>
            </a:ln>
          </p:spPr>
        </p:pic>
        <p:pic>
          <p:nvPicPr>
            <p:cNvPr id="234" name="Google Shape;234;p22"/>
            <p:cNvPicPr preferRelativeResize="0"/>
            <p:nvPr/>
          </p:nvPicPr>
          <p:blipFill rotWithShape="1">
            <a:blip r:embed="rId6">
              <a:alphaModFix/>
            </a:blip>
            <a:srcRect t="268" b="278"/>
            <a:stretch/>
          </p:blipFill>
          <p:spPr>
            <a:xfrm>
              <a:off x="-251170" y="4179078"/>
              <a:ext cx="886550" cy="86334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4"/>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31" name="Google Shape;31;p4"/>
          <p:cNvGrpSpPr/>
          <p:nvPr/>
        </p:nvGrpSpPr>
        <p:grpSpPr>
          <a:xfrm>
            <a:off x="-1663225" y="-402000"/>
            <a:ext cx="11047050" cy="6771375"/>
            <a:chOff x="-1663225" y="-402000"/>
            <a:chExt cx="11047050" cy="6771375"/>
          </a:xfrm>
        </p:grpSpPr>
        <p:pic>
          <p:nvPicPr>
            <p:cNvPr id="32" name="Google Shape;32;p4"/>
            <p:cNvPicPr preferRelativeResize="0"/>
            <p:nvPr/>
          </p:nvPicPr>
          <p:blipFill rotWithShape="1">
            <a:blip r:embed="rId3">
              <a:alphaModFix/>
            </a:blip>
            <a:srcRect t="268" b="268"/>
            <a:stretch/>
          </p:blipFill>
          <p:spPr>
            <a:xfrm>
              <a:off x="8268350" y="360900"/>
              <a:ext cx="1115475" cy="1086299"/>
            </a:xfrm>
            <a:prstGeom prst="rect">
              <a:avLst/>
            </a:prstGeom>
            <a:noFill/>
            <a:ln>
              <a:noFill/>
            </a:ln>
          </p:spPr>
        </p:pic>
        <p:pic>
          <p:nvPicPr>
            <p:cNvPr id="33" name="Google Shape;33;p4"/>
            <p:cNvPicPr preferRelativeResize="0"/>
            <p:nvPr/>
          </p:nvPicPr>
          <p:blipFill rotWithShape="1">
            <a:blip r:embed="rId4">
              <a:alphaModFix/>
            </a:blip>
            <a:srcRect t="268" b="268"/>
            <a:stretch/>
          </p:blipFill>
          <p:spPr>
            <a:xfrm rot="10800000" flipH="1">
              <a:off x="6944574" y="4447850"/>
              <a:ext cx="1973126" cy="1921525"/>
            </a:xfrm>
            <a:prstGeom prst="rect">
              <a:avLst/>
            </a:prstGeom>
            <a:noFill/>
            <a:ln>
              <a:noFill/>
            </a:ln>
          </p:spPr>
        </p:pic>
        <p:pic>
          <p:nvPicPr>
            <p:cNvPr id="34" name="Google Shape;34;p4"/>
            <p:cNvPicPr preferRelativeResize="0"/>
            <p:nvPr/>
          </p:nvPicPr>
          <p:blipFill rotWithShape="1">
            <a:blip r:embed="rId5">
              <a:alphaModFix/>
            </a:blip>
            <a:srcRect t="268" b="268"/>
            <a:stretch/>
          </p:blipFill>
          <p:spPr>
            <a:xfrm flipH="1">
              <a:off x="-1663225" y="-402000"/>
              <a:ext cx="2383225" cy="2320901"/>
            </a:xfrm>
            <a:prstGeom prst="rect">
              <a:avLst/>
            </a:prstGeom>
            <a:noFill/>
            <a:ln>
              <a:noFill/>
            </a:ln>
          </p:spPr>
        </p:pic>
        <p:pic>
          <p:nvPicPr>
            <p:cNvPr id="35" name="Google Shape;35;p4"/>
            <p:cNvPicPr preferRelativeResize="0"/>
            <p:nvPr/>
          </p:nvPicPr>
          <p:blipFill rotWithShape="1">
            <a:blip r:embed="rId6">
              <a:alphaModFix/>
            </a:blip>
            <a:srcRect t="268" b="268"/>
            <a:stretch/>
          </p:blipFill>
          <p:spPr>
            <a:xfrm>
              <a:off x="-908475" y="3471875"/>
              <a:ext cx="1908049" cy="1858151"/>
            </a:xfrm>
            <a:prstGeom prst="rect">
              <a:avLst/>
            </a:prstGeom>
            <a:noFill/>
            <a:ln>
              <a:noFill/>
            </a:ln>
          </p:spPr>
        </p:pic>
      </p:grpSp>
      <p:sp>
        <p:nvSpPr>
          <p:cNvPr id="36" name="Google Shape;36;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0" name="Google Shape;40;p5"/>
          <p:cNvSpPr/>
          <p:nvPr/>
        </p:nvSpPr>
        <p:spPr>
          <a:xfrm>
            <a:off x="-25"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41" name="Google Shape;41;p5"/>
          <p:cNvGrpSpPr/>
          <p:nvPr/>
        </p:nvGrpSpPr>
        <p:grpSpPr>
          <a:xfrm>
            <a:off x="-708000" y="-751537"/>
            <a:ext cx="10731801" cy="6528688"/>
            <a:chOff x="-708000" y="-751537"/>
            <a:chExt cx="10731801" cy="6528688"/>
          </a:xfrm>
        </p:grpSpPr>
        <p:pic>
          <p:nvPicPr>
            <p:cNvPr id="42" name="Google Shape;42;p5"/>
            <p:cNvPicPr preferRelativeResize="0"/>
            <p:nvPr/>
          </p:nvPicPr>
          <p:blipFill rotWithShape="1">
            <a:blip r:embed="rId3">
              <a:alphaModFix/>
            </a:blip>
            <a:srcRect t="1980"/>
            <a:stretch/>
          </p:blipFill>
          <p:spPr>
            <a:xfrm>
              <a:off x="8067788" y="-751537"/>
              <a:ext cx="1956013" cy="1877251"/>
            </a:xfrm>
            <a:prstGeom prst="rect">
              <a:avLst/>
            </a:prstGeom>
            <a:noFill/>
            <a:ln>
              <a:noFill/>
            </a:ln>
          </p:spPr>
        </p:pic>
        <p:pic>
          <p:nvPicPr>
            <p:cNvPr id="43" name="Google Shape;43;p5"/>
            <p:cNvPicPr preferRelativeResize="0"/>
            <p:nvPr/>
          </p:nvPicPr>
          <p:blipFill rotWithShape="1">
            <a:blip r:embed="rId4">
              <a:alphaModFix/>
            </a:blip>
            <a:srcRect t="268" b="278"/>
            <a:stretch/>
          </p:blipFill>
          <p:spPr>
            <a:xfrm>
              <a:off x="8528275" y="311500"/>
              <a:ext cx="468262" cy="456000"/>
            </a:xfrm>
            <a:prstGeom prst="rect">
              <a:avLst/>
            </a:prstGeom>
            <a:noFill/>
            <a:ln>
              <a:noFill/>
            </a:ln>
          </p:spPr>
        </p:pic>
        <p:pic>
          <p:nvPicPr>
            <p:cNvPr id="44" name="Google Shape;44;p5"/>
            <p:cNvPicPr preferRelativeResize="0"/>
            <p:nvPr/>
          </p:nvPicPr>
          <p:blipFill rotWithShape="1">
            <a:blip r:embed="rId5">
              <a:alphaModFix/>
            </a:blip>
            <a:srcRect t="268" b="268"/>
            <a:stretch/>
          </p:blipFill>
          <p:spPr>
            <a:xfrm>
              <a:off x="7798575" y="3899900"/>
              <a:ext cx="1927674" cy="1877251"/>
            </a:xfrm>
            <a:prstGeom prst="rect">
              <a:avLst/>
            </a:prstGeom>
            <a:noFill/>
            <a:ln>
              <a:noFill/>
            </a:ln>
          </p:spPr>
        </p:pic>
        <p:pic>
          <p:nvPicPr>
            <p:cNvPr id="45" name="Google Shape;45;p5"/>
            <p:cNvPicPr preferRelativeResize="0"/>
            <p:nvPr/>
          </p:nvPicPr>
          <p:blipFill rotWithShape="1">
            <a:blip r:embed="rId6">
              <a:alphaModFix/>
            </a:blip>
            <a:srcRect t="268" b="268"/>
            <a:stretch/>
          </p:blipFill>
          <p:spPr>
            <a:xfrm>
              <a:off x="-708000" y="-629137"/>
              <a:ext cx="1676301" cy="1632450"/>
            </a:xfrm>
            <a:prstGeom prst="rect">
              <a:avLst/>
            </a:prstGeom>
            <a:noFill/>
            <a:ln>
              <a:noFill/>
            </a:ln>
          </p:spPr>
        </p:pic>
        <p:pic>
          <p:nvPicPr>
            <p:cNvPr id="46" name="Google Shape;46;p5"/>
            <p:cNvPicPr preferRelativeResize="0"/>
            <p:nvPr/>
          </p:nvPicPr>
          <p:blipFill rotWithShape="1">
            <a:blip r:embed="rId4">
              <a:alphaModFix/>
            </a:blip>
            <a:srcRect t="268" b="278"/>
            <a:stretch/>
          </p:blipFill>
          <p:spPr>
            <a:xfrm>
              <a:off x="269955" y="4604003"/>
              <a:ext cx="886550" cy="863349"/>
            </a:xfrm>
            <a:prstGeom prst="rect">
              <a:avLst/>
            </a:prstGeom>
            <a:noFill/>
            <a:ln>
              <a:noFill/>
            </a:ln>
          </p:spPr>
        </p:pic>
      </p:grpSp>
      <p:sp>
        <p:nvSpPr>
          <p:cNvPr id="47" name="Google Shape;4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1"/>
          </p:nvPr>
        </p:nvSpPr>
        <p:spPr>
          <a:xfrm>
            <a:off x="4923249" y="2325050"/>
            <a:ext cx="2505600" cy="146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2"/>
          </p:nvPr>
        </p:nvSpPr>
        <p:spPr>
          <a:xfrm>
            <a:off x="1715375" y="2325050"/>
            <a:ext cx="2505600" cy="146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 name="Google Shape;50;p5"/>
          <p:cNvSpPr txBox="1">
            <a:spLocks noGrp="1"/>
          </p:cNvSpPr>
          <p:nvPr>
            <p:ph type="subTitle" idx="3"/>
          </p:nvPr>
        </p:nvSpPr>
        <p:spPr>
          <a:xfrm>
            <a:off x="1715375" y="1945404"/>
            <a:ext cx="25056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1" name="Google Shape;51;p5"/>
          <p:cNvSpPr txBox="1">
            <a:spLocks noGrp="1"/>
          </p:cNvSpPr>
          <p:nvPr>
            <p:ph type="subTitle" idx="4"/>
          </p:nvPr>
        </p:nvSpPr>
        <p:spPr>
          <a:xfrm>
            <a:off x="4923250" y="1945404"/>
            <a:ext cx="25056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Georama"/>
                <a:ea typeface="Georama"/>
                <a:cs typeface="Georama"/>
                <a:sym typeface="Georam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pic>
        <p:nvPicPr>
          <p:cNvPr id="53" name="Google Shape;53;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Google Shape;54;p6"/>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55" name="Google Shape;55;p6"/>
          <p:cNvGrpSpPr/>
          <p:nvPr/>
        </p:nvGrpSpPr>
        <p:grpSpPr>
          <a:xfrm>
            <a:off x="-1460976" y="-429075"/>
            <a:ext cx="12403550" cy="5993838"/>
            <a:chOff x="-1460976" y="-429075"/>
            <a:chExt cx="12403550" cy="5993838"/>
          </a:xfrm>
        </p:grpSpPr>
        <p:pic>
          <p:nvPicPr>
            <p:cNvPr id="56" name="Google Shape;56;p6"/>
            <p:cNvPicPr preferRelativeResize="0"/>
            <p:nvPr/>
          </p:nvPicPr>
          <p:blipFill rotWithShape="1">
            <a:blip r:embed="rId3">
              <a:alphaModFix/>
            </a:blip>
            <a:srcRect t="268" b="268"/>
            <a:stretch/>
          </p:blipFill>
          <p:spPr>
            <a:xfrm>
              <a:off x="-440400" y="-3650"/>
              <a:ext cx="1115475" cy="1086299"/>
            </a:xfrm>
            <a:prstGeom prst="rect">
              <a:avLst/>
            </a:prstGeom>
            <a:noFill/>
            <a:ln>
              <a:noFill/>
            </a:ln>
          </p:spPr>
        </p:pic>
        <p:pic>
          <p:nvPicPr>
            <p:cNvPr id="57" name="Google Shape;57;p6"/>
            <p:cNvPicPr preferRelativeResize="0"/>
            <p:nvPr/>
          </p:nvPicPr>
          <p:blipFill rotWithShape="1">
            <a:blip r:embed="rId4">
              <a:alphaModFix/>
            </a:blip>
            <a:srcRect t="268" b="268"/>
            <a:stretch/>
          </p:blipFill>
          <p:spPr>
            <a:xfrm rot="10800000" flipH="1">
              <a:off x="-1460976" y="3643238"/>
              <a:ext cx="1973126" cy="1921525"/>
            </a:xfrm>
            <a:prstGeom prst="rect">
              <a:avLst/>
            </a:prstGeom>
            <a:noFill/>
            <a:ln>
              <a:noFill/>
            </a:ln>
          </p:spPr>
        </p:pic>
        <p:pic>
          <p:nvPicPr>
            <p:cNvPr id="58" name="Google Shape;58;p6"/>
            <p:cNvPicPr preferRelativeResize="0"/>
            <p:nvPr/>
          </p:nvPicPr>
          <p:blipFill rotWithShape="1">
            <a:blip r:embed="rId5">
              <a:alphaModFix/>
            </a:blip>
            <a:srcRect t="268" b="268"/>
            <a:stretch/>
          </p:blipFill>
          <p:spPr>
            <a:xfrm flipH="1">
              <a:off x="8559350" y="-429075"/>
              <a:ext cx="2383225" cy="2320901"/>
            </a:xfrm>
            <a:prstGeom prst="rect">
              <a:avLst/>
            </a:prstGeom>
            <a:noFill/>
            <a:ln>
              <a:noFill/>
            </a:ln>
          </p:spPr>
        </p:pic>
        <p:pic>
          <p:nvPicPr>
            <p:cNvPr id="59" name="Google Shape;59;p6"/>
            <p:cNvPicPr preferRelativeResize="0"/>
            <p:nvPr/>
          </p:nvPicPr>
          <p:blipFill rotWithShape="1">
            <a:blip r:embed="rId6">
              <a:alphaModFix/>
            </a:blip>
            <a:srcRect t="268" b="278"/>
            <a:stretch/>
          </p:blipFill>
          <p:spPr>
            <a:xfrm flipH="1">
              <a:off x="8423997" y="4619723"/>
              <a:ext cx="350600" cy="341426"/>
            </a:xfrm>
            <a:prstGeom prst="rect">
              <a:avLst/>
            </a:prstGeom>
            <a:noFill/>
            <a:ln>
              <a:noFill/>
            </a:ln>
          </p:spPr>
        </p:pic>
      </p:grpSp>
      <p:sp>
        <p:nvSpPr>
          <p:cNvPr id="60" name="Google Shape;6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pic>
        <p:nvPicPr>
          <p:cNvPr id="62" name="Google Shape;62;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3" name="Google Shape;63;p7"/>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64" name="Google Shape;64;p7"/>
          <p:cNvGrpSpPr/>
          <p:nvPr/>
        </p:nvGrpSpPr>
        <p:grpSpPr>
          <a:xfrm>
            <a:off x="-1100350" y="-1110425"/>
            <a:ext cx="10941321" cy="7270763"/>
            <a:chOff x="-1100350" y="-1110425"/>
            <a:chExt cx="10941321" cy="7270763"/>
          </a:xfrm>
        </p:grpSpPr>
        <p:pic>
          <p:nvPicPr>
            <p:cNvPr id="65" name="Google Shape;65;p7"/>
            <p:cNvPicPr preferRelativeResize="0"/>
            <p:nvPr/>
          </p:nvPicPr>
          <p:blipFill rotWithShape="1">
            <a:blip r:embed="rId3">
              <a:alphaModFix/>
            </a:blip>
            <a:srcRect t="268" b="278"/>
            <a:stretch/>
          </p:blipFill>
          <p:spPr>
            <a:xfrm>
              <a:off x="7867845" y="3740911"/>
              <a:ext cx="1973126" cy="1921487"/>
            </a:xfrm>
            <a:prstGeom prst="rect">
              <a:avLst/>
            </a:prstGeom>
            <a:noFill/>
            <a:ln>
              <a:noFill/>
            </a:ln>
          </p:spPr>
        </p:pic>
        <p:pic>
          <p:nvPicPr>
            <p:cNvPr id="66" name="Google Shape;66;p7"/>
            <p:cNvPicPr preferRelativeResize="0"/>
            <p:nvPr/>
          </p:nvPicPr>
          <p:blipFill rotWithShape="1">
            <a:blip r:embed="rId4">
              <a:alphaModFix/>
            </a:blip>
            <a:srcRect t="268" b="268"/>
            <a:stretch/>
          </p:blipFill>
          <p:spPr>
            <a:xfrm>
              <a:off x="7541449" y="-583550"/>
              <a:ext cx="2231901" cy="2173524"/>
            </a:xfrm>
            <a:prstGeom prst="rect">
              <a:avLst/>
            </a:prstGeom>
            <a:noFill/>
            <a:ln>
              <a:noFill/>
            </a:ln>
          </p:spPr>
        </p:pic>
        <p:pic>
          <p:nvPicPr>
            <p:cNvPr id="67" name="Google Shape;67;p7"/>
            <p:cNvPicPr preferRelativeResize="0"/>
            <p:nvPr/>
          </p:nvPicPr>
          <p:blipFill rotWithShape="1">
            <a:blip r:embed="rId5">
              <a:alphaModFix/>
            </a:blip>
            <a:srcRect t="268" b="268"/>
            <a:stretch/>
          </p:blipFill>
          <p:spPr>
            <a:xfrm>
              <a:off x="-1100350" y="-1110425"/>
              <a:ext cx="2383225" cy="2320901"/>
            </a:xfrm>
            <a:prstGeom prst="rect">
              <a:avLst/>
            </a:prstGeom>
            <a:noFill/>
            <a:ln>
              <a:noFill/>
            </a:ln>
          </p:spPr>
        </p:pic>
        <p:pic>
          <p:nvPicPr>
            <p:cNvPr id="68" name="Google Shape;68;p7"/>
            <p:cNvPicPr preferRelativeResize="0"/>
            <p:nvPr/>
          </p:nvPicPr>
          <p:blipFill rotWithShape="1">
            <a:blip r:embed="rId6">
              <a:alphaModFix/>
            </a:blip>
            <a:srcRect t="268" b="268"/>
            <a:stretch/>
          </p:blipFill>
          <p:spPr>
            <a:xfrm>
              <a:off x="816449" y="4238813"/>
              <a:ext cx="1973126" cy="1921525"/>
            </a:xfrm>
            <a:prstGeom prst="rect">
              <a:avLst/>
            </a:prstGeom>
            <a:noFill/>
            <a:ln>
              <a:noFill/>
            </a:ln>
          </p:spPr>
        </p:pic>
      </p:grpSp>
      <p:sp>
        <p:nvSpPr>
          <p:cNvPr id="69" name="Google Shape;69;p7"/>
          <p:cNvSpPr txBox="1">
            <a:spLocks noGrp="1"/>
          </p:cNvSpPr>
          <p:nvPr>
            <p:ph type="title"/>
          </p:nvPr>
        </p:nvSpPr>
        <p:spPr>
          <a:xfrm>
            <a:off x="816450" y="11847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 name="Google Shape;70;p7"/>
          <p:cNvSpPr txBox="1">
            <a:spLocks noGrp="1"/>
          </p:cNvSpPr>
          <p:nvPr>
            <p:ph type="subTitle" idx="1"/>
          </p:nvPr>
        </p:nvSpPr>
        <p:spPr>
          <a:xfrm>
            <a:off x="816450" y="1757400"/>
            <a:ext cx="4294800" cy="22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1" name="Google Shape;71;p7"/>
          <p:cNvSpPr>
            <a:spLocks noGrp="1"/>
          </p:cNvSpPr>
          <p:nvPr>
            <p:ph type="pic" idx="2"/>
          </p:nvPr>
        </p:nvSpPr>
        <p:spPr>
          <a:xfrm>
            <a:off x="5607257" y="539500"/>
            <a:ext cx="2823300" cy="40644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pic>
        <p:nvPicPr>
          <p:cNvPr id="73" name="Google Shape;73;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4" name="Google Shape;74;p8"/>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5" name="Google Shape;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6" name="Google Shape;76;p8"/>
          <p:cNvGrpSpPr/>
          <p:nvPr/>
        </p:nvGrpSpPr>
        <p:grpSpPr>
          <a:xfrm flipH="1">
            <a:off x="-1327100" y="-211500"/>
            <a:ext cx="11949525" cy="6602176"/>
            <a:chOff x="-1327100" y="-211500"/>
            <a:chExt cx="11949525" cy="6602176"/>
          </a:xfrm>
        </p:grpSpPr>
        <p:pic>
          <p:nvPicPr>
            <p:cNvPr id="77" name="Google Shape;77;p8"/>
            <p:cNvPicPr preferRelativeResize="0"/>
            <p:nvPr/>
          </p:nvPicPr>
          <p:blipFill rotWithShape="1">
            <a:blip r:embed="rId3">
              <a:alphaModFix/>
            </a:blip>
            <a:srcRect t="268" b="268"/>
            <a:stretch/>
          </p:blipFill>
          <p:spPr>
            <a:xfrm flipH="1">
              <a:off x="8239201" y="-211500"/>
              <a:ext cx="2383225" cy="2320901"/>
            </a:xfrm>
            <a:prstGeom prst="rect">
              <a:avLst/>
            </a:prstGeom>
            <a:noFill/>
            <a:ln>
              <a:noFill/>
            </a:ln>
          </p:spPr>
        </p:pic>
        <p:pic>
          <p:nvPicPr>
            <p:cNvPr id="78" name="Google Shape;78;p8"/>
            <p:cNvPicPr preferRelativeResize="0"/>
            <p:nvPr/>
          </p:nvPicPr>
          <p:blipFill rotWithShape="1">
            <a:blip r:embed="rId4">
              <a:alphaModFix/>
            </a:blip>
            <a:srcRect t="268" b="268"/>
            <a:stretch/>
          </p:blipFill>
          <p:spPr>
            <a:xfrm flipH="1">
              <a:off x="7192802" y="3979468"/>
              <a:ext cx="2475948" cy="2411208"/>
            </a:xfrm>
            <a:prstGeom prst="rect">
              <a:avLst/>
            </a:prstGeom>
            <a:noFill/>
            <a:ln>
              <a:noFill/>
            </a:ln>
          </p:spPr>
        </p:pic>
        <p:pic>
          <p:nvPicPr>
            <p:cNvPr id="79" name="Google Shape;79;p8"/>
            <p:cNvPicPr preferRelativeResize="0"/>
            <p:nvPr/>
          </p:nvPicPr>
          <p:blipFill rotWithShape="1">
            <a:blip r:embed="rId5">
              <a:alphaModFix/>
            </a:blip>
            <a:srcRect t="268" b="268"/>
            <a:stretch/>
          </p:blipFill>
          <p:spPr>
            <a:xfrm flipH="1">
              <a:off x="-967826" y="3979475"/>
              <a:ext cx="1973126" cy="1921525"/>
            </a:xfrm>
            <a:prstGeom prst="rect">
              <a:avLst/>
            </a:prstGeom>
            <a:noFill/>
            <a:ln>
              <a:noFill/>
            </a:ln>
          </p:spPr>
        </p:pic>
        <p:pic>
          <p:nvPicPr>
            <p:cNvPr id="80" name="Google Shape;80;p8"/>
            <p:cNvPicPr preferRelativeResize="0"/>
            <p:nvPr/>
          </p:nvPicPr>
          <p:blipFill rotWithShape="1">
            <a:blip r:embed="rId6">
              <a:alphaModFix/>
            </a:blip>
            <a:srcRect t="268" b="268"/>
            <a:stretch/>
          </p:blipFill>
          <p:spPr>
            <a:xfrm flipH="1">
              <a:off x="-1327100" y="-211500"/>
              <a:ext cx="2231901" cy="2173524"/>
            </a:xfrm>
            <a:prstGeom prst="rect">
              <a:avLst/>
            </a:prstGeom>
            <a:noFill/>
            <a:ln>
              <a:noFill/>
            </a:ln>
          </p:spPr>
        </p:pic>
        <p:pic>
          <p:nvPicPr>
            <p:cNvPr id="81" name="Google Shape;81;p8"/>
            <p:cNvPicPr preferRelativeResize="0"/>
            <p:nvPr/>
          </p:nvPicPr>
          <p:blipFill rotWithShape="1">
            <a:blip r:embed="rId4">
              <a:alphaModFix/>
            </a:blip>
            <a:srcRect t="268" b="278"/>
            <a:stretch/>
          </p:blipFill>
          <p:spPr>
            <a:xfrm flipH="1">
              <a:off x="5107429" y="429298"/>
              <a:ext cx="350600" cy="341426"/>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pic>
        <p:nvPicPr>
          <p:cNvPr id="83" name="Google Shape;83;p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4" name="Google Shape;84;p9"/>
          <p:cNvSpPr/>
          <p:nvPr/>
        </p:nvSpPr>
        <p:spPr>
          <a:xfrm>
            <a:off x="0" y="360900"/>
            <a:ext cx="9144000" cy="4421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nvGrpSpPr>
          <p:cNvPr id="85" name="Google Shape;85;p9"/>
          <p:cNvGrpSpPr/>
          <p:nvPr/>
        </p:nvGrpSpPr>
        <p:grpSpPr>
          <a:xfrm>
            <a:off x="-1327100" y="-1382025"/>
            <a:ext cx="11949525" cy="7887001"/>
            <a:chOff x="-1327100" y="-1382025"/>
            <a:chExt cx="11949525" cy="7887001"/>
          </a:xfrm>
        </p:grpSpPr>
        <p:pic>
          <p:nvPicPr>
            <p:cNvPr id="86" name="Google Shape;86;p9"/>
            <p:cNvPicPr preferRelativeResize="0"/>
            <p:nvPr/>
          </p:nvPicPr>
          <p:blipFill rotWithShape="1">
            <a:blip r:embed="rId3">
              <a:alphaModFix/>
            </a:blip>
            <a:srcRect t="268" b="268"/>
            <a:stretch/>
          </p:blipFill>
          <p:spPr>
            <a:xfrm flipH="1">
              <a:off x="8239201" y="3712800"/>
              <a:ext cx="2383225" cy="2320901"/>
            </a:xfrm>
            <a:prstGeom prst="rect">
              <a:avLst/>
            </a:prstGeom>
            <a:noFill/>
            <a:ln>
              <a:noFill/>
            </a:ln>
          </p:spPr>
        </p:pic>
        <p:pic>
          <p:nvPicPr>
            <p:cNvPr id="87" name="Google Shape;87;p9"/>
            <p:cNvPicPr preferRelativeResize="0"/>
            <p:nvPr/>
          </p:nvPicPr>
          <p:blipFill rotWithShape="1">
            <a:blip r:embed="rId4">
              <a:alphaModFix/>
            </a:blip>
            <a:srcRect t="268" b="268"/>
            <a:stretch/>
          </p:blipFill>
          <p:spPr>
            <a:xfrm flipH="1">
              <a:off x="-1112998" y="4093768"/>
              <a:ext cx="2475948" cy="2411208"/>
            </a:xfrm>
            <a:prstGeom prst="rect">
              <a:avLst/>
            </a:prstGeom>
            <a:noFill/>
            <a:ln>
              <a:noFill/>
            </a:ln>
          </p:spPr>
        </p:pic>
        <p:pic>
          <p:nvPicPr>
            <p:cNvPr id="88" name="Google Shape;88;p9"/>
            <p:cNvPicPr preferRelativeResize="0"/>
            <p:nvPr/>
          </p:nvPicPr>
          <p:blipFill rotWithShape="1">
            <a:blip r:embed="rId5">
              <a:alphaModFix/>
            </a:blip>
            <a:srcRect t="268" b="268"/>
            <a:stretch/>
          </p:blipFill>
          <p:spPr>
            <a:xfrm flipH="1">
              <a:off x="3318424" y="-1382025"/>
              <a:ext cx="1973126" cy="1921525"/>
            </a:xfrm>
            <a:prstGeom prst="rect">
              <a:avLst/>
            </a:prstGeom>
            <a:noFill/>
            <a:ln>
              <a:noFill/>
            </a:ln>
          </p:spPr>
        </p:pic>
        <p:pic>
          <p:nvPicPr>
            <p:cNvPr id="89" name="Google Shape;89;p9"/>
            <p:cNvPicPr preferRelativeResize="0"/>
            <p:nvPr/>
          </p:nvPicPr>
          <p:blipFill rotWithShape="1">
            <a:blip r:embed="rId6">
              <a:alphaModFix/>
            </a:blip>
            <a:srcRect t="268" b="268"/>
            <a:stretch/>
          </p:blipFill>
          <p:spPr>
            <a:xfrm flipH="1">
              <a:off x="-1327100" y="-211500"/>
              <a:ext cx="2231901" cy="2173524"/>
            </a:xfrm>
            <a:prstGeom prst="rect">
              <a:avLst/>
            </a:prstGeom>
            <a:noFill/>
            <a:ln>
              <a:noFill/>
            </a:ln>
          </p:spPr>
        </p:pic>
        <p:pic>
          <p:nvPicPr>
            <p:cNvPr id="90" name="Google Shape;90;p9"/>
            <p:cNvPicPr preferRelativeResize="0"/>
            <p:nvPr/>
          </p:nvPicPr>
          <p:blipFill rotWithShape="1">
            <a:blip r:embed="rId4">
              <a:alphaModFix/>
            </a:blip>
            <a:srcRect t="268" b="278"/>
            <a:stretch/>
          </p:blipFill>
          <p:spPr>
            <a:xfrm flipH="1">
              <a:off x="5107429" y="429298"/>
              <a:ext cx="350600" cy="341426"/>
            </a:xfrm>
            <a:prstGeom prst="rect">
              <a:avLst/>
            </a:prstGeom>
            <a:noFill/>
            <a:ln>
              <a:noFill/>
            </a:ln>
          </p:spPr>
        </p:pic>
        <p:pic>
          <p:nvPicPr>
            <p:cNvPr id="91" name="Google Shape;91;p9"/>
            <p:cNvPicPr preferRelativeResize="0"/>
            <p:nvPr/>
          </p:nvPicPr>
          <p:blipFill rotWithShape="1">
            <a:blip r:embed="rId7">
              <a:alphaModFix/>
            </a:blip>
            <a:srcRect t="268" b="268"/>
            <a:stretch/>
          </p:blipFill>
          <p:spPr>
            <a:xfrm>
              <a:off x="7989075" y="-310150"/>
              <a:ext cx="1927674" cy="1877251"/>
            </a:xfrm>
            <a:prstGeom prst="rect">
              <a:avLst/>
            </a:prstGeom>
            <a:noFill/>
            <a:ln>
              <a:noFill/>
            </a:ln>
          </p:spPr>
        </p:pic>
      </p:grpSp>
      <p:sp>
        <p:nvSpPr>
          <p:cNvPr id="92" name="Google Shape;9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3" name="Google Shape;9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a:spLocks noGrp="1"/>
          </p:cNvSpPr>
          <p:nvPr>
            <p:ph type="pic" idx="2"/>
          </p:nvPr>
        </p:nvSpPr>
        <p:spPr>
          <a:xfrm>
            <a:off x="0" y="-95250"/>
            <a:ext cx="9144000" cy="5334000"/>
          </a:xfrm>
          <a:prstGeom prst="rect">
            <a:avLst/>
          </a:prstGeom>
          <a:noFill/>
          <a:ln>
            <a:noFill/>
          </a:ln>
        </p:spPr>
      </p:sp>
      <p:sp>
        <p:nvSpPr>
          <p:cNvPr id="96" name="Google Shape;9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1pPr>
            <a:lvl2pPr lvl="1"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2pPr>
            <a:lvl3pPr lvl="2"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3pPr>
            <a:lvl4pPr lvl="3"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4pPr>
            <a:lvl5pPr lvl="4"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5pPr>
            <a:lvl6pPr lvl="5"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6pPr>
            <a:lvl7pPr lvl="6"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7pPr>
            <a:lvl8pPr lvl="7"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8pPr>
            <a:lvl9pPr lvl="8" rtl="0">
              <a:spcBef>
                <a:spcPts val="0"/>
              </a:spcBef>
              <a:spcAft>
                <a:spcPts val="0"/>
              </a:spcAft>
              <a:buClr>
                <a:schemeClr val="dk1"/>
              </a:buClr>
              <a:buSzPts val="3000"/>
              <a:buFont typeface="Georama"/>
              <a:buNone/>
              <a:defRPr sz="3000" b="1">
                <a:solidFill>
                  <a:schemeClr val="dk1"/>
                </a:solidFill>
                <a:latin typeface="Georama"/>
                <a:ea typeface="Georama"/>
                <a:cs typeface="Georama"/>
                <a:sym typeface="Georam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ctrTitle"/>
          </p:nvPr>
        </p:nvSpPr>
        <p:spPr>
          <a:xfrm>
            <a:off x="713225" y="1405475"/>
            <a:ext cx="637065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dk1"/>
                </a:solidFill>
              </a:rPr>
              <a:t>Chronic Diseases Risk Prediction Initiative</a:t>
            </a:r>
          </a:p>
        </p:txBody>
      </p:sp>
      <p:sp>
        <p:nvSpPr>
          <p:cNvPr id="246" name="Google Shape;246;p26"/>
          <p:cNvSpPr txBox="1">
            <a:spLocks noGrp="1"/>
          </p:cNvSpPr>
          <p:nvPr>
            <p:ph type="subTitle" idx="1"/>
          </p:nvPr>
        </p:nvSpPr>
        <p:spPr>
          <a:xfrm>
            <a:off x="713225" y="3015575"/>
            <a:ext cx="4528800" cy="475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Team 1</a:t>
            </a:r>
            <a:endParaRPr lang="en-US">
              <a:solidFill>
                <a:schemeClr val="dk1"/>
              </a:solidFill>
            </a:endParaRPr>
          </a:p>
        </p:txBody>
      </p:sp>
      <p:grpSp>
        <p:nvGrpSpPr>
          <p:cNvPr id="247" name="Google Shape;247;p26"/>
          <p:cNvGrpSpPr/>
          <p:nvPr/>
        </p:nvGrpSpPr>
        <p:grpSpPr>
          <a:xfrm>
            <a:off x="7083875" y="-211500"/>
            <a:ext cx="2753876" cy="4347049"/>
            <a:chOff x="7083875" y="-211500"/>
            <a:chExt cx="2753876" cy="4347049"/>
          </a:xfrm>
        </p:grpSpPr>
        <p:pic>
          <p:nvPicPr>
            <p:cNvPr id="248" name="Google Shape;248;p26"/>
            <p:cNvPicPr preferRelativeResize="0"/>
            <p:nvPr/>
          </p:nvPicPr>
          <p:blipFill rotWithShape="1">
            <a:blip r:embed="rId3">
              <a:alphaModFix/>
            </a:blip>
            <a:srcRect t="268" b="268"/>
            <a:stretch/>
          </p:blipFill>
          <p:spPr>
            <a:xfrm>
              <a:off x="7083875" y="1962025"/>
              <a:ext cx="2231901" cy="2173524"/>
            </a:xfrm>
            <a:prstGeom prst="rect">
              <a:avLst/>
            </a:prstGeom>
            <a:noFill/>
            <a:ln>
              <a:noFill/>
            </a:ln>
          </p:spPr>
        </p:pic>
        <p:pic>
          <p:nvPicPr>
            <p:cNvPr id="249" name="Google Shape;249;p26"/>
            <p:cNvPicPr preferRelativeResize="0"/>
            <p:nvPr/>
          </p:nvPicPr>
          <p:blipFill rotWithShape="1">
            <a:blip r:embed="rId4">
              <a:alphaModFix/>
            </a:blip>
            <a:srcRect t="268" b="268"/>
            <a:stretch/>
          </p:blipFill>
          <p:spPr>
            <a:xfrm>
              <a:off x="7605849" y="-211500"/>
              <a:ext cx="2231901" cy="2173524"/>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Segments of Diabetic Patients</a:t>
            </a:r>
            <a:endParaRPr/>
          </a:p>
        </p:txBody>
      </p:sp>
      <p:pic>
        <p:nvPicPr>
          <p:cNvPr id="3" name="Picture 2">
            <a:extLst>
              <a:ext uri="{FF2B5EF4-FFF2-40B4-BE49-F238E27FC236}">
                <a16:creationId xmlns:a16="http://schemas.microsoft.com/office/drawing/2014/main" id="{9B3441D3-A7BC-6566-4E0A-83BE11F743E2}"/>
              </a:ext>
            </a:extLst>
          </p:cNvPr>
          <p:cNvPicPr>
            <a:picLocks noChangeAspect="1"/>
          </p:cNvPicPr>
          <p:nvPr/>
        </p:nvPicPr>
        <p:blipFill>
          <a:blip r:embed="rId3"/>
          <a:stretch>
            <a:fillRect/>
          </a:stretch>
        </p:blipFill>
        <p:spPr>
          <a:xfrm>
            <a:off x="1397426" y="1056738"/>
            <a:ext cx="3376008" cy="1983041"/>
          </a:xfrm>
          <a:prstGeom prst="rect">
            <a:avLst/>
          </a:prstGeom>
        </p:spPr>
      </p:pic>
      <p:pic>
        <p:nvPicPr>
          <p:cNvPr id="5" name="Picture 4">
            <a:extLst>
              <a:ext uri="{FF2B5EF4-FFF2-40B4-BE49-F238E27FC236}">
                <a16:creationId xmlns:a16="http://schemas.microsoft.com/office/drawing/2014/main" id="{2FE3F905-1DB9-B7EA-B066-C3EF99776EAD}"/>
              </a:ext>
            </a:extLst>
          </p:cNvPr>
          <p:cNvPicPr>
            <a:picLocks noChangeAspect="1"/>
          </p:cNvPicPr>
          <p:nvPr/>
        </p:nvPicPr>
        <p:blipFill>
          <a:blip r:embed="rId4"/>
          <a:stretch>
            <a:fillRect/>
          </a:stretch>
        </p:blipFill>
        <p:spPr>
          <a:xfrm>
            <a:off x="5102844" y="1146877"/>
            <a:ext cx="3069098" cy="1802765"/>
          </a:xfrm>
          <a:prstGeom prst="rect">
            <a:avLst/>
          </a:prstGeom>
        </p:spPr>
      </p:pic>
      <p:pic>
        <p:nvPicPr>
          <p:cNvPr id="7" name="Picture 6">
            <a:extLst>
              <a:ext uri="{FF2B5EF4-FFF2-40B4-BE49-F238E27FC236}">
                <a16:creationId xmlns:a16="http://schemas.microsoft.com/office/drawing/2014/main" id="{2BDDBF48-91AC-E198-9929-D74DEEA15966}"/>
              </a:ext>
            </a:extLst>
          </p:cNvPr>
          <p:cNvPicPr>
            <a:picLocks noChangeAspect="1"/>
          </p:cNvPicPr>
          <p:nvPr/>
        </p:nvPicPr>
        <p:blipFill>
          <a:blip r:embed="rId5"/>
          <a:stretch>
            <a:fillRect/>
          </a:stretch>
        </p:blipFill>
        <p:spPr>
          <a:xfrm>
            <a:off x="388106" y="3095240"/>
            <a:ext cx="2790089" cy="1638877"/>
          </a:xfrm>
          <a:prstGeom prst="rect">
            <a:avLst/>
          </a:prstGeom>
        </p:spPr>
      </p:pic>
      <p:pic>
        <p:nvPicPr>
          <p:cNvPr id="9" name="Picture 8">
            <a:extLst>
              <a:ext uri="{FF2B5EF4-FFF2-40B4-BE49-F238E27FC236}">
                <a16:creationId xmlns:a16="http://schemas.microsoft.com/office/drawing/2014/main" id="{EF1F1D20-8D98-8AC2-177B-D9219A09E5C4}"/>
              </a:ext>
            </a:extLst>
          </p:cNvPr>
          <p:cNvPicPr>
            <a:picLocks noChangeAspect="1"/>
          </p:cNvPicPr>
          <p:nvPr/>
        </p:nvPicPr>
        <p:blipFill>
          <a:blip r:embed="rId6"/>
          <a:stretch>
            <a:fillRect/>
          </a:stretch>
        </p:blipFill>
        <p:spPr>
          <a:xfrm>
            <a:off x="3028382" y="3074456"/>
            <a:ext cx="2790090" cy="1638877"/>
          </a:xfrm>
          <a:prstGeom prst="rect">
            <a:avLst/>
          </a:prstGeom>
        </p:spPr>
      </p:pic>
      <p:pic>
        <p:nvPicPr>
          <p:cNvPr id="11" name="Picture 10">
            <a:extLst>
              <a:ext uri="{FF2B5EF4-FFF2-40B4-BE49-F238E27FC236}">
                <a16:creationId xmlns:a16="http://schemas.microsoft.com/office/drawing/2014/main" id="{03B03125-3A3C-49BD-EBF7-B9C98259BC61}"/>
              </a:ext>
            </a:extLst>
          </p:cNvPr>
          <p:cNvPicPr>
            <a:picLocks noChangeAspect="1"/>
          </p:cNvPicPr>
          <p:nvPr/>
        </p:nvPicPr>
        <p:blipFill>
          <a:blip r:embed="rId7"/>
          <a:stretch>
            <a:fillRect/>
          </a:stretch>
        </p:blipFill>
        <p:spPr>
          <a:xfrm>
            <a:off x="6039473" y="2958640"/>
            <a:ext cx="3069098" cy="1802765"/>
          </a:xfrm>
          <a:prstGeom prst="rect">
            <a:avLst/>
          </a:prstGeom>
        </p:spPr>
      </p:pic>
    </p:spTree>
    <p:extLst>
      <p:ext uri="{BB962C8B-B14F-4D97-AF65-F5344CB8AC3E}">
        <p14:creationId xmlns:p14="http://schemas.microsoft.com/office/powerpoint/2010/main" val="342193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Heart Disease</a:t>
            </a:r>
            <a:br>
              <a:rPr lang="en"/>
            </a:br>
            <a:endParaRPr/>
          </a:p>
        </p:txBody>
      </p:sp>
      <p:pic>
        <p:nvPicPr>
          <p:cNvPr id="3" name="Picture 2" descr="A diagram of a company&#10;&#10;Description automatically generated">
            <a:extLst>
              <a:ext uri="{FF2B5EF4-FFF2-40B4-BE49-F238E27FC236}">
                <a16:creationId xmlns:a16="http://schemas.microsoft.com/office/drawing/2014/main" id="{375075AD-46F1-0A9E-6136-3CEA550E6120}"/>
              </a:ext>
            </a:extLst>
          </p:cNvPr>
          <p:cNvPicPr>
            <a:picLocks noChangeAspect="1"/>
          </p:cNvPicPr>
          <p:nvPr/>
        </p:nvPicPr>
        <p:blipFill>
          <a:blip r:embed="rId3"/>
          <a:stretch>
            <a:fillRect/>
          </a:stretch>
        </p:blipFill>
        <p:spPr>
          <a:xfrm>
            <a:off x="0" y="1122796"/>
            <a:ext cx="9144000" cy="2882868"/>
          </a:xfrm>
          <a:prstGeom prst="rect">
            <a:avLst/>
          </a:prstGeom>
        </p:spPr>
      </p:pic>
    </p:spTree>
    <p:extLst>
      <p:ext uri="{BB962C8B-B14F-4D97-AF65-F5344CB8AC3E}">
        <p14:creationId xmlns:p14="http://schemas.microsoft.com/office/powerpoint/2010/main" val="363671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Segments of Heart Disease Patients</a:t>
            </a:r>
            <a:endParaRPr/>
          </a:p>
        </p:txBody>
      </p:sp>
      <p:pic>
        <p:nvPicPr>
          <p:cNvPr id="5" name="Picture 4">
            <a:extLst>
              <a:ext uri="{FF2B5EF4-FFF2-40B4-BE49-F238E27FC236}">
                <a16:creationId xmlns:a16="http://schemas.microsoft.com/office/drawing/2014/main" id="{3725EFEC-4C9D-DBF5-B315-A735072E0808}"/>
              </a:ext>
            </a:extLst>
          </p:cNvPr>
          <p:cNvPicPr>
            <a:picLocks noChangeAspect="1"/>
          </p:cNvPicPr>
          <p:nvPr/>
        </p:nvPicPr>
        <p:blipFill>
          <a:blip r:embed="rId3"/>
          <a:stretch>
            <a:fillRect/>
          </a:stretch>
        </p:blipFill>
        <p:spPr>
          <a:xfrm>
            <a:off x="1515748" y="1169165"/>
            <a:ext cx="4265744" cy="2077143"/>
          </a:xfrm>
          <a:prstGeom prst="rect">
            <a:avLst/>
          </a:prstGeom>
        </p:spPr>
      </p:pic>
      <p:pic>
        <p:nvPicPr>
          <p:cNvPr id="11" name="Picture 10">
            <a:extLst>
              <a:ext uri="{FF2B5EF4-FFF2-40B4-BE49-F238E27FC236}">
                <a16:creationId xmlns:a16="http://schemas.microsoft.com/office/drawing/2014/main" id="{E8DB8F78-F216-5607-7963-8B39955DFFAA}"/>
              </a:ext>
            </a:extLst>
          </p:cNvPr>
          <p:cNvPicPr>
            <a:picLocks noChangeAspect="1"/>
          </p:cNvPicPr>
          <p:nvPr/>
        </p:nvPicPr>
        <p:blipFill>
          <a:blip r:embed="rId4"/>
          <a:stretch>
            <a:fillRect/>
          </a:stretch>
        </p:blipFill>
        <p:spPr>
          <a:xfrm>
            <a:off x="2800299" y="3231296"/>
            <a:ext cx="3525408" cy="1562477"/>
          </a:xfrm>
          <a:prstGeom prst="rect">
            <a:avLst/>
          </a:prstGeom>
        </p:spPr>
      </p:pic>
      <p:pic>
        <p:nvPicPr>
          <p:cNvPr id="13" name="Picture 12">
            <a:extLst>
              <a:ext uri="{FF2B5EF4-FFF2-40B4-BE49-F238E27FC236}">
                <a16:creationId xmlns:a16="http://schemas.microsoft.com/office/drawing/2014/main" id="{DB9ED388-F08F-85E8-2F2E-703825D90F6C}"/>
              </a:ext>
            </a:extLst>
          </p:cNvPr>
          <p:cNvPicPr>
            <a:picLocks noChangeAspect="1"/>
          </p:cNvPicPr>
          <p:nvPr/>
        </p:nvPicPr>
        <p:blipFill rotWithShape="1">
          <a:blip r:embed="rId5"/>
          <a:srcRect r="29258"/>
          <a:stretch/>
        </p:blipFill>
        <p:spPr>
          <a:xfrm>
            <a:off x="6220595" y="1270987"/>
            <a:ext cx="2940366" cy="3193708"/>
          </a:xfrm>
          <a:prstGeom prst="rect">
            <a:avLst/>
          </a:prstGeom>
        </p:spPr>
      </p:pic>
      <p:pic>
        <p:nvPicPr>
          <p:cNvPr id="15" name="Picture 14">
            <a:extLst>
              <a:ext uri="{FF2B5EF4-FFF2-40B4-BE49-F238E27FC236}">
                <a16:creationId xmlns:a16="http://schemas.microsoft.com/office/drawing/2014/main" id="{856AE81F-2F39-BB1D-EA13-C49E408DFC1E}"/>
              </a:ext>
            </a:extLst>
          </p:cNvPr>
          <p:cNvPicPr>
            <a:picLocks noChangeAspect="1"/>
          </p:cNvPicPr>
          <p:nvPr/>
        </p:nvPicPr>
        <p:blipFill>
          <a:blip r:embed="rId6"/>
          <a:stretch>
            <a:fillRect/>
          </a:stretch>
        </p:blipFill>
        <p:spPr>
          <a:xfrm>
            <a:off x="0" y="3154896"/>
            <a:ext cx="2790089" cy="1638877"/>
          </a:xfrm>
          <a:prstGeom prst="rect">
            <a:avLst/>
          </a:prstGeom>
        </p:spPr>
      </p:pic>
    </p:spTree>
    <p:extLst>
      <p:ext uri="{BB962C8B-B14F-4D97-AF65-F5344CB8AC3E}">
        <p14:creationId xmlns:p14="http://schemas.microsoft.com/office/powerpoint/2010/main" val="254661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9" name="Rectangle 8">
            <a:extLst>
              <a:ext uri="{FF2B5EF4-FFF2-40B4-BE49-F238E27FC236}">
                <a16:creationId xmlns:a16="http://schemas.microsoft.com/office/drawing/2014/main" id="{0843AB34-1E10-8BC9-BAED-511E29C65D80}"/>
              </a:ext>
            </a:extLst>
          </p:cNvPr>
          <p:cNvSpPr/>
          <p:nvPr/>
        </p:nvSpPr>
        <p:spPr>
          <a:xfrm>
            <a:off x="4927884" y="1571838"/>
            <a:ext cx="4153193" cy="3065219"/>
          </a:xfrm>
          <a:prstGeom prst="rect">
            <a:avLst/>
          </a:prstGeom>
          <a:solidFill>
            <a:schemeClr val="tx2">
              <a:lumMod val="40000"/>
              <a:lumOff val="60000"/>
            </a:schemeClr>
          </a:solidFill>
          <a:ln>
            <a:noFill/>
          </a:ln>
          <a:effectLst>
            <a:outerShdw blurRad="50800" dist="38100" dir="2700000" algn="tl" rotWithShape="0">
              <a:schemeClr val="tx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91440" rIns="91440" bIns="91440" rtlCol="0" anchor="t"/>
          <a:lstStyle/>
          <a:p>
            <a:pPr lvl="1">
              <a:buClrTx/>
              <a:defRPr/>
            </a:pPr>
            <a:r>
              <a:rPr lang="en-US" sz="1600" spc="-48">
                <a:solidFill>
                  <a:srgbClr val="181212"/>
                </a:solidFill>
                <a:latin typeface="Georgia"/>
                <a:cs typeface="Arial"/>
              </a:rPr>
              <a:t>Diabetic patients with history of Arthritis and Pulmonary Disease</a:t>
            </a:r>
          </a:p>
          <a:p>
            <a:pPr lvl="1">
              <a:lnSpc>
                <a:spcPct val="150000"/>
              </a:lnSpc>
              <a:buClrTx/>
              <a:defRPr/>
            </a:pPr>
            <a:r>
              <a:rPr lang="en-US" sz="1600" spc="-48">
                <a:solidFill>
                  <a:srgbClr val="181212"/>
                </a:solidFill>
                <a:latin typeface="Georgia"/>
                <a:cs typeface="Arial"/>
              </a:rPr>
              <a:t>BMI more than 30 (Overweight and Obese)</a:t>
            </a:r>
          </a:p>
          <a:p>
            <a:pPr lvl="1">
              <a:lnSpc>
                <a:spcPct val="150000"/>
              </a:lnSpc>
              <a:buClrTx/>
              <a:defRPr/>
            </a:pPr>
            <a:r>
              <a:rPr lang="en-US" sz="1600" spc="-48">
                <a:solidFill>
                  <a:srgbClr val="181212"/>
                </a:solidFill>
                <a:latin typeface="Georgia"/>
                <a:cs typeface="Arial"/>
              </a:rPr>
              <a:t>People with pool mental health</a:t>
            </a:r>
          </a:p>
          <a:p>
            <a:pPr lvl="1">
              <a:lnSpc>
                <a:spcPct val="150000"/>
              </a:lnSpc>
              <a:buClrTx/>
              <a:defRPr/>
            </a:pPr>
            <a:r>
              <a:rPr lang="en-US" sz="1600" spc="-48">
                <a:solidFill>
                  <a:srgbClr val="181212"/>
                </a:solidFill>
                <a:latin typeface="Georgia"/>
                <a:cs typeface="Arial"/>
              </a:rPr>
              <a:t>Former and Current Smoker</a:t>
            </a:r>
          </a:p>
          <a:p>
            <a:pPr lvl="1">
              <a:lnSpc>
                <a:spcPct val="150000"/>
              </a:lnSpc>
              <a:buClrTx/>
              <a:defRPr/>
            </a:pPr>
            <a:r>
              <a:rPr lang="en-US" sz="1600" kern="1200">
                <a:solidFill>
                  <a:srgbClr val="181212"/>
                </a:solidFill>
                <a:latin typeface="Georgia" panose="02040502050405020303" pitchFamily="18" charset="0"/>
              </a:rPr>
              <a:t>Young Cancer patients</a:t>
            </a:r>
          </a:p>
          <a:p>
            <a:pPr lvl="1">
              <a:buClrTx/>
              <a:defRPr/>
            </a:pPr>
            <a:r>
              <a:rPr lang="en-US" sz="1600" spc="-48">
                <a:solidFill>
                  <a:srgbClr val="181212"/>
                </a:solidFill>
                <a:latin typeface="Georgia"/>
                <a:cs typeface="Arial"/>
              </a:rPr>
              <a:t>COVID positive patients with long lasting symptoms (Shortness of breath, dizziness, chest pains, memory problems)</a:t>
            </a:r>
          </a:p>
        </p:txBody>
      </p:sp>
      <p:sp>
        <p:nvSpPr>
          <p:cNvPr id="328" name="Google Shape;328;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 Risk Patient Segments</a:t>
            </a:r>
            <a:endParaRPr/>
          </a:p>
        </p:txBody>
      </p:sp>
      <p:sp>
        <p:nvSpPr>
          <p:cNvPr id="6" name="Rectangle 5">
            <a:extLst>
              <a:ext uri="{FF2B5EF4-FFF2-40B4-BE49-F238E27FC236}">
                <a16:creationId xmlns:a16="http://schemas.microsoft.com/office/drawing/2014/main" id="{FD85C56B-454A-40A2-8FFB-27124BCCF1E1}"/>
              </a:ext>
            </a:extLst>
          </p:cNvPr>
          <p:cNvSpPr/>
          <p:nvPr/>
        </p:nvSpPr>
        <p:spPr>
          <a:xfrm>
            <a:off x="418807" y="1571838"/>
            <a:ext cx="4153193" cy="3065219"/>
          </a:xfrm>
          <a:prstGeom prst="rect">
            <a:avLst/>
          </a:prstGeom>
          <a:solidFill>
            <a:schemeClr val="tx2">
              <a:lumMod val="40000"/>
              <a:lumOff val="60000"/>
            </a:schemeClr>
          </a:solidFill>
          <a:ln>
            <a:noFill/>
          </a:ln>
          <a:effectLst>
            <a:outerShdw blurRad="50800" dist="38100" dir="2700000" algn="tl" rotWithShape="0">
              <a:schemeClr val="tx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tIns="91440" rIns="91440" bIns="91440" rtlCol="0" anchor="t"/>
          <a:lstStyle/>
          <a:p>
            <a:pPr lvl="1">
              <a:lnSpc>
                <a:spcPct val="150000"/>
              </a:lnSpc>
              <a:buClrTx/>
              <a:defRPr/>
            </a:pPr>
            <a:r>
              <a:rPr lang="en-US" sz="1600" spc="-48">
                <a:solidFill>
                  <a:srgbClr val="181212"/>
                </a:solidFill>
                <a:latin typeface="Georgia"/>
                <a:cs typeface="Arial"/>
              </a:rPr>
              <a:t>Above the age of 45</a:t>
            </a:r>
          </a:p>
          <a:p>
            <a:pPr lvl="1">
              <a:lnSpc>
                <a:spcPct val="150000"/>
              </a:lnSpc>
              <a:buClrTx/>
              <a:defRPr/>
            </a:pPr>
            <a:r>
              <a:rPr lang="en-US" sz="1600" spc="-48">
                <a:solidFill>
                  <a:srgbClr val="181212"/>
                </a:solidFill>
                <a:latin typeface="Georgia"/>
                <a:cs typeface="Arial"/>
              </a:rPr>
              <a:t>BMI more than 30 (Overweight and Obese)</a:t>
            </a:r>
          </a:p>
          <a:p>
            <a:pPr lvl="1">
              <a:lnSpc>
                <a:spcPct val="150000"/>
              </a:lnSpc>
              <a:buClrTx/>
              <a:defRPr/>
            </a:pPr>
            <a:r>
              <a:rPr lang="en-US" sz="1600" spc="-48">
                <a:solidFill>
                  <a:srgbClr val="181212"/>
                </a:solidFill>
                <a:latin typeface="Georgia"/>
                <a:cs typeface="Arial"/>
              </a:rPr>
              <a:t>History of Stroke or Pulmonary  Disease</a:t>
            </a:r>
          </a:p>
          <a:p>
            <a:pPr lvl="1">
              <a:lnSpc>
                <a:spcPct val="150000"/>
              </a:lnSpc>
              <a:buClrTx/>
              <a:defRPr/>
            </a:pPr>
            <a:r>
              <a:rPr lang="en-US" sz="1600" kern="1200">
                <a:solidFill>
                  <a:srgbClr val="181212"/>
                </a:solidFill>
                <a:latin typeface="Georgia" panose="02040502050405020303" pitchFamily="18" charset="0"/>
              </a:rPr>
              <a:t>Young Cancer patients</a:t>
            </a:r>
          </a:p>
          <a:p>
            <a:pPr>
              <a:lnSpc>
                <a:spcPct val="150000"/>
              </a:lnSpc>
              <a:buClrTx/>
              <a:defRPr/>
            </a:pPr>
            <a:r>
              <a:rPr lang="en-US" sz="1600" kern="1200">
                <a:solidFill>
                  <a:srgbClr val="181212"/>
                </a:solidFill>
                <a:latin typeface="Georgia" panose="02040502050405020303" pitchFamily="18" charset="0"/>
              </a:rPr>
              <a:t>People of color</a:t>
            </a:r>
          </a:p>
          <a:p>
            <a:pPr marR="0" lvl="0" defTabSz="914400" rtl="0" eaLnBrk="1" fontAlgn="auto" latinLnBrk="0" hangingPunct="1">
              <a:lnSpc>
                <a:spcPct val="150000"/>
              </a:lnSpc>
              <a:spcBef>
                <a:spcPts val="0"/>
              </a:spcBef>
              <a:spcAft>
                <a:spcPts val="0"/>
              </a:spcAft>
              <a:buClrTx/>
              <a:buSzTx/>
              <a:tabLst/>
              <a:defRPr/>
            </a:pPr>
            <a:r>
              <a:rPr kumimoji="0" lang="en-US" sz="1600" i="0" u="none" strike="noStrike" kern="1200" cap="none" spc="0" normalizeH="0" baseline="0" noProof="0">
                <a:ln>
                  <a:noFill/>
                </a:ln>
                <a:solidFill>
                  <a:srgbClr val="181212"/>
                </a:solidFill>
                <a:effectLst/>
                <a:uLnTx/>
                <a:uFillTx/>
                <a:latin typeface="Georgia" panose="02040502050405020303" pitchFamily="18" charset="0"/>
              </a:rPr>
              <a:t>Arthritis or difficulty walking</a:t>
            </a:r>
          </a:p>
          <a:p>
            <a:pPr>
              <a:lnSpc>
                <a:spcPct val="150000"/>
              </a:lnSpc>
              <a:buClrTx/>
              <a:defRPr/>
            </a:pPr>
            <a:r>
              <a:rPr lang="en-US" sz="1600" spc="-48">
                <a:solidFill>
                  <a:srgbClr val="181212"/>
                </a:solidFill>
                <a:latin typeface="Georgia"/>
                <a:cs typeface="Arial"/>
              </a:rPr>
              <a:t>Current Smoker</a:t>
            </a:r>
          </a:p>
          <a:p>
            <a:pPr marR="0" lvl="0" defTabSz="914400" rtl="0" eaLnBrk="1" fontAlgn="auto" latinLnBrk="0" hangingPunct="1">
              <a:lnSpc>
                <a:spcPct val="150000"/>
              </a:lnSpc>
              <a:spcBef>
                <a:spcPts val="0"/>
              </a:spcBef>
              <a:spcAft>
                <a:spcPts val="0"/>
              </a:spcAft>
              <a:buClrTx/>
              <a:buSzTx/>
              <a:tabLst/>
              <a:defRPr/>
            </a:pPr>
            <a:r>
              <a:rPr lang="en-US" sz="1600" kern="1200">
                <a:solidFill>
                  <a:srgbClr val="181212"/>
                </a:solidFill>
                <a:latin typeface="Georgia" panose="02040502050405020303" pitchFamily="18" charset="0"/>
              </a:rPr>
              <a:t>Lesser sleep time</a:t>
            </a:r>
          </a:p>
        </p:txBody>
      </p:sp>
      <p:pic>
        <p:nvPicPr>
          <p:cNvPr id="2050" name="Picture 2" descr="Danger Icons - Free SVG &amp; PNG Danger Images - Noun Project">
            <a:extLst>
              <a:ext uri="{FF2B5EF4-FFF2-40B4-BE49-F238E27FC236}">
                <a16:creationId xmlns:a16="http://schemas.microsoft.com/office/drawing/2014/main" id="{051EB6E0-AE77-420A-48A6-629425F27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1759218"/>
            <a:ext cx="257424" cy="2574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oogle Shape;5117;p59">
            <a:extLst>
              <a:ext uri="{FF2B5EF4-FFF2-40B4-BE49-F238E27FC236}">
                <a16:creationId xmlns:a16="http://schemas.microsoft.com/office/drawing/2014/main" id="{8E65A655-6F3C-6E6A-76C4-D680E7AECC79}"/>
              </a:ext>
            </a:extLst>
          </p:cNvPr>
          <p:cNvGrpSpPr/>
          <p:nvPr/>
        </p:nvGrpSpPr>
        <p:grpSpPr>
          <a:xfrm>
            <a:off x="5118270" y="1236963"/>
            <a:ext cx="355663" cy="308725"/>
            <a:chOff x="-28462125" y="3199700"/>
            <a:chExt cx="298550" cy="259150"/>
          </a:xfrm>
        </p:grpSpPr>
        <p:sp>
          <p:nvSpPr>
            <p:cNvPr id="12" name="Google Shape;5118;p59">
              <a:extLst>
                <a:ext uri="{FF2B5EF4-FFF2-40B4-BE49-F238E27FC236}">
                  <a16:creationId xmlns:a16="http://schemas.microsoft.com/office/drawing/2014/main" id="{D054021D-041D-538D-3974-E4E8EFDCF01D}"/>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19;p59">
              <a:extLst>
                <a:ext uri="{FF2B5EF4-FFF2-40B4-BE49-F238E27FC236}">
                  <a16:creationId xmlns:a16="http://schemas.microsoft.com/office/drawing/2014/main" id="{295E76B5-7C7C-06B6-88EA-06A31D97475D}"/>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20;p59">
              <a:extLst>
                <a:ext uri="{FF2B5EF4-FFF2-40B4-BE49-F238E27FC236}">
                  <a16:creationId xmlns:a16="http://schemas.microsoft.com/office/drawing/2014/main" id="{15274DD9-B8D9-DE5A-29EA-655BFD40CC6F}"/>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28;p34" descr="A light bulb with a black background&#10;&#10;Description automatically generated">
            <a:extLst>
              <a:ext uri="{FF2B5EF4-FFF2-40B4-BE49-F238E27FC236}">
                <a16:creationId xmlns:a16="http://schemas.microsoft.com/office/drawing/2014/main" id="{1A3BEC06-C3B7-6C7C-1624-B98FC885E480}"/>
              </a:ext>
            </a:extLst>
          </p:cNvPr>
          <p:cNvSpPr txBox="1">
            <a:spLocks/>
          </p:cNvSpPr>
          <p:nvPr/>
        </p:nvSpPr>
        <p:spPr>
          <a:xfrm>
            <a:off x="5552280" y="1099853"/>
            <a:ext cx="32672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1pPr>
            <a:lvl2pPr marR="0" lvl="1"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2pPr>
            <a:lvl3pPr marR="0" lvl="2"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3pPr>
            <a:lvl4pPr marR="0" lvl="3"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4pPr>
            <a:lvl5pPr marR="0" lvl="4"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5pPr>
            <a:lvl6pPr marR="0" lvl="5"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6pPr>
            <a:lvl7pPr marR="0" lvl="6"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7pPr>
            <a:lvl8pPr marR="0" lvl="7"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8pPr>
            <a:lvl9pPr marR="0" lvl="8"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9pPr>
          </a:lstStyle>
          <a:p>
            <a:r>
              <a:rPr lang="en-US" sz="1800"/>
              <a:t>Heart Patients</a:t>
            </a:r>
          </a:p>
        </p:txBody>
      </p:sp>
      <p:sp>
        <p:nvSpPr>
          <p:cNvPr id="20" name="Google Shape;328;p34" descr="A light bulb with a black background&#10;&#10;Description automatically generated">
            <a:extLst>
              <a:ext uri="{FF2B5EF4-FFF2-40B4-BE49-F238E27FC236}">
                <a16:creationId xmlns:a16="http://schemas.microsoft.com/office/drawing/2014/main" id="{E2655C7C-94CA-4DB3-D647-34FB7576B853}"/>
              </a:ext>
            </a:extLst>
          </p:cNvPr>
          <p:cNvSpPr txBox="1">
            <a:spLocks/>
          </p:cNvSpPr>
          <p:nvPr/>
        </p:nvSpPr>
        <p:spPr>
          <a:xfrm>
            <a:off x="896586" y="1099853"/>
            <a:ext cx="32672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1pPr>
            <a:lvl2pPr marR="0" lvl="1"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2pPr>
            <a:lvl3pPr marR="0" lvl="2"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3pPr>
            <a:lvl4pPr marR="0" lvl="3"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4pPr>
            <a:lvl5pPr marR="0" lvl="4"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5pPr>
            <a:lvl6pPr marR="0" lvl="5"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6pPr>
            <a:lvl7pPr marR="0" lvl="6"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7pPr>
            <a:lvl8pPr marR="0" lvl="7"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8pPr>
            <a:lvl9pPr marR="0" lvl="8"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9pPr>
          </a:lstStyle>
          <a:p>
            <a:r>
              <a:rPr lang="en-US" sz="1800"/>
              <a:t>Diabetic Patients</a:t>
            </a:r>
          </a:p>
        </p:txBody>
      </p:sp>
      <p:sp>
        <p:nvSpPr>
          <p:cNvPr id="21" name="Google Shape;5169;p59">
            <a:extLst>
              <a:ext uri="{FF2B5EF4-FFF2-40B4-BE49-F238E27FC236}">
                <a16:creationId xmlns:a16="http://schemas.microsoft.com/office/drawing/2014/main" id="{AFB79982-700B-6969-94F6-0856D29DCA2B}"/>
              </a:ext>
            </a:extLst>
          </p:cNvPr>
          <p:cNvSpPr/>
          <p:nvPr/>
        </p:nvSpPr>
        <p:spPr>
          <a:xfrm>
            <a:off x="581760" y="1192587"/>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 descr="Danger Icons - Free SVG &amp; PNG Danger Images - Noun Project">
            <a:extLst>
              <a:ext uri="{FF2B5EF4-FFF2-40B4-BE49-F238E27FC236}">
                <a16:creationId xmlns:a16="http://schemas.microsoft.com/office/drawing/2014/main" id="{072BD265-CDF5-82AF-4D4A-4C4F1CD54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2119087"/>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nger Icons - Free SVG &amp; PNG Danger Images - Noun Project">
            <a:extLst>
              <a:ext uri="{FF2B5EF4-FFF2-40B4-BE49-F238E27FC236}">
                <a16:creationId xmlns:a16="http://schemas.microsoft.com/office/drawing/2014/main" id="{820449BB-F089-5DD3-F8EE-6FF30774D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2478956"/>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anger Icons - Free SVG &amp; PNG Danger Images - Noun Project">
            <a:extLst>
              <a:ext uri="{FF2B5EF4-FFF2-40B4-BE49-F238E27FC236}">
                <a16:creationId xmlns:a16="http://schemas.microsoft.com/office/drawing/2014/main" id="{BF9A70DC-F09C-BA5C-7DB3-D56D96CDB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2838825"/>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Danger Icons - Free SVG &amp; PNG Danger Images - Noun Project">
            <a:extLst>
              <a:ext uri="{FF2B5EF4-FFF2-40B4-BE49-F238E27FC236}">
                <a16:creationId xmlns:a16="http://schemas.microsoft.com/office/drawing/2014/main" id="{38A5EAD7-32AC-C7EC-0B2B-680BE9DE4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3198694"/>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anger Icons - Free SVG &amp; PNG Danger Images - Noun Project">
            <a:extLst>
              <a:ext uri="{FF2B5EF4-FFF2-40B4-BE49-F238E27FC236}">
                <a16:creationId xmlns:a16="http://schemas.microsoft.com/office/drawing/2014/main" id="{7E42B7E6-D0AB-758D-CA99-666D93CA9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3558563"/>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anger Icons - Free SVG &amp; PNG Danger Images - Noun Project">
            <a:extLst>
              <a:ext uri="{FF2B5EF4-FFF2-40B4-BE49-F238E27FC236}">
                <a16:creationId xmlns:a16="http://schemas.microsoft.com/office/drawing/2014/main" id="{8B5BB9C4-ED77-E69C-3E77-A52ED2134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3918432"/>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anger Icons - Free SVG &amp; PNG Danger Images - Noun Project">
            <a:extLst>
              <a:ext uri="{FF2B5EF4-FFF2-40B4-BE49-F238E27FC236}">
                <a16:creationId xmlns:a16="http://schemas.microsoft.com/office/drawing/2014/main" id="{D3F4D7E3-7315-EC2D-12D1-BCC5025B0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65" y="4278302"/>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anger Icons - Free SVG &amp; PNG Danger Images - Noun Project">
            <a:extLst>
              <a:ext uri="{FF2B5EF4-FFF2-40B4-BE49-F238E27FC236}">
                <a16:creationId xmlns:a16="http://schemas.microsoft.com/office/drawing/2014/main" id="{8C22ACCA-1EA5-6F26-F165-301B0F37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1677692"/>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Danger Icons - Free SVG &amp; PNG Danger Images - Noun Project">
            <a:extLst>
              <a:ext uri="{FF2B5EF4-FFF2-40B4-BE49-F238E27FC236}">
                <a16:creationId xmlns:a16="http://schemas.microsoft.com/office/drawing/2014/main" id="{30395B18-70B8-4C8A-DD7F-3635F26A1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2221532"/>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anger Icons - Free SVG &amp; PNG Danger Images - Noun Project">
            <a:extLst>
              <a:ext uri="{FF2B5EF4-FFF2-40B4-BE49-F238E27FC236}">
                <a16:creationId xmlns:a16="http://schemas.microsoft.com/office/drawing/2014/main" id="{384F71A1-513F-CF1E-EF8A-821D1691D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2617497"/>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Danger Icons - Free SVG &amp; PNG Danger Images - Noun Project">
            <a:extLst>
              <a:ext uri="{FF2B5EF4-FFF2-40B4-BE49-F238E27FC236}">
                <a16:creationId xmlns:a16="http://schemas.microsoft.com/office/drawing/2014/main" id="{C27D9C35-4B63-4AEE-D100-727554E09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2987871"/>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anger Icons - Free SVG &amp; PNG Danger Images - Noun Project">
            <a:extLst>
              <a:ext uri="{FF2B5EF4-FFF2-40B4-BE49-F238E27FC236}">
                <a16:creationId xmlns:a16="http://schemas.microsoft.com/office/drawing/2014/main" id="{D274BF47-653B-8573-4CB3-5CAA05B8A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3311836"/>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anger Icons - Free SVG &amp; PNG Danger Images - Noun Project">
            <a:extLst>
              <a:ext uri="{FF2B5EF4-FFF2-40B4-BE49-F238E27FC236}">
                <a16:creationId xmlns:a16="http://schemas.microsoft.com/office/drawing/2014/main" id="{887CBA2D-5A74-5FED-A6D0-7DDEAFF9F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58" y="3628069"/>
            <a:ext cx="257424" cy="25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4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2053628" y="2120599"/>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pic>
        <p:nvPicPr>
          <p:cNvPr id="289" name="Google Shape;289;p30"/>
          <p:cNvPicPr preferRelativeResize="0"/>
          <p:nvPr/>
        </p:nvPicPr>
        <p:blipFill rotWithShape="1">
          <a:blip r:embed="rId3">
            <a:alphaModFix/>
          </a:blip>
          <a:srcRect t="268" b="268"/>
          <a:stretch/>
        </p:blipFill>
        <p:spPr>
          <a:xfrm flipH="1">
            <a:off x="-478388" y="-12"/>
            <a:ext cx="2383225" cy="2320901"/>
          </a:xfrm>
          <a:prstGeom prst="rect">
            <a:avLst/>
          </a:prstGeom>
          <a:noFill/>
          <a:ln>
            <a:noFill/>
          </a:ln>
        </p:spPr>
      </p:pic>
      <p:pic>
        <p:nvPicPr>
          <p:cNvPr id="290" name="Google Shape;290;p30"/>
          <p:cNvPicPr preferRelativeResize="0"/>
          <p:nvPr/>
        </p:nvPicPr>
        <p:blipFill rotWithShape="1">
          <a:blip r:embed="rId4">
            <a:alphaModFix/>
          </a:blip>
          <a:srcRect t="268" b="268"/>
          <a:stretch/>
        </p:blipFill>
        <p:spPr>
          <a:xfrm>
            <a:off x="6198874" y="367975"/>
            <a:ext cx="2231901" cy="2173524"/>
          </a:xfrm>
          <a:prstGeom prst="rect">
            <a:avLst/>
          </a:prstGeom>
          <a:noFill/>
          <a:ln>
            <a:noFill/>
          </a:ln>
        </p:spPr>
      </p:pic>
    </p:spTree>
    <p:extLst>
      <p:ext uri="{BB962C8B-B14F-4D97-AF65-F5344CB8AC3E}">
        <p14:creationId xmlns:p14="http://schemas.microsoft.com/office/powerpoint/2010/main" val="108588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Team Members</a:t>
            </a:r>
            <a:endParaRPr lang="en-US"/>
          </a:p>
        </p:txBody>
      </p:sp>
      <p:graphicFrame>
        <p:nvGraphicFramePr>
          <p:cNvPr id="255" name="Google Shape;255;p27"/>
          <p:cNvGraphicFramePr/>
          <p:nvPr>
            <p:extLst>
              <p:ext uri="{D42A27DB-BD31-4B8C-83A1-F6EECF244321}">
                <p14:modId xmlns:p14="http://schemas.microsoft.com/office/powerpoint/2010/main" val="2374458172"/>
              </p:ext>
            </p:extLst>
          </p:nvPr>
        </p:nvGraphicFramePr>
        <p:xfrm>
          <a:off x="2159000" y="1500188"/>
          <a:ext cx="4837805" cy="2133450"/>
        </p:xfrm>
        <a:graphic>
          <a:graphicData uri="http://schemas.openxmlformats.org/drawingml/2006/table">
            <a:tbl>
              <a:tblPr>
                <a:noFill/>
                <a:tableStyleId>{5B6B94E9-4445-406B-8389-C559122C3F80}</a:tableStyleId>
              </a:tblPr>
              <a:tblGrid>
                <a:gridCol w="2537937">
                  <a:extLst>
                    <a:ext uri="{9D8B030D-6E8A-4147-A177-3AD203B41FA5}">
                      <a16:colId xmlns:a16="http://schemas.microsoft.com/office/drawing/2014/main" val="20000"/>
                    </a:ext>
                  </a:extLst>
                </a:gridCol>
                <a:gridCol w="2299868">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 sz="1600" b="1" i="0" u="none" strike="noStrike" cap="none">
                          <a:solidFill>
                            <a:schemeClr val="dk1"/>
                          </a:solidFill>
                          <a:latin typeface="Actor"/>
                          <a:sym typeface="Arial"/>
                        </a:rPr>
                        <a:t>Akanksha Nangia</a:t>
                      </a:r>
                      <a:endParaRPr lang="en" sz="1600" b="1" i="0" u="none" strike="noStrike" cap="none">
                        <a:solidFill>
                          <a:schemeClr val="dk1"/>
                        </a:solidFill>
                        <a:latin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 sz="1600" b="0" i="0" u="none" strike="noStrike" cap="none">
                          <a:solidFill>
                            <a:schemeClr val="dk1"/>
                          </a:solidFill>
                          <a:latin typeface="Actor"/>
                          <a:ea typeface="Actor"/>
                          <a:cs typeface="Actor"/>
                        </a:rPr>
                        <a:t>NUID</a:t>
                      </a:r>
                      <a:r>
                        <a:rPr lang="en" sz="1600" b="0" i="0" u="none" strike="noStrike" cap="none">
                          <a:solidFill>
                            <a:schemeClr val="dk1"/>
                          </a:solidFill>
                          <a:latin typeface="Actor"/>
                          <a:ea typeface="Actor"/>
                          <a:cs typeface="Actor"/>
                          <a:sym typeface="Arial"/>
                        </a:rPr>
                        <a:t>: </a:t>
                      </a:r>
                      <a:r>
                        <a:rPr lang="en" sz="1600" b="0" i="0" u="none" strike="noStrike" cap="none">
                          <a:solidFill>
                            <a:schemeClr val="dk1"/>
                          </a:solidFill>
                          <a:latin typeface="Actor"/>
                          <a:sym typeface="Arial"/>
                        </a:rPr>
                        <a:t>002818837</a:t>
                      </a:r>
                      <a:endParaRPr lang="en" sz="1600" b="0" i="0" u="none" strike="noStrike" cap="none">
                        <a:solidFill>
                          <a:schemeClr val="dk1"/>
                        </a:solidFill>
                        <a:latin typeface="Actor"/>
                        <a:ea typeface="Actor"/>
                        <a:cs typeface="Actor"/>
                        <a:sym typeface="Actor"/>
                      </a:endParaRP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 sz="1600" b="1" i="0" u="none" strike="noStrike" cap="none">
                          <a:solidFill>
                            <a:schemeClr val="dk1"/>
                          </a:solidFill>
                          <a:latin typeface="Actor"/>
                          <a:ea typeface="Actor"/>
                          <a:cs typeface="Actor"/>
                          <a:sym typeface="Arial"/>
                        </a:rPr>
                        <a:t>Bhakti Ramesh Chotalia</a:t>
                      </a:r>
                      <a:endParaRPr lang="en" sz="1600" b="1" i="0" u="none" strike="noStrike" cap="none" err="1">
                        <a:solidFill>
                          <a:schemeClr val="dk1"/>
                        </a:solidFill>
                        <a:latin typeface="Actor"/>
                        <a:ea typeface="Actor"/>
                        <a:cs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 sz="1600" b="0" i="0" u="none" strike="noStrike" cap="none">
                          <a:solidFill>
                            <a:schemeClr val="dk1"/>
                          </a:solidFill>
                          <a:latin typeface="Actor"/>
                          <a:ea typeface="Actor"/>
                          <a:cs typeface="Actor"/>
                        </a:rPr>
                        <a:t>NUID</a:t>
                      </a:r>
                      <a:r>
                        <a:rPr lang="en" sz="1600" b="0" i="0" u="none" strike="noStrike" cap="none">
                          <a:solidFill>
                            <a:schemeClr val="dk1"/>
                          </a:solidFill>
                          <a:latin typeface="Actor"/>
                          <a:ea typeface="Actor"/>
                          <a:cs typeface="Actor"/>
                          <a:sym typeface="Arial"/>
                        </a:rPr>
                        <a:t>: 002822459</a:t>
                      </a:r>
                      <a:endParaRPr lang="en" sz="1600" b="0" i="0" u="none" strike="noStrike" cap="none">
                        <a:solidFill>
                          <a:schemeClr val="dk1"/>
                        </a:solidFill>
                        <a:latin typeface="Actor"/>
                        <a:ea typeface="Actor"/>
                        <a:cs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 sz="1600" b="1" i="0" u="none" strike="noStrike" cap="none">
                          <a:solidFill>
                            <a:schemeClr val="dk1"/>
                          </a:solidFill>
                          <a:latin typeface="Actor"/>
                          <a:ea typeface="Actor"/>
                          <a:cs typeface="Actor"/>
                          <a:sym typeface="Arial"/>
                        </a:rPr>
                        <a:t>Rishabh Ashutosh Joshi</a:t>
                      </a:r>
                      <a:endParaRPr lang="en" sz="1600" b="1" i="0" u="none" strike="noStrike" cap="none">
                        <a:solidFill>
                          <a:schemeClr val="dk1"/>
                        </a:solidFill>
                        <a:latin typeface="Actor"/>
                        <a:ea typeface="Actor"/>
                        <a:cs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a:spcBef>
                          <a:spcPts val="0"/>
                        </a:spcBef>
                        <a:spcAft>
                          <a:spcPts val="1600"/>
                        </a:spcAft>
                        <a:buNone/>
                      </a:pPr>
                      <a:r>
                        <a:rPr lang="en" sz="1600" b="0" i="0" u="none" strike="noStrike" cap="none" noProof="0">
                          <a:solidFill>
                            <a:schemeClr val="dk1"/>
                          </a:solidFill>
                          <a:latin typeface="Actor"/>
                        </a:rPr>
                        <a:t>NUID</a:t>
                      </a:r>
                      <a:r>
                        <a:rPr lang="en" sz="1600" b="0" i="0" u="none" strike="noStrike" cap="none" noProof="0">
                          <a:solidFill>
                            <a:schemeClr val="dk1"/>
                          </a:solidFill>
                          <a:latin typeface="Actor"/>
                          <a:sym typeface="Arial"/>
                        </a:rPr>
                        <a:t>:</a:t>
                      </a:r>
                      <a:r>
                        <a:rPr lang="en" sz="1600" b="0" i="0" u="none" strike="noStrike" cap="none" noProof="0">
                          <a:solidFill>
                            <a:schemeClr val="dk1"/>
                          </a:solidFill>
                          <a:latin typeface="Actor"/>
                        </a:rPr>
                        <a:t> 002877315</a:t>
                      </a:r>
                      <a:endParaRPr lang="en-US" sz="1600" b="0" i="0" u="none" strike="noStrike" cap="none">
                        <a:solidFill>
                          <a:schemeClr val="dk1"/>
                        </a:solidFill>
                        <a:latin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en" sz="1600" b="1" i="0" u="none" strike="noStrike" cap="none">
                          <a:solidFill>
                            <a:schemeClr val="dk1"/>
                          </a:solidFill>
                          <a:latin typeface="Actor"/>
                          <a:ea typeface="Actor"/>
                          <a:cs typeface="Actor"/>
                          <a:sym typeface="Arial"/>
                        </a:rPr>
                        <a:t>Stuti Saxena</a:t>
                      </a:r>
                      <a:endParaRPr lang="en" sz="1600" b="1" i="0" u="none" strike="noStrike" cap="none">
                        <a:solidFill>
                          <a:schemeClr val="dk1"/>
                        </a:solidFill>
                        <a:latin typeface="Actor"/>
                        <a:ea typeface="Actor"/>
                        <a:cs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0" i="0" u="none" strike="noStrike" cap="none">
                          <a:solidFill>
                            <a:schemeClr val="dk1"/>
                          </a:solidFill>
                          <a:latin typeface="Actor"/>
                          <a:ea typeface="Actor"/>
                          <a:cs typeface="Actor"/>
                        </a:rPr>
                        <a:t>NUID</a:t>
                      </a:r>
                      <a:r>
                        <a:rPr lang="en" sz="1600" b="0" i="0" u="none" strike="noStrike" cap="none">
                          <a:solidFill>
                            <a:schemeClr val="dk1"/>
                          </a:solidFill>
                          <a:latin typeface="Actor"/>
                          <a:ea typeface="Actor"/>
                          <a:cs typeface="Actor"/>
                          <a:sym typeface="Arial"/>
                        </a:rPr>
                        <a:t>: 002820418</a:t>
                      </a:r>
                      <a:endParaRPr lang="en" sz="1600" b="0" i="0" u="none" strike="noStrike" cap="none">
                        <a:solidFill>
                          <a:schemeClr val="dk1"/>
                        </a:solidFill>
                        <a:latin typeface="Actor"/>
                        <a:ea typeface="Actor"/>
                        <a:cs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ctr" rtl="0">
                        <a:spcBef>
                          <a:spcPts val="0"/>
                        </a:spcBef>
                        <a:spcAft>
                          <a:spcPts val="0"/>
                        </a:spcAft>
                        <a:buNone/>
                      </a:pPr>
                      <a:r>
                        <a:rPr lang="en" sz="1600" b="1" i="0" u="none" strike="noStrike" cap="none">
                          <a:solidFill>
                            <a:schemeClr val="dk1"/>
                          </a:solidFill>
                          <a:latin typeface="Actor"/>
                          <a:sym typeface="Arial"/>
                        </a:rPr>
                        <a:t>Venkata Sai Akhil Vidiyala</a:t>
                      </a:r>
                      <a:endParaRPr lang="en" sz="1600" b="1" i="0" u="none" strike="noStrike" cap="none" err="1">
                        <a:solidFill>
                          <a:schemeClr val="dk1"/>
                        </a:solidFill>
                        <a:latin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a:spcBef>
                          <a:spcPts val="0"/>
                        </a:spcBef>
                        <a:spcAft>
                          <a:spcPts val="1600"/>
                        </a:spcAft>
                        <a:buNone/>
                      </a:pPr>
                      <a:r>
                        <a:rPr lang="en" sz="1600" b="0" i="0" u="none" strike="noStrike" cap="none" noProof="0">
                          <a:solidFill>
                            <a:schemeClr val="dk1"/>
                          </a:solidFill>
                          <a:latin typeface="Actor"/>
                        </a:rPr>
                        <a:t>NUID</a:t>
                      </a:r>
                      <a:r>
                        <a:rPr lang="en" sz="1600" b="0" i="0" u="none" strike="noStrike" cap="none" noProof="0">
                          <a:solidFill>
                            <a:schemeClr val="dk1"/>
                          </a:solidFill>
                          <a:latin typeface="Actor"/>
                          <a:sym typeface="Arial"/>
                        </a:rPr>
                        <a:t>:</a:t>
                      </a:r>
                      <a:r>
                        <a:rPr lang="en" sz="1600" b="0" i="0" u="none" strike="noStrike" cap="none" noProof="0">
                          <a:solidFill>
                            <a:schemeClr val="dk1"/>
                          </a:solidFill>
                          <a:latin typeface="Actor"/>
                        </a:rPr>
                        <a:t> </a:t>
                      </a:r>
                      <a:endParaRPr lang="en-US" sz="1600" b="0" i="0" u="none" strike="noStrike" cap="none">
                        <a:solidFill>
                          <a:schemeClr val="dk1"/>
                        </a:solidFill>
                        <a:latin typeface="Actor"/>
                        <a:sym typeface="Acto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p:nvPr>
        </p:nvSpPr>
        <p:spPr>
          <a:xfrm>
            <a:off x="144298" y="447052"/>
            <a:ext cx="7704000" cy="572700"/>
          </a:xfrm>
          <a:prstGeom prst="rect">
            <a:avLst/>
          </a:prstGeom>
        </p:spPr>
        <p:txBody>
          <a:bodyPr spcFirstLastPara="1" wrap="square" lIns="91425" tIns="91425" rIns="91425" bIns="91425" anchor="t" anchorCtr="0">
            <a:noAutofit/>
          </a:bodyPr>
          <a:lstStyle/>
          <a:p>
            <a:r>
              <a:rPr lang="en"/>
              <a:t>Business Question </a:t>
            </a:r>
            <a:br>
              <a:rPr lang="en"/>
            </a:br>
            <a:r>
              <a:rPr lang="en"/>
              <a:t>and Intro</a:t>
            </a:r>
            <a:endParaRPr lang="en-US"/>
          </a:p>
        </p:txBody>
      </p:sp>
      <p:sp>
        <p:nvSpPr>
          <p:cNvPr id="4" name="Subtitle 3">
            <a:extLst>
              <a:ext uri="{FF2B5EF4-FFF2-40B4-BE49-F238E27FC236}">
                <a16:creationId xmlns:a16="http://schemas.microsoft.com/office/drawing/2014/main" id="{2AAE708B-A099-F61C-7F2D-DDD4D8880398}"/>
              </a:ext>
            </a:extLst>
          </p:cNvPr>
          <p:cNvSpPr>
            <a:spLocks noGrp="1"/>
          </p:cNvSpPr>
          <p:nvPr>
            <p:ph type="subTitle" idx="1"/>
          </p:nvPr>
        </p:nvSpPr>
        <p:spPr>
          <a:xfrm>
            <a:off x="4326536" y="5043877"/>
            <a:ext cx="2505600" cy="1461300"/>
          </a:xfrm>
        </p:spPr>
        <p:txBody>
          <a:bodyPr/>
          <a:lstStyle/>
          <a:p>
            <a:endParaRPr lang="en-US"/>
          </a:p>
        </p:txBody>
      </p:sp>
      <p:pic>
        <p:nvPicPr>
          <p:cNvPr id="2" name="Picture 1" descr="A poster of health care&#10;&#10;Description automatically generated">
            <a:extLst>
              <a:ext uri="{FF2B5EF4-FFF2-40B4-BE49-F238E27FC236}">
                <a16:creationId xmlns:a16="http://schemas.microsoft.com/office/drawing/2014/main" id="{3C170FD3-6A11-0F72-9DEA-8536C44B7D28}"/>
              </a:ext>
            </a:extLst>
          </p:cNvPr>
          <p:cNvPicPr>
            <a:picLocks noChangeAspect="1"/>
          </p:cNvPicPr>
          <p:nvPr/>
        </p:nvPicPr>
        <p:blipFill>
          <a:blip r:embed="rId3"/>
          <a:stretch>
            <a:fillRect/>
          </a:stretch>
        </p:blipFill>
        <p:spPr>
          <a:xfrm>
            <a:off x="3507933" y="356255"/>
            <a:ext cx="2738389" cy="4424455"/>
          </a:xfrm>
          <a:prstGeom prst="rect">
            <a:avLst/>
          </a:prstGeom>
        </p:spPr>
      </p:pic>
      <p:pic>
        <p:nvPicPr>
          <p:cNvPr id="7" name="Picture 6">
            <a:extLst>
              <a:ext uri="{FF2B5EF4-FFF2-40B4-BE49-F238E27FC236}">
                <a16:creationId xmlns:a16="http://schemas.microsoft.com/office/drawing/2014/main" id="{89094E55-EA66-E655-40BB-A4DE776D8DE8}"/>
              </a:ext>
            </a:extLst>
          </p:cNvPr>
          <p:cNvPicPr>
            <a:picLocks noChangeAspect="1"/>
          </p:cNvPicPr>
          <p:nvPr/>
        </p:nvPicPr>
        <p:blipFill>
          <a:blip r:embed="rId4"/>
          <a:stretch>
            <a:fillRect/>
          </a:stretch>
        </p:blipFill>
        <p:spPr>
          <a:xfrm>
            <a:off x="6333352" y="355787"/>
            <a:ext cx="2801619" cy="4424923"/>
          </a:xfrm>
          <a:prstGeom prst="rect">
            <a:avLst/>
          </a:prstGeom>
        </p:spPr>
      </p:pic>
      <p:sp>
        <p:nvSpPr>
          <p:cNvPr id="10" name="TextBox 9">
            <a:extLst>
              <a:ext uri="{FF2B5EF4-FFF2-40B4-BE49-F238E27FC236}">
                <a16:creationId xmlns:a16="http://schemas.microsoft.com/office/drawing/2014/main" id="{A5D5AEC3-B626-36CC-CB92-500E705B92F9}"/>
              </a:ext>
            </a:extLst>
          </p:cNvPr>
          <p:cNvSpPr txBox="1"/>
          <p:nvPr/>
        </p:nvSpPr>
        <p:spPr>
          <a:xfrm>
            <a:off x="454516" y="2068419"/>
            <a:ext cx="2743200"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0D0D0D"/>
                </a:solidFill>
                <a:latin typeface="Georgia"/>
                <a:cs typeface="Times New Roman"/>
              </a:rPr>
              <a:t>What lifestyle factors and health behaviors emerge as the most significant predictors of chronic disease risk</a:t>
            </a:r>
            <a:r>
              <a:rPr lang="en-US" sz="2000">
                <a:latin typeface="Georgia"/>
              </a:rPr>
              <a:t> </a:t>
            </a:r>
            <a:r>
              <a:rPr lang="en-US" sz="1800">
                <a:solidFill>
                  <a:srgbClr val="0D0D0D"/>
                </a:solidFill>
                <a:latin typeface="Georgia"/>
                <a:cs typeface="Times New Roman"/>
              </a:rPr>
              <a:t>?</a:t>
            </a:r>
            <a:endParaRPr lang="en-US" sz="2000">
              <a:latin typeface="Georgia"/>
            </a:endParaRPr>
          </a:p>
        </p:txBody>
      </p:sp>
    </p:spTree>
    <p:extLst>
      <p:ext uri="{BB962C8B-B14F-4D97-AF65-F5344CB8AC3E}">
        <p14:creationId xmlns:p14="http://schemas.microsoft.com/office/powerpoint/2010/main" val="163569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about BRFSS data – What is it</a:t>
            </a:r>
            <a:endParaRPr/>
          </a:p>
        </p:txBody>
      </p:sp>
      <p:grpSp>
        <p:nvGrpSpPr>
          <p:cNvPr id="2" name="Group 2">
            <a:extLst>
              <a:ext uri="{FF2B5EF4-FFF2-40B4-BE49-F238E27FC236}">
                <a16:creationId xmlns:a16="http://schemas.microsoft.com/office/drawing/2014/main" id="{D31A614B-507B-E696-9F24-67B6F3383E54}"/>
              </a:ext>
            </a:extLst>
          </p:cNvPr>
          <p:cNvGrpSpPr/>
          <p:nvPr/>
        </p:nvGrpSpPr>
        <p:grpSpPr>
          <a:xfrm>
            <a:off x="3364936" y="3127003"/>
            <a:ext cx="2154253" cy="1833935"/>
            <a:chOff x="0" y="-38100"/>
            <a:chExt cx="1394172" cy="1340457"/>
          </a:xfrm>
        </p:grpSpPr>
        <p:sp>
          <p:nvSpPr>
            <p:cNvPr id="3" name="Freeform 3">
              <a:extLst>
                <a:ext uri="{FF2B5EF4-FFF2-40B4-BE49-F238E27FC236}">
                  <a16:creationId xmlns:a16="http://schemas.microsoft.com/office/drawing/2014/main" id="{0EC471DD-3C90-7247-1A84-335FEB6CB174}"/>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4" name="TextBox 4">
              <a:extLst>
                <a:ext uri="{FF2B5EF4-FFF2-40B4-BE49-F238E27FC236}">
                  <a16:creationId xmlns:a16="http://schemas.microsoft.com/office/drawing/2014/main" id="{47F0608E-9603-2C1F-04D8-E5E55DF7275B}"/>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grpSp>
        <p:nvGrpSpPr>
          <p:cNvPr id="5" name="Group 6">
            <a:extLst>
              <a:ext uri="{FF2B5EF4-FFF2-40B4-BE49-F238E27FC236}">
                <a16:creationId xmlns:a16="http://schemas.microsoft.com/office/drawing/2014/main" id="{909C6767-782E-B1B0-03D8-1C10A6212C4D}"/>
              </a:ext>
            </a:extLst>
          </p:cNvPr>
          <p:cNvGrpSpPr/>
          <p:nvPr/>
        </p:nvGrpSpPr>
        <p:grpSpPr>
          <a:xfrm>
            <a:off x="871583" y="3144304"/>
            <a:ext cx="2154253" cy="1818504"/>
            <a:chOff x="0" y="-38100"/>
            <a:chExt cx="1394172" cy="1340457"/>
          </a:xfrm>
        </p:grpSpPr>
        <p:sp>
          <p:nvSpPr>
            <p:cNvPr id="6" name="Freeform 7">
              <a:extLst>
                <a:ext uri="{FF2B5EF4-FFF2-40B4-BE49-F238E27FC236}">
                  <a16:creationId xmlns:a16="http://schemas.microsoft.com/office/drawing/2014/main" id="{E25B4F93-FDC5-2DA9-2118-26774FF9E061}"/>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7" name="TextBox 8">
              <a:extLst>
                <a:ext uri="{FF2B5EF4-FFF2-40B4-BE49-F238E27FC236}">
                  <a16:creationId xmlns:a16="http://schemas.microsoft.com/office/drawing/2014/main" id="{E62ECE56-2711-9634-685B-55331EB33EED}"/>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grpSp>
        <p:nvGrpSpPr>
          <p:cNvPr id="8" name="Group 9">
            <a:extLst>
              <a:ext uri="{FF2B5EF4-FFF2-40B4-BE49-F238E27FC236}">
                <a16:creationId xmlns:a16="http://schemas.microsoft.com/office/drawing/2014/main" id="{8B059AC8-49CE-D492-1B58-CCD616841AB7}"/>
              </a:ext>
            </a:extLst>
          </p:cNvPr>
          <p:cNvGrpSpPr/>
          <p:nvPr/>
        </p:nvGrpSpPr>
        <p:grpSpPr>
          <a:xfrm>
            <a:off x="6070732" y="3122678"/>
            <a:ext cx="2095423" cy="1837794"/>
            <a:chOff x="0" y="-38100"/>
            <a:chExt cx="1394172" cy="1340457"/>
          </a:xfrm>
        </p:grpSpPr>
        <p:sp>
          <p:nvSpPr>
            <p:cNvPr id="9" name="Freeform 10">
              <a:extLst>
                <a:ext uri="{FF2B5EF4-FFF2-40B4-BE49-F238E27FC236}">
                  <a16:creationId xmlns:a16="http://schemas.microsoft.com/office/drawing/2014/main" id="{42ED00BF-CC04-65B1-9CFB-6D9AF1C6997D}"/>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10" name="TextBox 11">
              <a:extLst>
                <a:ext uri="{FF2B5EF4-FFF2-40B4-BE49-F238E27FC236}">
                  <a16:creationId xmlns:a16="http://schemas.microsoft.com/office/drawing/2014/main" id="{A59D2BFE-F8A5-ECB8-0B39-76700104F3F0}"/>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11" name="TextBox 12">
            <a:extLst>
              <a:ext uri="{FF2B5EF4-FFF2-40B4-BE49-F238E27FC236}">
                <a16:creationId xmlns:a16="http://schemas.microsoft.com/office/drawing/2014/main" id="{3DE5E5C1-567C-D269-0763-1B7C7F321D1B}"/>
              </a:ext>
            </a:extLst>
          </p:cNvPr>
          <p:cNvSpPr txBox="1"/>
          <p:nvPr/>
        </p:nvSpPr>
        <p:spPr>
          <a:xfrm>
            <a:off x="1336145" y="3027051"/>
            <a:ext cx="1228864" cy="714683"/>
          </a:xfrm>
          <a:prstGeom prst="rect">
            <a:avLst/>
          </a:prstGeom>
        </p:spPr>
        <p:txBody>
          <a:bodyPr wrap="square" lIns="0" tIns="0" rIns="0" bIns="0" rtlCol="0" anchor="t">
            <a:spAutoFit/>
          </a:bodyPr>
          <a:lstStyle/>
          <a:p>
            <a:pPr marL="0" lvl="1" algn="ctr">
              <a:lnSpc>
                <a:spcPts val="5850"/>
              </a:lnSpc>
            </a:pPr>
            <a:r>
              <a:rPr lang="en-US" sz="4800" spc="-299">
                <a:solidFill>
                  <a:schemeClr val="bg2">
                    <a:lumMod val="75000"/>
                  </a:schemeClr>
                </a:solidFill>
                <a:latin typeface="Raleway Medium"/>
              </a:rPr>
              <a:t>01.</a:t>
            </a:r>
          </a:p>
        </p:txBody>
      </p:sp>
      <p:sp>
        <p:nvSpPr>
          <p:cNvPr id="12" name="TextBox 13">
            <a:extLst>
              <a:ext uri="{FF2B5EF4-FFF2-40B4-BE49-F238E27FC236}">
                <a16:creationId xmlns:a16="http://schemas.microsoft.com/office/drawing/2014/main" id="{1C6D76CA-F350-E26C-AB82-B8EF623E889C}"/>
              </a:ext>
            </a:extLst>
          </p:cNvPr>
          <p:cNvSpPr txBox="1"/>
          <p:nvPr/>
        </p:nvSpPr>
        <p:spPr>
          <a:xfrm>
            <a:off x="3878057" y="2989230"/>
            <a:ext cx="1128012" cy="714683"/>
          </a:xfrm>
          <a:prstGeom prst="rect">
            <a:avLst/>
          </a:prstGeom>
        </p:spPr>
        <p:txBody>
          <a:bodyPr wrap="square" lIns="0" tIns="0" rIns="0" bIns="0" rtlCol="0" anchor="t">
            <a:spAutoFit/>
          </a:bodyPr>
          <a:lstStyle/>
          <a:p>
            <a:pPr marL="0" lvl="1" algn="ctr">
              <a:lnSpc>
                <a:spcPts val="5850"/>
              </a:lnSpc>
            </a:pPr>
            <a:r>
              <a:rPr lang="en-US" sz="4800" spc="-299">
                <a:solidFill>
                  <a:schemeClr val="bg2">
                    <a:lumMod val="75000"/>
                  </a:schemeClr>
                </a:solidFill>
                <a:latin typeface="Raleway Medium"/>
              </a:rPr>
              <a:t>02.</a:t>
            </a:r>
          </a:p>
        </p:txBody>
      </p:sp>
      <p:sp>
        <p:nvSpPr>
          <p:cNvPr id="13" name="TextBox 14">
            <a:extLst>
              <a:ext uri="{FF2B5EF4-FFF2-40B4-BE49-F238E27FC236}">
                <a16:creationId xmlns:a16="http://schemas.microsoft.com/office/drawing/2014/main" id="{8B9D8D11-C05E-BDDC-6A2B-455EF57B4D01}"/>
              </a:ext>
            </a:extLst>
          </p:cNvPr>
          <p:cNvSpPr txBox="1"/>
          <p:nvPr/>
        </p:nvSpPr>
        <p:spPr>
          <a:xfrm>
            <a:off x="6541831" y="2888377"/>
            <a:ext cx="1119607" cy="714683"/>
          </a:xfrm>
          <a:prstGeom prst="rect">
            <a:avLst/>
          </a:prstGeom>
        </p:spPr>
        <p:txBody>
          <a:bodyPr wrap="square" lIns="0" tIns="0" rIns="0" bIns="0" rtlCol="0" anchor="t">
            <a:spAutoFit/>
          </a:bodyPr>
          <a:lstStyle/>
          <a:p>
            <a:pPr marL="0" lvl="1" algn="ctr">
              <a:lnSpc>
                <a:spcPts val="5850"/>
              </a:lnSpc>
            </a:pPr>
            <a:r>
              <a:rPr lang="en-US" sz="4400" spc="-299">
                <a:solidFill>
                  <a:schemeClr val="bg2">
                    <a:lumMod val="75000"/>
                  </a:schemeClr>
                </a:solidFill>
                <a:latin typeface="Raleway Medium"/>
              </a:rPr>
              <a:t>03.</a:t>
            </a:r>
          </a:p>
        </p:txBody>
      </p:sp>
      <p:sp>
        <p:nvSpPr>
          <p:cNvPr id="15" name="TextBox 15">
            <a:extLst>
              <a:ext uri="{FF2B5EF4-FFF2-40B4-BE49-F238E27FC236}">
                <a16:creationId xmlns:a16="http://schemas.microsoft.com/office/drawing/2014/main" id="{47005D70-E002-AAFA-CE37-CA9A55EFE20E}"/>
              </a:ext>
            </a:extLst>
          </p:cNvPr>
          <p:cNvSpPr txBox="1"/>
          <p:nvPr/>
        </p:nvSpPr>
        <p:spPr>
          <a:xfrm>
            <a:off x="873451" y="3794512"/>
            <a:ext cx="2154253" cy="1141403"/>
          </a:xfrm>
          <a:prstGeom prst="rect">
            <a:avLst/>
          </a:prstGeom>
        </p:spPr>
        <p:txBody>
          <a:bodyPr wrap="square" lIns="0" tIns="0" rIns="0" bIns="0" rtlCol="0" anchor="t">
            <a:spAutoFit/>
          </a:bodyPr>
          <a:lstStyle/>
          <a:p>
            <a:pPr algn="ctr">
              <a:lnSpc>
                <a:spcPts val="1593"/>
              </a:lnSpc>
            </a:pPr>
            <a:r>
              <a:rPr lang="en-US" sz="1100" spc="-50">
                <a:solidFill>
                  <a:schemeClr val="bg2">
                    <a:lumMod val="75000"/>
                  </a:schemeClr>
                </a:solidFill>
                <a:latin typeface="Georgia"/>
              </a:rPr>
              <a:t>Data Discovery Challenge:</a:t>
            </a:r>
          </a:p>
          <a:p>
            <a:pPr algn="ctr">
              <a:lnSpc>
                <a:spcPts val="1517"/>
              </a:lnSpc>
            </a:pPr>
            <a:endParaRPr lang="en-US" sz="1100" u="sng" spc="-50">
              <a:solidFill>
                <a:schemeClr val="bg2">
                  <a:lumMod val="75000"/>
                </a:schemeClr>
              </a:solidFill>
              <a:latin typeface="Georgia"/>
            </a:endParaRPr>
          </a:p>
          <a:p>
            <a:pPr marL="116840" lvl="1" algn="ctr">
              <a:lnSpc>
                <a:spcPts val="1517"/>
              </a:lnSpc>
            </a:pPr>
            <a:r>
              <a:rPr lang="en-US" sz="1100" spc="-48">
                <a:solidFill>
                  <a:schemeClr val="bg2">
                    <a:lumMod val="75000"/>
                  </a:schemeClr>
                </a:solidFill>
                <a:latin typeface="Georgia"/>
              </a:rPr>
              <a:t>Overcame hurdles in finding and accessing the diverse datasets required for analysis.</a:t>
            </a:r>
          </a:p>
          <a:p>
            <a:pPr algn="ctr">
              <a:lnSpc>
                <a:spcPts val="1365"/>
              </a:lnSpc>
              <a:spcBef>
                <a:spcPct val="0"/>
              </a:spcBef>
            </a:pPr>
            <a:r>
              <a:rPr lang="en-US" sz="1100">
                <a:solidFill>
                  <a:srgbClr val="00694C"/>
                </a:solidFill>
                <a:latin typeface="Raleway Semi-Bold"/>
              </a:rPr>
              <a:t>. </a:t>
            </a:r>
          </a:p>
        </p:txBody>
      </p:sp>
      <p:sp>
        <p:nvSpPr>
          <p:cNvPr id="16" name="TextBox 16">
            <a:extLst>
              <a:ext uri="{FF2B5EF4-FFF2-40B4-BE49-F238E27FC236}">
                <a16:creationId xmlns:a16="http://schemas.microsoft.com/office/drawing/2014/main" id="{7CCEC888-254C-BF76-EAAB-7A8B067B440B}"/>
              </a:ext>
            </a:extLst>
          </p:cNvPr>
          <p:cNvSpPr txBox="1"/>
          <p:nvPr/>
        </p:nvSpPr>
        <p:spPr>
          <a:xfrm>
            <a:off x="3364935" y="3643232"/>
            <a:ext cx="2154252" cy="1449179"/>
          </a:xfrm>
          <a:prstGeom prst="rect">
            <a:avLst/>
          </a:prstGeom>
        </p:spPr>
        <p:txBody>
          <a:bodyPr wrap="square" lIns="0" tIns="0" rIns="0" bIns="0" rtlCol="0" anchor="t">
            <a:spAutoFit/>
          </a:bodyPr>
          <a:lstStyle/>
          <a:p>
            <a:pPr algn="ctr">
              <a:lnSpc>
                <a:spcPts val="1593"/>
              </a:lnSpc>
            </a:pPr>
            <a:r>
              <a:rPr lang="en-US" sz="1100">
                <a:solidFill>
                  <a:schemeClr val="bg2">
                    <a:lumMod val="75000"/>
                  </a:schemeClr>
                </a:solidFill>
                <a:latin typeface="Georgia"/>
              </a:rPr>
              <a:t>Data Cleaning Challenge:</a:t>
            </a:r>
          </a:p>
          <a:p>
            <a:pPr algn="ctr">
              <a:lnSpc>
                <a:spcPts val="1365"/>
              </a:lnSpc>
            </a:pPr>
            <a:endParaRPr lang="en-US" sz="1100" u="sng">
              <a:solidFill>
                <a:schemeClr val="bg2">
                  <a:lumMod val="75000"/>
                </a:schemeClr>
              </a:solidFill>
              <a:latin typeface="Georgia"/>
            </a:endParaRPr>
          </a:p>
          <a:p>
            <a:pPr marL="104775" lvl="1" algn="ctr">
              <a:lnSpc>
                <a:spcPts val="1365"/>
              </a:lnSpc>
            </a:pPr>
            <a:r>
              <a:rPr lang="en-US" sz="1100">
                <a:solidFill>
                  <a:schemeClr val="bg2">
                    <a:lumMod val="75000"/>
                  </a:schemeClr>
                </a:solidFill>
                <a:latin typeface="Georgia"/>
              </a:rPr>
              <a:t>Faced challenges in meticulously cleaning data, addressing missing values, outliers, duplicates, and refining for analytical robustness.</a:t>
            </a:r>
          </a:p>
          <a:p>
            <a:pPr algn="ctr">
              <a:lnSpc>
                <a:spcPts val="1365"/>
              </a:lnSpc>
              <a:spcBef>
                <a:spcPct val="0"/>
              </a:spcBef>
            </a:pPr>
            <a:endParaRPr lang="en-US" sz="1100">
              <a:solidFill>
                <a:srgbClr val="00694C"/>
              </a:solidFill>
              <a:latin typeface="Raleway Semi-Bold"/>
            </a:endParaRPr>
          </a:p>
        </p:txBody>
      </p:sp>
      <p:sp>
        <p:nvSpPr>
          <p:cNvPr id="17" name="TextBox 17">
            <a:extLst>
              <a:ext uri="{FF2B5EF4-FFF2-40B4-BE49-F238E27FC236}">
                <a16:creationId xmlns:a16="http://schemas.microsoft.com/office/drawing/2014/main" id="{4E5A069C-3E6C-0056-6BA6-5DF17EBF3562}"/>
              </a:ext>
            </a:extLst>
          </p:cNvPr>
          <p:cNvSpPr txBox="1"/>
          <p:nvPr/>
        </p:nvSpPr>
        <p:spPr>
          <a:xfrm>
            <a:off x="6009588" y="3569662"/>
            <a:ext cx="2072873" cy="1474827"/>
          </a:xfrm>
          <a:prstGeom prst="rect">
            <a:avLst/>
          </a:prstGeom>
        </p:spPr>
        <p:txBody>
          <a:bodyPr wrap="square" lIns="0" tIns="0" rIns="0" bIns="0" rtlCol="0" anchor="t">
            <a:spAutoFit/>
          </a:bodyPr>
          <a:lstStyle/>
          <a:p>
            <a:pPr algn="ctr">
              <a:lnSpc>
                <a:spcPts val="1593"/>
              </a:lnSpc>
            </a:pPr>
            <a:r>
              <a:rPr lang="en-US" sz="1100">
                <a:solidFill>
                  <a:schemeClr val="bg2">
                    <a:lumMod val="75000"/>
                  </a:schemeClr>
                </a:solidFill>
                <a:latin typeface="Georgia"/>
              </a:rPr>
              <a:t>Model Accuracy Optimization Challenge:</a:t>
            </a:r>
          </a:p>
          <a:p>
            <a:pPr algn="ctr">
              <a:lnSpc>
                <a:spcPts val="1365"/>
              </a:lnSpc>
            </a:pPr>
            <a:endParaRPr lang="en-US" sz="1100" u="sng">
              <a:solidFill>
                <a:schemeClr val="bg2">
                  <a:lumMod val="75000"/>
                </a:schemeClr>
              </a:solidFill>
              <a:latin typeface="Georgia"/>
            </a:endParaRPr>
          </a:p>
          <a:p>
            <a:pPr marL="104775" lvl="1" algn="ctr">
              <a:lnSpc>
                <a:spcPts val="1365"/>
              </a:lnSpc>
            </a:pPr>
            <a:r>
              <a:rPr lang="en-US" sz="1100">
                <a:solidFill>
                  <a:schemeClr val="bg2">
                    <a:lumMod val="75000"/>
                  </a:schemeClr>
                </a:solidFill>
                <a:latin typeface="Georgia"/>
              </a:rPr>
              <a:t>Encountered complexities in optimizing model accuracy, balancing variables to ensure a reliable and insightful outcome.</a:t>
            </a:r>
          </a:p>
          <a:p>
            <a:pPr algn="ctr">
              <a:lnSpc>
                <a:spcPts val="1365"/>
              </a:lnSpc>
              <a:spcBef>
                <a:spcPct val="0"/>
              </a:spcBef>
            </a:pPr>
            <a:endParaRPr lang="en-US" sz="1100">
              <a:solidFill>
                <a:srgbClr val="00694C"/>
              </a:solidFill>
              <a:latin typeface="Raleway Semi-Bold"/>
            </a:endParaRPr>
          </a:p>
        </p:txBody>
      </p:sp>
      <p:sp>
        <p:nvSpPr>
          <p:cNvPr id="18" name="TextBox 18">
            <a:extLst>
              <a:ext uri="{FF2B5EF4-FFF2-40B4-BE49-F238E27FC236}">
                <a16:creationId xmlns:a16="http://schemas.microsoft.com/office/drawing/2014/main" id="{8AC07FEC-EEDF-E323-BB44-82322CE20F61}"/>
              </a:ext>
            </a:extLst>
          </p:cNvPr>
          <p:cNvSpPr txBox="1"/>
          <p:nvPr/>
        </p:nvSpPr>
        <p:spPr>
          <a:xfrm>
            <a:off x="1816358" y="2570366"/>
            <a:ext cx="5072345" cy="389915"/>
          </a:xfrm>
          <a:prstGeom prst="rect">
            <a:avLst/>
          </a:prstGeom>
        </p:spPr>
        <p:txBody>
          <a:bodyPr wrap="square" lIns="0" tIns="0" rIns="0" bIns="0" rtlCol="0" anchor="t">
            <a:spAutoFit/>
          </a:bodyPr>
          <a:lstStyle/>
          <a:p>
            <a:pPr algn="ctr">
              <a:lnSpc>
                <a:spcPts val="1473"/>
              </a:lnSpc>
              <a:spcBef>
                <a:spcPct val="0"/>
              </a:spcBef>
            </a:pPr>
            <a:r>
              <a:rPr lang="en-US" sz="1800" b="1" spc="59">
                <a:solidFill>
                  <a:schemeClr val="tx1"/>
                </a:solidFill>
                <a:latin typeface="Georgia"/>
              </a:rPr>
              <a:t>Navigating Challenges: From Data</a:t>
            </a:r>
            <a:endParaRPr lang="en-US">
              <a:solidFill>
                <a:schemeClr val="tx1"/>
              </a:solidFill>
            </a:endParaRPr>
          </a:p>
          <a:p>
            <a:pPr algn="ctr">
              <a:lnSpc>
                <a:spcPts val="1473"/>
              </a:lnSpc>
              <a:spcBef>
                <a:spcPct val="0"/>
              </a:spcBef>
            </a:pPr>
            <a:r>
              <a:rPr lang="en-US" sz="1800" b="1" spc="59">
                <a:solidFill>
                  <a:schemeClr val="tx1"/>
                </a:solidFill>
                <a:latin typeface="Georgia"/>
              </a:rPr>
              <a:t> Discovery to Model Precision</a:t>
            </a:r>
            <a:endParaRPr lang="en-US">
              <a:solidFill>
                <a:schemeClr val="tx1"/>
              </a:solidFill>
            </a:endParaRPr>
          </a:p>
        </p:txBody>
      </p:sp>
      <p:sp>
        <p:nvSpPr>
          <p:cNvPr id="20" name="TextBox 19">
            <a:extLst>
              <a:ext uri="{FF2B5EF4-FFF2-40B4-BE49-F238E27FC236}">
                <a16:creationId xmlns:a16="http://schemas.microsoft.com/office/drawing/2014/main" id="{B7150B82-04B4-772F-4D0C-217AB4477DCB}"/>
              </a:ext>
            </a:extLst>
          </p:cNvPr>
          <p:cNvSpPr txBox="1"/>
          <p:nvPr/>
        </p:nvSpPr>
        <p:spPr>
          <a:xfrm>
            <a:off x="721099" y="1116106"/>
            <a:ext cx="74412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eorgia"/>
              </a:rPr>
              <a:t>The Behavioral Risk Factor Surveillance System (BRFSS) is a collaborative project between the CDC and all 50 US states and territories collecting health-related data </a:t>
            </a:r>
          </a:p>
        </p:txBody>
      </p:sp>
      <p:graphicFrame>
        <p:nvGraphicFramePr>
          <p:cNvPr id="22" name="Table 21">
            <a:extLst>
              <a:ext uri="{FF2B5EF4-FFF2-40B4-BE49-F238E27FC236}">
                <a16:creationId xmlns:a16="http://schemas.microsoft.com/office/drawing/2014/main" id="{6D450897-DB3A-6A9C-184B-5E0BC0755E66}"/>
              </a:ext>
            </a:extLst>
          </p:cNvPr>
          <p:cNvGraphicFramePr>
            <a:graphicFrameLocks noGrp="1"/>
          </p:cNvGraphicFramePr>
          <p:nvPr>
            <p:extLst>
              <p:ext uri="{D42A27DB-BD31-4B8C-83A1-F6EECF244321}">
                <p14:modId xmlns:p14="http://schemas.microsoft.com/office/powerpoint/2010/main" val="2559565249"/>
              </p:ext>
            </p:extLst>
          </p:nvPr>
        </p:nvGraphicFramePr>
        <p:xfrm>
          <a:off x="315820" y="2258600"/>
          <a:ext cx="1536700" cy="504063"/>
        </p:xfrm>
        <a:graphic>
          <a:graphicData uri="http://schemas.openxmlformats.org/drawingml/2006/table">
            <a:tbl>
              <a:tblPr bandRow="1">
                <a:tableStyleId>{5B6B94E9-4445-406B-8389-C559122C3F80}</a:tableStyleId>
              </a:tblPr>
              <a:tblGrid>
                <a:gridCol w="1536700">
                  <a:extLst>
                    <a:ext uri="{9D8B030D-6E8A-4147-A177-3AD203B41FA5}">
                      <a16:colId xmlns:a16="http://schemas.microsoft.com/office/drawing/2014/main" val="1327004361"/>
                    </a:ext>
                  </a:extLst>
                </a:gridCol>
              </a:tblGrid>
              <a:tr h="504063">
                <a:tc>
                  <a:txBody>
                    <a:bodyPr/>
                    <a:lstStyle/>
                    <a:p>
                      <a:pPr algn="l" fontAlgn="b"/>
                      <a:endParaRPr lang="en-US" sz="1100" b="0" i="0" u="none" strike="noStrike">
                        <a:solidFill>
                          <a:srgbClr val="000000"/>
                        </a:solidFill>
                        <a:effectLst/>
                        <a:latin typeface="Calibri"/>
                      </a:endParaRPr>
                    </a:p>
                  </a:txBody>
                  <a:tcPr marL="9525" marR="9525" marT="9525" anchor="b">
                    <a:lnL>
                      <a:noFill/>
                    </a:lnL>
                    <a:lnR>
                      <a:noFill/>
                    </a:lnR>
                    <a:lnT>
                      <a:noFill/>
                    </a:lnT>
                    <a:lnB>
                      <a:noFill/>
                    </a:lnB>
                    <a:noFill/>
                  </a:tcPr>
                </a:tc>
                <a:extLst>
                  <a:ext uri="{0D108BD9-81ED-4DB2-BD59-A6C34878D82A}">
                    <a16:rowId xmlns:a16="http://schemas.microsoft.com/office/drawing/2014/main" val="2677165182"/>
                  </a:ext>
                </a:extLst>
              </a:tr>
            </a:tbl>
          </a:graphicData>
        </a:graphic>
      </p:graphicFrame>
      <p:sp>
        <p:nvSpPr>
          <p:cNvPr id="23" name="Oval 22">
            <a:extLst>
              <a:ext uri="{FF2B5EF4-FFF2-40B4-BE49-F238E27FC236}">
                <a16:creationId xmlns:a16="http://schemas.microsoft.com/office/drawing/2014/main" id="{E46D099A-EE55-8731-C88D-3D02E053ABA7}"/>
              </a:ext>
            </a:extLst>
          </p:cNvPr>
          <p:cNvSpPr/>
          <p:nvPr/>
        </p:nvSpPr>
        <p:spPr>
          <a:xfrm>
            <a:off x="2783260" y="1672944"/>
            <a:ext cx="1458165" cy="7059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408EEE49-9C43-8D12-A4F5-9645A8263FAD}"/>
              </a:ext>
            </a:extLst>
          </p:cNvPr>
          <p:cNvGraphicFramePr>
            <a:graphicFrameLocks noGrp="1"/>
          </p:cNvGraphicFramePr>
          <p:nvPr>
            <p:extLst>
              <p:ext uri="{D42A27DB-BD31-4B8C-83A1-F6EECF244321}">
                <p14:modId xmlns:p14="http://schemas.microsoft.com/office/powerpoint/2010/main" val="1216150538"/>
              </p:ext>
            </p:extLst>
          </p:nvPr>
        </p:nvGraphicFramePr>
        <p:xfrm>
          <a:off x="3110287" y="1813168"/>
          <a:ext cx="1679575" cy="311647"/>
        </p:xfrm>
        <a:graphic>
          <a:graphicData uri="http://schemas.openxmlformats.org/drawingml/2006/table">
            <a:tbl>
              <a:tblPr bandRow="1">
                <a:tableStyleId>{5B6B94E9-4445-406B-8389-C559122C3F80}</a:tableStyleId>
              </a:tblPr>
              <a:tblGrid>
                <a:gridCol w="1679575">
                  <a:extLst>
                    <a:ext uri="{9D8B030D-6E8A-4147-A177-3AD203B41FA5}">
                      <a16:colId xmlns:a16="http://schemas.microsoft.com/office/drawing/2014/main" val="1168441813"/>
                    </a:ext>
                  </a:extLst>
                </a:gridCol>
              </a:tblGrid>
              <a:tr h="311647">
                <a:tc>
                  <a:txBody>
                    <a:bodyPr/>
                    <a:lstStyle/>
                    <a:p>
                      <a:pPr algn="l" fontAlgn="b"/>
                      <a:r>
                        <a:rPr lang="en-US" sz="1100" b="0" i="0" u="none" strike="noStrike">
                          <a:solidFill>
                            <a:srgbClr val="000000"/>
                          </a:solidFill>
                          <a:effectLst/>
                          <a:latin typeface="Calibri"/>
                        </a:rPr>
                        <a:t>Demographics</a:t>
                      </a:r>
                    </a:p>
                  </a:txBody>
                  <a:tcPr marL="9525" marR="9525" marT="9525" anchor="b">
                    <a:lnL>
                      <a:noFill/>
                    </a:lnL>
                    <a:lnR>
                      <a:noFill/>
                    </a:lnR>
                    <a:lnT>
                      <a:noFill/>
                    </a:lnT>
                    <a:lnB>
                      <a:noFill/>
                    </a:lnB>
                    <a:noFill/>
                  </a:tcPr>
                </a:tc>
                <a:extLst>
                  <a:ext uri="{0D108BD9-81ED-4DB2-BD59-A6C34878D82A}">
                    <a16:rowId xmlns:a16="http://schemas.microsoft.com/office/drawing/2014/main" val="2523398897"/>
                  </a:ext>
                </a:extLst>
              </a:tr>
            </a:tbl>
          </a:graphicData>
        </a:graphic>
      </p:graphicFrame>
      <p:graphicFrame>
        <p:nvGraphicFramePr>
          <p:cNvPr id="28" name="Table 27">
            <a:extLst>
              <a:ext uri="{FF2B5EF4-FFF2-40B4-BE49-F238E27FC236}">
                <a16:creationId xmlns:a16="http://schemas.microsoft.com/office/drawing/2014/main" id="{89B027C7-10F0-4C83-258A-F555DC183D15}"/>
              </a:ext>
            </a:extLst>
          </p:cNvPr>
          <p:cNvGraphicFramePr>
            <a:graphicFrameLocks noGrp="1"/>
          </p:cNvGraphicFramePr>
          <p:nvPr>
            <p:extLst>
              <p:ext uri="{D42A27DB-BD31-4B8C-83A1-F6EECF244321}">
                <p14:modId xmlns:p14="http://schemas.microsoft.com/office/powerpoint/2010/main" val="3278486438"/>
              </p:ext>
            </p:extLst>
          </p:nvPr>
        </p:nvGraphicFramePr>
        <p:xfrm>
          <a:off x="412469" y="2540150"/>
          <a:ext cx="1536700" cy="222885"/>
        </p:xfrm>
        <a:graphic>
          <a:graphicData uri="http://schemas.openxmlformats.org/drawingml/2006/table">
            <a:tbl>
              <a:tblPr bandRow="1">
                <a:tableStyleId>{5B6B94E9-4445-406B-8389-C559122C3F80}</a:tableStyleId>
              </a:tblPr>
              <a:tblGrid>
                <a:gridCol w="1536700">
                  <a:extLst>
                    <a:ext uri="{9D8B030D-6E8A-4147-A177-3AD203B41FA5}">
                      <a16:colId xmlns:a16="http://schemas.microsoft.com/office/drawing/2014/main" val="1621923951"/>
                    </a:ext>
                  </a:extLst>
                </a:gridCol>
              </a:tblGrid>
              <a:tr h="180975">
                <a:tc>
                  <a:txBody>
                    <a:bodyPr/>
                    <a:lstStyle/>
                    <a:p>
                      <a:pPr algn="l" fontAlgn="b"/>
                      <a:endParaRPr lang="en-US" sz="1100" b="0" i="0" u="none" strike="noStrike">
                        <a:solidFill>
                          <a:srgbClr val="000000"/>
                        </a:solidFill>
                        <a:effectLst/>
                        <a:latin typeface="Calibri"/>
                      </a:endParaRPr>
                    </a:p>
                  </a:txBody>
                  <a:tcPr marL="9525" marR="9525" marT="9525" anchor="b">
                    <a:lnL>
                      <a:noFill/>
                    </a:lnL>
                    <a:lnR>
                      <a:noFill/>
                    </a:lnR>
                    <a:lnT>
                      <a:noFill/>
                    </a:lnT>
                    <a:lnB>
                      <a:noFill/>
                    </a:lnB>
                    <a:noFill/>
                  </a:tcPr>
                </a:tc>
                <a:extLst>
                  <a:ext uri="{0D108BD9-81ED-4DB2-BD59-A6C34878D82A}">
                    <a16:rowId xmlns:a16="http://schemas.microsoft.com/office/drawing/2014/main" val="1645419999"/>
                  </a:ext>
                </a:extLst>
              </a:tr>
            </a:tbl>
          </a:graphicData>
        </a:graphic>
      </p:graphicFrame>
      <p:graphicFrame>
        <p:nvGraphicFramePr>
          <p:cNvPr id="31" name="Table 30">
            <a:extLst>
              <a:ext uri="{FF2B5EF4-FFF2-40B4-BE49-F238E27FC236}">
                <a16:creationId xmlns:a16="http://schemas.microsoft.com/office/drawing/2014/main" id="{3AA4EB3B-57AA-6DA3-83E2-016156006A4D}"/>
              </a:ext>
            </a:extLst>
          </p:cNvPr>
          <p:cNvGraphicFramePr>
            <a:graphicFrameLocks noGrp="1"/>
          </p:cNvGraphicFramePr>
          <p:nvPr>
            <p:extLst>
              <p:ext uri="{D42A27DB-BD31-4B8C-83A1-F6EECF244321}">
                <p14:modId xmlns:p14="http://schemas.microsoft.com/office/powerpoint/2010/main" val="638910106"/>
              </p:ext>
            </p:extLst>
          </p:nvPr>
        </p:nvGraphicFramePr>
        <p:xfrm>
          <a:off x="7720106" y="2430892"/>
          <a:ext cx="1536700" cy="222885"/>
        </p:xfrm>
        <a:graphic>
          <a:graphicData uri="http://schemas.openxmlformats.org/drawingml/2006/table">
            <a:tbl>
              <a:tblPr bandRow="1">
                <a:tableStyleId>{5B6B94E9-4445-406B-8389-C559122C3F80}</a:tableStyleId>
              </a:tblPr>
              <a:tblGrid>
                <a:gridCol w="1536700">
                  <a:extLst>
                    <a:ext uri="{9D8B030D-6E8A-4147-A177-3AD203B41FA5}">
                      <a16:colId xmlns:a16="http://schemas.microsoft.com/office/drawing/2014/main" val="1097235308"/>
                    </a:ext>
                  </a:extLst>
                </a:gridCol>
              </a:tblGrid>
              <a:tr h="180975">
                <a:tc>
                  <a:txBody>
                    <a:bodyPr/>
                    <a:lstStyle/>
                    <a:p>
                      <a:pPr algn="l" fontAlgn="b"/>
                      <a:endParaRPr lang="en-US" sz="1100" b="0" i="0" u="none" strike="noStrike">
                        <a:solidFill>
                          <a:srgbClr val="000000"/>
                        </a:solidFill>
                        <a:effectLst/>
                        <a:latin typeface="Calibri"/>
                      </a:endParaRPr>
                    </a:p>
                  </a:txBody>
                  <a:tcPr marL="9525" marR="9525" marT="9525" anchor="b">
                    <a:lnL>
                      <a:noFill/>
                    </a:lnL>
                    <a:lnR>
                      <a:noFill/>
                    </a:lnR>
                    <a:lnT>
                      <a:noFill/>
                    </a:lnT>
                    <a:lnB>
                      <a:noFill/>
                    </a:lnB>
                    <a:noFill/>
                  </a:tcPr>
                </a:tc>
                <a:extLst>
                  <a:ext uri="{0D108BD9-81ED-4DB2-BD59-A6C34878D82A}">
                    <a16:rowId xmlns:a16="http://schemas.microsoft.com/office/drawing/2014/main" val="3915853556"/>
                  </a:ext>
                </a:extLst>
              </a:tr>
            </a:tbl>
          </a:graphicData>
        </a:graphic>
      </p:graphicFrame>
      <p:sp>
        <p:nvSpPr>
          <p:cNvPr id="32" name="Oval 31">
            <a:extLst>
              <a:ext uri="{FF2B5EF4-FFF2-40B4-BE49-F238E27FC236}">
                <a16:creationId xmlns:a16="http://schemas.microsoft.com/office/drawing/2014/main" id="{8D70FC9B-4794-F29C-13EA-9685CCADD0CD}"/>
              </a:ext>
            </a:extLst>
          </p:cNvPr>
          <p:cNvSpPr/>
          <p:nvPr/>
        </p:nvSpPr>
        <p:spPr>
          <a:xfrm>
            <a:off x="1085569" y="1702359"/>
            <a:ext cx="1458165" cy="7059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3650901-BA2E-4B64-667A-856B165B8F3E}"/>
              </a:ext>
            </a:extLst>
          </p:cNvPr>
          <p:cNvSpPr txBox="1"/>
          <p:nvPr/>
        </p:nvSpPr>
        <p:spPr>
          <a:xfrm>
            <a:off x="1334621" y="1843087"/>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Segoe UI"/>
              </a:rPr>
              <a:t>Chronic Health ​</a:t>
            </a:r>
          </a:p>
          <a:p>
            <a:r>
              <a:rPr lang="en-US" sz="1100">
                <a:latin typeface="Calibri"/>
                <a:cs typeface="Segoe UI"/>
              </a:rPr>
              <a:t>     Conditions</a:t>
            </a:r>
          </a:p>
        </p:txBody>
      </p:sp>
      <p:sp>
        <p:nvSpPr>
          <p:cNvPr id="34" name="Oval 33">
            <a:extLst>
              <a:ext uri="{FF2B5EF4-FFF2-40B4-BE49-F238E27FC236}">
                <a16:creationId xmlns:a16="http://schemas.microsoft.com/office/drawing/2014/main" id="{5277AD03-CEF0-EF4B-AC42-C5ABBEE5D1E9}"/>
              </a:ext>
            </a:extLst>
          </p:cNvPr>
          <p:cNvSpPr/>
          <p:nvPr/>
        </p:nvSpPr>
        <p:spPr>
          <a:xfrm>
            <a:off x="4443131" y="1672944"/>
            <a:ext cx="1458165" cy="7059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7911AA-A421-7427-61DC-F90CC468E214}"/>
              </a:ext>
            </a:extLst>
          </p:cNvPr>
          <p:cNvSpPr/>
          <p:nvPr/>
        </p:nvSpPr>
        <p:spPr>
          <a:xfrm>
            <a:off x="6199653" y="1635124"/>
            <a:ext cx="1458165" cy="7059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5F5ADD9-38E3-CFEB-AE6A-AD059CC994BD}"/>
              </a:ext>
            </a:extLst>
          </p:cNvPr>
          <p:cNvSpPr txBox="1"/>
          <p:nvPr/>
        </p:nvSpPr>
        <p:spPr>
          <a:xfrm>
            <a:off x="6352054" y="185989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Respiratory Health</a:t>
            </a:r>
            <a:endParaRPr lang="en-US"/>
          </a:p>
        </p:txBody>
      </p:sp>
      <p:sp>
        <p:nvSpPr>
          <p:cNvPr id="37" name="TextBox 36">
            <a:extLst>
              <a:ext uri="{FF2B5EF4-FFF2-40B4-BE49-F238E27FC236}">
                <a16:creationId xmlns:a16="http://schemas.microsoft.com/office/drawing/2014/main" id="{39835595-3ECB-140C-6BC8-C8FAB82E3AC6}"/>
              </a:ext>
            </a:extLst>
          </p:cNvPr>
          <p:cNvSpPr txBox="1"/>
          <p:nvPr/>
        </p:nvSpPr>
        <p:spPr>
          <a:xfrm>
            <a:off x="4700588" y="1864099"/>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Type of Cancer</a:t>
            </a:r>
            <a:endParaRPr lang="en-US"/>
          </a:p>
        </p:txBody>
      </p:sp>
    </p:spTree>
    <p:extLst>
      <p:ext uri="{BB962C8B-B14F-4D97-AF65-F5344CB8AC3E}">
        <p14:creationId xmlns:p14="http://schemas.microsoft.com/office/powerpoint/2010/main" val="93095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33"/>
          <p:cNvSpPr txBox="1">
            <a:spLocks noGrp="1"/>
          </p:cNvSpPr>
          <p:nvPr>
            <p:ph type="title"/>
          </p:nvPr>
        </p:nvSpPr>
        <p:spPr>
          <a:xfrm>
            <a:off x="1648687" y="27055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pic>
        <p:nvPicPr>
          <p:cNvPr id="3" name="Picture 2">
            <a:extLst>
              <a:ext uri="{FF2B5EF4-FFF2-40B4-BE49-F238E27FC236}">
                <a16:creationId xmlns:a16="http://schemas.microsoft.com/office/drawing/2014/main" id="{F7794EE3-9420-6A87-E17F-510E1BEFA37D}"/>
              </a:ext>
            </a:extLst>
          </p:cNvPr>
          <p:cNvPicPr>
            <a:picLocks noChangeAspect="1"/>
          </p:cNvPicPr>
          <p:nvPr/>
        </p:nvPicPr>
        <p:blipFill>
          <a:blip r:embed="rId3"/>
          <a:stretch>
            <a:fillRect/>
          </a:stretch>
        </p:blipFill>
        <p:spPr>
          <a:xfrm>
            <a:off x="5176716" y="864947"/>
            <a:ext cx="3289306" cy="1974286"/>
          </a:xfrm>
          <a:prstGeom prst="rect">
            <a:avLst/>
          </a:prstGeom>
        </p:spPr>
      </p:pic>
      <p:pic>
        <p:nvPicPr>
          <p:cNvPr id="7" name="Picture 6">
            <a:extLst>
              <a:ext uri="{FF2B5EF4-FFF2-40B4-BE49-F238E27FC236}">
                <a16:creationId xmlns:a16="http://schemas.microsoft.com/office/drawing/2014/main" id="{F40E08BF-D7DC-11AB-BA5A-5B92B4F4DF94}"/>
              </a:ext>
            </a:extLst>
          </p:cNvPr>
          <p:cNvPicPr>
            <a:picLocks noChangeAspect="1"/>
          </p:cNvPicPr>
          <p:nvPr/>
        </p:nvPicPr>
        <p:blipFill>
          <a:blip r:embed="rId4"/>
          <a:stretch>
            <a:fillRect/>
          </a:stretch>
        </p:blipFill>
        <p:spPr>
          <a:xfrm>
            <a:off x="4976170" y="2838629"/>
            <a:ext cx="3877949" cy="1920853"/>
          </a:xfrm>
          <a:prstGeom prst="rect">
            <a:avLst/>
          </a:prstGeom>
        </p:spPr>
      </p:pic>
      <p:pic>
        <p:nvPicPr>
          <p:cNvPr id="11" name="Picture 10">
            <a:extLst>
              <a:ext uri="{FF2B5EF4-FFF2-40B4-BE49-F238E27FC236}">
                <a16:creationId xmlns:a16="http://schemas.microsoft.com/office/drawing/2014/main" id="{51AECACD-3B7F-51A0-B574-73B7769AD7B9}"/>
              </a:ext>
            </a:extLst>
          </p:cNvPr>
          <p:cNvPicPr>
            <a:picLocks noChangeAspect="1"/>
          </p:cNvPicPr>
          <p:nvPr/>
        </p:nvPicPr>
        <p:blipFill>
          <a:blip r:embed="rId5"/>
          <a:stretch>
            <a:fillRect/>
          </a:stretch>
        </p:blipFill>
        <p:spPr>
          <a:xfrm>
            <a:off x="-71" y="2112923"/>
            <a:ext cx="4432249" cy="2639428"/>
          </a:xfrm>
          <a:prstGeom prst="rect">
            <a:avLst/>
          </a:prstGeom>
        </p:spPr>
      </p:pic>
      <p:sp>
        <p:nvSpPr>
          <p:cNvPr id="17" name="Google Shape;347;p35">
            <a:extLst>
              <a:ext uri="{FF2B5EF4-FFF2-40B4-BE49-F238E27FC236}">
                <a16:creationId xmlns:a16="http://schemas.microsoft.com/office/drawing/2014/main" id="{08909030-860D-DD46-4153-1E9BFB2B2B07}"/>
              </a:ext>
            </a:extLst>
          </p:cNvPr>
          <p:cNvSpPr txBox="1">
            <a:spLocks/>
          </p:cNvSpPr>
          <p:nvPr/>
        </p:nvSpPr>
        <p:spPr>
          <a:xfrm>
            <a:off x="-1045933" y="1083283"/>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lgn="ctr"/>
            <a:r>
              <a:rPr lang="en" sz="3000"/>
              <a:t>445132</a:t>
            </a:r>
          </a:p>
        </p:txBody>
      </p:sp>
      <p:sp>
        <p:nvSpPr>
          <p:cNvPr id="18" name="Google Shape;348;p35">
            <a:extLst>
              <a:ext uri="{FF2B5EF4-FFF2-40B4-BE49-F238E27FC236}">
                <a16:creationId xmlns:a16="http://schemas.microsoft.com/office/drawing/2014/main" id="{3517B44D-3B5B-B637-69D6-E02679478627}"/>
              </a:ext>
            </a:extLst>
          </p:cNvPr>
          <p:cNvSpPr txBox="1">
            <a:spLocks/>
          </p:cNvSpPr>
          <p:nvPr/>
        </p:nvSpPr>
        <p:spPr>
          <a:xfrm>
            <a:off x="-1045933" y="1778380"/>
            <a:ext cx="3492600" cy="39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lgn="ctr"/>
            <a:r>
              <a:rPr lang="en-US" b="1"/>
              <a:t>Respondents</a:t>
            </a:r>
          </a:p>
        </p:txBody>
      </p:sp>
      <p:sp>
        <p:nvSpPr>
          <p:cNvPr id="19" name="Google Shape;347;p35">
            <a:extLst>
              <a:ext uri="{FF2B5EF4-FFF2-40B4-BE49-F238E27FC236}">
                <a16:creationId xmlns:a16="http://schemas.microsoft.com/office/drawing/2014/main" id="{C7393632-39D0-04DD-52A8-35BB9CEA164A}"/>
              </a:ext>
            </a:extLst>
          </p:cNvPr>
          <p:cNvSpPr txBox="1">
            <a:spLocks/>
          </p:cNvSpPr>
          <p:nvPr/>
        </p:nvSpPr>
        <p:spPr>
          <a:xfrm>
            <a:off x="1139873" y="1083283"/>
            <a:ext cx="349260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lgn="ctr"/>
            <a:r>
              <a:rPr lang="en" sz="3000"/>
              <a:t>327</a:t>
            </a:r>
          </a:p>
        </p:txBody>
      </p:sp>
      <p:sp>
        <p:nvSpPr>
          <p:cNvPr id="20" name="Google Shape;348;p35">
            <a:extLst>
              <a:ext uri="{FF2B5EF4-FFF2-40B4-BE49-F238E27FC236}">
                <a16:creationId xmlns:a16="http://schemas.microsoft.com/office/drawing/2014/main" id="{8D37F60F-A130-639B-360F-DDE9642E55EC}"/>
              </a:ext>
            </a:extLst>
          </p:cNvPr>
          <p:cNvSpPr txBox="1">
            <a:spLocks/>
          </p:cNvSpPr>
          <p:nvPr/>
        </p:nvSpPr>
        <p:spPr>
          <a:xfrm>
            <a:off x="1081041" y="1715347"/>
            <a:ext cx="3492600" cy="39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1pPr>
            <a:lvl2pPr marL="914400" marR="0" lvl="1"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2pPr>
            <a:lvl3pPr marL="1371600" marR="0" lvl="2"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3pPr>
            <a:lvl4pPr marL="1828800" marR="0" lvl="3"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4pPr>
            <a:lvl5pPr marL="2286000" marR="0" lvl="4"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5pPr>
            <a:lvl6pPr marL="2743200" marR="0" lvl="5"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6pPr>
            <a:lvl7pPr marL="3200400" marR="0" lvl="6"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7pPr>
            <a:lvl8pPr marL="3657600" marR="0" lvl="7"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8pPr>
            <a:lvl9pPr marL="4114800" marR="0" lvl="8" indent="-304800" algn="ctr" rtl="0">
              <a:lnSpc>
                <a:spcPct val="100000"/>
              </a:lnSpc>
              <a:spcBef>
                <a:spcPts val="0"/>
              </a:spcBef>
              <a:spcAft>
                <a:spcPts val="0"/>
              </a:spcAft>
              <a:buClr>
                <a:schemeClr val="dk1"/>
              </a:buClr>
              <a:buSzPts val="1200"/>
              <a:buFont typeface="Actor"/>
              <a:buNone/>
              <a:defRPr sz="1200" b="0" i="0" u="none" strike="noStrike" cap="none">
                <a:solidFill>
                  <a:schemeClr val="dk1"/>
                </a:solidFill>
                <a:latin typeface="Actor"/>
                <a:ea typeface="Actor"/>
                <a:cs typeface="Actor"/>
                <a:sym typeface="Actor"/>
              </a:defRPr>
            </a:lvl9pPr>
          </a:lstStyle>
          <a:p>
            <a:pPr marL="0" indent="0" algn="ctr"/>
            <a:r>
              <a:rPr lang="en-US" b="1"/>
              <a:t>Questions Asked</a:t>
            </a:r>
          </a:p>
        </p:txBody>
      </p:sp>
    </p:spTree>
    <p:extLst>
      <p:ext uri="{BB962C8B-B14F-4D97-AF65-F5344CB8AC3E}">
        <p14:creationId xmlns:p14="http://schemas.microsoft.com/office/powerpoint/2010/main" val="346057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1AD7E30-FA54-5A10-AD97-98B3E56AE5FC}"/>
              </a:ext>
            </a:extLst>
          </p:cNvPr>
          <p:cNvSpPr/>
          <p:nvPr/>
        </p:nvSpPr>
        <p:spPr>
          <a:xfrm>
            <a:off x="-2455" y="1964421"/>
            <a:ext cx="2949535" cy="2526317"/>
          </a:xfrm>
          <a:prstGeom prst="rect">
            <a:avLst/>
          </a:prstGeom>
          <a:solidFill>
            <a:schemeClr val="accent1">
              <a:lumMod val="90000"/>
            </a:schemeClr>
          </a:solidFill>
          <a:ln>
            <a:noFill/>
          </a:ln>
          <a:effectLst>
            <a:outerShdw blurRad="50800" dist="38100" dir="2700000" algn="tl" rotWithShape="0">
              <a:schemeClr val="tx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pPr>
              <a:spcBef>
                <a:spcPts val="600"/>
              </a:spcBef>
              <a:spcAft>
                <a:spcPts val="600"/>
              </a:spcAft>
            </a:pPr>
            <a:r>
              <a:rPr lang="en-US" sz="2000" b="1">
                <a:solidFill>
                  <a:srgbClr val="181212"/>
                </a:solidFill>
              </a:rPr>
              <a:t>           </a:t>
            </a:r>
            <a:r>
              <a:rPr lang="en-US" sz="1600" b="1">
                <a:solidFill>
                  <a:srgbClr val="181212"/>
                </a:solidFill>
                <a:latin typeface="Georgia"/>
              </a:rPr>
              <a:t>Data Cleaning</a:t>
            </a:r>
            <a:endParaRPr lang="en-US" sz="2000" b="1">
              <a:solidFill>
                <a:srgbClr val="181212"/>
              </a:solidFill>
            </a:endParaRPr>
          </a:p>
          <a:p>
            <a:pPr marL="171450" marR="0" lvl="0" indent="-171450"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0" u="none" strike="noStrike" kern="1200" cap="none" spc="0" normalizeH="0" baseline="0" noProof="0">
              <a:ln>
                <a:noFill/>
              </a:ln>
              <a:solidFill>
                <a:srgbClr val="181212"/>
              </a:solidFill>
              <a:effectLst/>
              <a:uLnTx/>
              <a:uFillTx/>
              <a:latin typeface="Graphik"/>
              <a:ea typeface="+mn-ea"/>
              <a:cs typeface="+mn-cs"/>
            </a:endParaRPr>
          </a:p>
          <a:p>
            <a:pPr marL="171450" indent="-171450">
              <a:buClrTx/>
              <a:buFont typeface="Wingdings" panose="05000000000000000000" pitchFamily="2" charset="2"/>
              <a:buChar char="ü"/>
              <a:defRPr/>
            </a:pPr>
            <a:r>
              <a:rPr lang="en-US" sz="1100" spc="-48">
                <a:solidFill>
                  <a:srgbClr val="181212"/>
                </a:solidFill>
                <a:latin typeface="Georgia"/>
                <a:cs typeface="Arial"/>
              </a:rPr>
              <a:t>Targeted Removals: Discarded non-essential columns including CRGVPRB3, CAREGIV1, etc.</a:t>
            </a:r>
          </a:p>
          <a:p>
            <a:pPr marL="171450" indent="-171450">
              <a:buClrTx/>
              <a:buFont typeface="Wingdings" panose="05000000000000000000" pitchFamily="2" charset="2"/>
              <a:buChar char="ü"/>
              <a:defRPr/>
            </a:pPr>
            <a:endParaRPr lang="en-US" sz="1100" spc="-48">
              <a:solidFill>
                <a:srgbClr val="181212"/>
              </a:solidFill>
              <a:latin typeface="Georgia"/>
              <a:cs typeface="Arial"/>
            </a:endParaRPr>
          </a:p>
          <a:p>
            <a:pPr marL="171450" indent="-171450">
              <a:buClrTx/>
              <a:buFont typeface="Wingdings" panose="05000000000000000000" pitchFamily="2" charset="2"/>
              <a:buChar char="ü"/>
              <a:defRPr/>
            </a:pPr>
            <a:r>
              <a:rPr lang="en-US" sz="1100" spc="-48">
                <a:solidFill>
                  <a:srgbClr val="181212"/>
                </a:solidFill>
                <a:latin typeface="Georgia"/>
                <a:cs typeface="Arial"/>
              </a:rPr>
              <a:t>Missing Value Handling: Addressed blanks with context-specific values; e.g., MSCODE defaults to '5'.</a:t>
            </a:r>
          </a:p>
          <a:p>
            <a:pPr marL="171450" indent="-171450">
              <a:buClrTx/>
              <a:buFont typeface="Wingdings" panose="05000000000000000000" pitchFamily="2" charset="2"/>
              <a:buChar char="ü"/>
              <a:defRPr/>
            </a:pPr>
            <a:endParaRPr lang="en-US" sz="1100" spc="-48">
              <a:solidFill>
                <a:srgbClr val="181212"/>
              </a:solidFill>
              <a:latin typeface="Georgia"/>
              <a:cs typeface="Arial"/>
            </a:endParaRPr>
          </a:p>
          <a:p>
            <a:pPr marL="171450" indent="-171450">
              <a:buClrTx/>
              <a:buFont typeface="Wingdings" panose="05000000000000000000" pitchFamily="2" charset="2"/>
              <a:buChar char="ü"/>
              <a:defRPr/>
            </a:pPr>
            <a:r>
              <a:rPr lang="en-US" sz="1100" spc="-48">
                <a:solidFill>
                  <a:srgbClr val="181212"/>
                </a:solidFill>
                <a:latin typeface="Georgia"/>
                <a:cs typeface="Arial"/>
              </a:rPr>
              <a:t>Standardization Efforts: Ensured uniformity in</a:t>
            </a:r>
            <a:r>
              <a:rPr lang="en-US" sz="1100" kern="1200">
                <a:solidFill>
                  <a:srgbClr val="181212"/>
                </a:solidFill>
                <a:latin typeface="Graphik"/>
                <a:ea typeface="+mn-lt"/>
                <a:cs typeface="+mn-lt"/>
              </a:rPr>
              <a:t> </a:t>
            </a:r>
            <a:r>
              <a:rPr lang="en-US" sz="1100" spc="-48">
                <a:solidFill>
                  <a:srgbClr val="181212"/>
                </a:solidFill>
                <a:latin typeface="Georgia"/>
                <a:cs typeface="Arial"/>
              </a:rPr>
              <a:t>variables like MARIJAN1 for dataset consistency.</a:t>
            </a:r>
          </a:p>
          <a:p>
            <a:pPr marL="171450" indent="-171450">
              <a:buClrTx/>
              <a:buFont typeface="Wingdings" panose="05000000000000000000" pitchFamily="2" charset="2"/>
              <a:buChar char="ü"/>
              <a:defRPr/>
            </a:pPr>
            <a:endParaRPr lang="en-US" sz="1100" kern="1200">
              <a:solidFill>
                <a:srgbClr val="181212"/>
              </a:solidFill>
              <a:latin typeface="Graphik"/>
            </a:endParaRPr>
          </a:p>
          <a:p>
            <a:pPr marL="171450" marR="0" lvl="0" indent="-171450"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0" u="none" strike="noStrike" kern="1200" cap="none" spc="0" normalizeH="0" baseline="0" noProof="0">
              <a:ln>
                <a:noFill/>
              </a:ln>
              <a:solidFill>
                <a:srgbClr val="181212"/>
              </a:solidFill>
              <a:effectLst/>
              <a:uLnTx/>
              <a:uFillTx/>
              <a:latin typeface="Graphik"/>
              <a:ea typeface="+mn-ea"/>
              <a:cs typeface="+mn-cs"/>
            </a:endParaRPr>
          </a:p>
        </p:txBody>
      </p:sp>
      <p:sp>
        <p:nvSpPr>
          <p:cNvPr id="45" name="Rectangle 44">
            <a:extLst>
              <a:ext uri="{FF2B5EF4-FFF2-40B4-BE49-F238E27FC236}">
                <a16:creationId xmlns:a16="http://schemas.microsoft.com/office/drawing/2014/main" id="{ACA2A1A4-3BD2-E5DE-BC99-E873650C9A25}"/>
              </a:ext>
            </a:extLst>
          </p:cNvPr>
          <p:cNvSpPr/>
          <p:nvPr/>
        </p:nvSpPr>
        <p:spPr>
          <a:xfrm>
            <a:off x="3079506" y="1964421"/>
            <a:ext cx="2949535" cy="2526317"/>
          </a:xfrm>
          <a:prstGeom prst="rect">
            <a:avLst/>
          </a:prstGeom>
          <a:solidFill>
            <a:schemeClr val="accent1">
              <a:lumMod val="90000"/>
            </a:schemeClr>
          </a:solidFill>
          <a:ln>
            <a:noFill/>
          </a:ln>
          <a:effectLst>
            <a:outerShdw blurRad="50800" dist="38100" dir="2700000" algn="tl" rotWithShape="0">
              <a:schemeClr val="tx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pPr>
              <a:spcBef>
                <a:spcPts val="600"/>
              </a:spcBef>
              <a:spcAft>
                <a:spcPts val="600"/>
              </a:spcAft>
            </a:pPr>
            <a:r>
              <a:rPr lang="en-US" sz="1600" b="1">
                <a:solidFill>
                  <a:srgbClr val="181212"/>
                </a:solidFill>
                <a:latin typeface="Arial"/>
                <a:ea typeface="+mn-lt"/>
                <a:cs typeface="+mn-lt"/>
              </a:rPr>
              <a:t>      </a:t>
            </a:r>
            <a:r>
              <a:rPr lang="en-US" sz="1600" b="1">
                <a:solidFill>
                  <a:srgbClr val="181212"/>
                </a:solidFill>
                <a:latin typeface="Arial"/>
                <a:cs typeface="Arial"/>
              </a:rPr>
              <a:t>               </a:t>
            </a:r>
            <a:r>
              <a:rPr lang="en-US" sz="1600" b="1">
                <a:solidFill>
                  <a:srgbClr val="181212"/>
                </a:solidFill>
                <a:latin typeface="Georgia"/>
              </a:rPr>
              <a:t>Data                                     Transformation</a:t>
            </a:r>
            <a:endParaRPr lang="en-US" sz="1600">
              <a:solidFill>
                <a:srgbClr val="181212"/>
              </a:solidFill>
              <a:cs typeface="Arial"/>
            </a:endParaRPr>
          </a:p>
          <a:p>
            <a:pPr marL="171450" indent="-171450">
              <a:buClrTx/>
              <a:buFont typeface="Wingdings" panose="05000000000000000000" pitchFamily="2" charset="2"/>
              <a:buChar char="ü"/>
              <a:defRPr/>
            </a:pPr>
            <a:r>
              <a:rPr lang="en-US" sz="1100" spc="-48">
                <a:solidFill>
                  <a:srgbClr val="181212"/>
                </a:solidFill>
                <a:latin typeface="Georgia"/>
                <a:cs typeface="Arial"/>
              </a:rPr>
              <a:t>Categorical Recoding: Binary transformation for variables (e.g., DIABETE4 as 1 or 0).</a:t>
            </a:r>
          </a:p>
          <a:p>
            <a:pPr marL="171450" indent="-171450">
              <a:buClrTx/>
              <a:buFont typeface="Wingdings" panose="05000000000000000000" pitchFamily="2" charset="2"/>
              <a:buChar char="ü"/>
              <a:defRPr/>
            </a:pPr>
            <a:endParaRPr lang="en-US" sz="1100" spc="-48">
              <a:solidFill>
                <a:srgbClr val="181212"/>
              </a:solidFill>
              <a:latin typeface="Georgia"/>
              <a:cs typeface="Arial"/>
            </a:endParaRPr>
          </a:p>
          <a:p>
            <a:pPr marL="171450" indent="-171450">
              <a:buClrTx/>
              <a:buFont typeface="Wingdings" panose="05000000000000000000" pitchFamily="2" charset="2"/>
              <a:buChar char="ü"/>
              <a:defRPr/>
            </a:pPr>
            <a:r>
              <a:rPr lang="en-US" sz="1100" spc="-48">
                <a:solidFill>
                  <a:srgbClr val="181212"/>
                </a:solidFill>
                <a:latin typeface="Georgia"/>
                <a:cs typeface="Arial"/>
              </a:rPr>
              <a:t>Conditional Adjustments: Managed special cases by applying conditions (e.g., _SEX '1' implies PREGNANT '2').</a:t>
            </a:r>
          </a:p>
          <a:p>
            <a:pPr marL="171450" indent="-171450">
              <a:buClrTx/>
              <a:buFont typeface="Wingdings" panose="05000000000000000000" pitchFamily="2" charset="2"/>
              <a:buChar char="ü"/>
              <a:defRPr/>
            </a:pPr>
            <a:endParaRPr lang="en-US" sz="1100" spc="-48">
              <a:solidFill>
                <a:srgbClr val="181212"/>
              </a:solidFill>
              <a:latin typeface="Georgia"/>
              <a:cs typeface="Arial"/>
            </a:endParaRPr>
          </a:p>
          <a:p>
            <a:pPr marL="171450" indent="-171450">
              <a:buClrTx/>
              <a:buFont typeface="Wingdings" panose="05000000000000000000" pitchFamily="2" charset="2"/>
              <a:buChar char="ü"/>
              <a:defRPr/>
            </a:pPr>
            <a:r>
              <a:rPr lang="en-US" sz="1100" spc="-48">
                <a:solidFill>
                  <a:srgbClr val="181212"/>
                </a:solidFill>
                <a:latin typeface="Georgia"/>
                <a:cs typeface="Arial"/>
              </a:rPr>
              <a:t>Preemptive Filling: Pre-populated missing values in critical variables to align with study parameters.</a:t>
            </a:r>
          </a:p>
          <a:p>
            <a:pPr marL="171450" indent="-171450">
              <a:buClrTx/>
              <a:buFont typeface="Wingdings" panose="05000000000000000000" pitchFamily="2" charset="2"/>
              <a:buChar char="ü"/>
              <a:defRPr/>
            </a:pPr>
            <a:endParaRPr lang="en-US" sz="900" i="0" u="none" strike="noStrike" cap="none" spc="0" normalizeH="0" baseline="0" noProof="0">
              <a:ln>
                <a:noFill/>
              </a:ln>
              <a:solidFill>
                <a:srgbClr val="181212"/>
              </a:solidFill>
              <a:effectLst/>
              <a:uLnTx/>
              <a:uFillTx/>
              <a:latin typeface="Arial"/>
              <a:cs typeface="Arial"/>
            </a:endParaRPr>
          </a:p>
        </p:txBody>
      </p:sp>
      <p:sp>
        <p:nvSpPr>
          <p:cNvPr id="46" name="Rectangle 45">
            <a:extLst>
              <a:ext uri="{FF2B5EF4-FFF2-40B4-BE49-F238E27FC236}">
                <a16:creationId xmlns:a16="http://schemas.microsoft.com/office/drawing/2014/main" id="{206DE8E2-0C80-B3EE-EC63-CF3576F99572}"/>
              </a:ext>
            </a:extLst>
          </p:cNvPr>
          <p:cNvSpPr/>
          <p:nvPr/>
        </p:nvSpPr>
        <p:spPr>
          <a:xfrm>
            <a:off x="6193215" y="1964419"/>
            <a:ext cx="2949535" cy="2526317"/>
          </a:xfrm>
          <a:prstGeom prst="rect">
            <a:avLst/>
          </a:prstGeom>
          <a:solidFill>
            <a:schemeClr val="accent1">
              <a:lumMod val="90000"/>
            </a:schemeClr>
          </a:solidFill>
          <a:ln>
            <a:noFill/>
          </a:ln>
          <a:effectLst>
            <a:outerShdw blurRad="50800" dist="38100" dir="2700000" algn="tl" rotWithShape="0">
              <a:schemeClr val="tx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pPr algn="ctr">
              <a:spcBef>
                <a:spcPts val="600"/>
              </a:spcBef>
              <a:spcAft>
                <a:spcPts val="600"/>
              </a:spcAft>
            </a:pPr>
            <a:r>
              <a:rPr lang="en-US" sz="1600" b="1">
                <a:solidFill>
                  <a:srgbClr val="0D0D0D"/>
                </a:solidFill>
                <a:ea typeface="+mn-lt"/>
                <a:cs typeface="+mn-lt"/>
              </a:rPr>
              <a:t>        </a:t>
            </a:r>
            <a:r>
              <a:rPr lang="en-US" sz="1600" b="1">
                <a:solidFill>
                  <a:srgbClr val="181212"/>
                </a:solidFill>
                <a:latin typeface="Georgia"/>
              </a:rPr>
              <a:t>Data Reduction</a:t>
            </a:r>
          </a:p>
          <a:p>
            <a:pPr marL="171450" indent="-171450">
              <a:buFont typeface="Wingdings" panose="05000000000000000000" pitchFamily="2" charset="2"/>
              <a:buChar char="ü"/>
              <a:defRPr/>
            </a:pPr>
            <a:endParaRPr lang="en-US" sz="900">
              <a:solidFill>
                <a:schemeClr val="tx1"/>
              </a:solidFill>
            </a:endParaRPr>
          </a:p>
          <a:p>
            <a:pPr marL="171450" indent="-171450">
              <a:buFont typeface="Wingdings" panose="05000000000000000000" pitchFamily="2" charset="2"/>
              <a:buChar char="ü"/>
              <a:defRPr/>
            </a:pPr>
            <a:r>
              <a:rPr lang="en-US" sz="1100" spc="-48">
                <a:solidFill>
                  <a:srgbClr val="181212"/>
                </a:solidFill>
                <a:latin typeface="Georgia"/>
                <a:cs typeface="Arial"/>
              </a:rPr>
              <a:t>Attribute Pruning: Removed duplicate attributes; recalculated necessary metrics like _BMI5.</a:t>
            </a:r>
          </a:p>
          <a:p>
            <a:pPr marL="171450" indent="-171450">
              <a:buFont typeface="Wingdings" panose="05000000000000000000" pitchFamily="2" charset="2"/>
              <a:buChar char="ü"/>
              <a:defRPr/>
            </a:pPr>
            <a:endParaRPr lang="en-US" sz="1100" spc="-48">
              <a:solidFill>
                <a:srgbClr val="181212"/>
              </a:solidFill>
              <a:latin typeface="Georgia"/>
              <a:cs typeface="Arial"/>
            </a:endParaRPr>
          </a:p>
          <a:p>
            <a:pPr marL="171450" indent="-171450">
              <a:buFont typeface="Wingdings" panose="05000000000000000000" pitchFamily="2" charset="2"/>
              <a:buChar char="ü"/>
              <a:defRPr/>
            </a:pPr>
            <a:r>
              <a:rPr lang="en-US" sz="1100" spc="-48">
                <a:solidFill>
                  <a:srgbClr val="181212"/>
                </a:solidFill>
                <a:latin typeface="Georgia"/>
                <a:cs typeface="Arial"/>
              </a:rPr>
              <a:t>Category Consolidation: Refined MARITAL status into broader categories for simplicity.</a:t>
            </a:r>
          </a:p>
          <a:p>
            <a:pPr marL="171450" indent="-171450">
              <a:buFont typeface="Wingdings" panose="05000000000000000000" pitchFamily="2" charset="2"/>
              <a:buChar char="ü"/>
              <a:defRPr/>
            </a:pPr>
            <a:endParaRPr lang="en-US" sz="1100" spc="-48">
              <a:solidFill>
                <a:srgbClr val="181212"/>
              </a:solidFill>
              <a:latin typeface="Georgia"/>
              <a:cs typeface="Arial"/>
            </a:endParaRPr>
          </a:p>
          <a:p>
            <a:pPr marL="171450" indent="-171450">
              <a:buFont typeface="Wingdings" panose="05000000000000000000" pitchFamily="2" charset="2"/>
              <a:buChar char="ü"/>
              <a:defRPr/>
            </a:pPr>
            <a:r>
              <a:rPr lang="en-US" sz="1100" spc="-48">
                <a:solidFill>
                  <a:srgbClr val="181212"/>
                </a:solidFill>
                <a:latin typeface="Georgia"/>
                <a:cs typeface="Arial"/>
              </a:rPr>
              <a:t>Smoker Category Synthesis: Integrated smoker data from _SMOKER3 into a cohesive _SMOKGRP.</a:t>
            </a:r>
          </a:p>
        </p:txBody>
      </p:sp>
      <p:pic>
        <p:nvPicPr>
          <p:cNvPr id="47" name="Picture 2" descr="Data Management icon PNG and SVG Vector Free Download">
            <a:extLst>
              <a:ext uri="{FF2B5EF4-FFF2-40B4-BE49-F238E27FC236}">
                <a16:creationId xmlns:a16="http://schemas.microsoft.com/office/drawing/2014/main" id="{3C3AF245-FC5A-AE3D-F2F3-84BDC5CCA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61" y="1959219"/>
            <a:ext cx="338174" cy="361543"/>
          </a:xfrm>
          <a:prstGeom prst="rect">
            <a:avLst/>
          </a:prstGeom>
          <a:solidFill>
            <a:schemeClr val="accent1">
              <a:lumMod val="90000"/>
            </a:schemeClr>
          </a:solidFill>
        </p:spPr>
      </p:pic>
      <p:pic>
        <p:nvPicPr>
          <p:cNvPr id="48" name="Picture 4" descr="Data Analytics Icon Png Png Image - Analytics Icon PNG – Stunning free  transparent png clipart images free download">
            <a:extLst>
              <a:ext uri="{FF2B5EF4-FFF2-40B4-BE49-F238E27FC236}">
                <a16:creationId xmlns:a16="http://schemas.microsoft.com/office/drawing/2014/main" id="{6FCC18B4-9E7A-FD50-81B7-4B363A58B01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294" b="89860" l="10000" r="90000">
                        <a14:foregroundMark x1="24524" y1="65035" x2="24524" y2="65035"/>
                        <a14:foregroundMark x1="33214" y1="58392" x2="33214" y2="58392"/>
                        <a14:foregroundMark x1="40238" y1="63462" x2="40238" y2="63462"/>
                        <a14:foregroundMark x1="47024" y1="62937" x2="47024" y2="62937"/>
                        <a14:foregroundMark x1="55357" y1="43881" x2="55357" y2="43881"/>
                        <a14:foregroundMark x1="63095" y1="40385" x2="63095" y2="40385"/>
                        <a14:foregroundMark x1="60833" y1="6294" x2="60833" y2="6294"/>
                        <a14:foregroundMark x1="70238" y1="62937" x2="70238" y2="62937"/>
                      </a14:backgroundRemoval>
                    </a14:imgEffect>
                  </a14:imgLayer>
                </a14:imgProps>
              </a:ext>
              <a:ext uri="{28A0092B-C50C-407E-A947-70E740481C1C}">
                <a14:useLocalDpi xmlns:a14="http://schemas.microsoft.com/office/drawing/2010/main" val="0"/>
              </a:ext>
            </a:extLst>
          </a:blip>
          <a:srcRect/>
          <a:stretch>
            <a:fillRect/>
          </a:stretch>
        </p:blipFill>
        <p:spPr bwMode="auto">
          <a:xfrm>
            <a:off x="3161438" y="1981905"/>
            <a:ext cx="671328" cy="488731"/>
          </a:xfrm>
          <a:prstGeom prst="rect">
            <a:avLst/>
          </a:prstGeom>
          <a:solidFill>
            <a:schemeClr val="accent1">
              <a:lumMod val="90000"/>
            </a:schemeClr>
          </a:solidFill>
        </p:spPr>
      </p:pic>
      <p:pic>
        <p:nvPicPr>
          <p:cNvPr id="49" name="Picture 6" descr="One Health Infographic Diagram Three Sectors Stock Vector (Royalty Free)  1611366112 | Shutterstock">
            <a:extLst>
              <a:ext uri="{FF2B5EF4-FFF2-40B4-BE49-F238E27FC236}">
                <a16:creationId xmlns:a16="http://schemas.microsoft.com/office/drawing/2014/main" id="{6E8A3313-D073-692E-0651-539FB14D9C94}"/>
              </a:ext>
            </a:extLst>
          </p:cNvPr>
          <p:cNvPicPr>
            <a:picLocks noChangeAspect="1" noChangeArrowheads="1"/>
          </p:cNvPicPr>
          <p:nvPr/>
        </p:nvPicPr>
        <p:blipFill>
          <a:blip r:embed="rId6">
            <a:biLevel thresh="75000"/>
            <a:extLst>
              <a:ext uri="{BEBA8EAE-BF5A-486C-A8C5-ECC9F3942E4B}">
                <a14:imgProps xmlns:a14="http://schemas.microsoft.com/office/drawing/2010/main">
                  <a14:imgLayer r:embed="rId7">
                    <a14:imgEffect>
                      <a14:backgroundRemoval t="10000" b="90000" l="10000" r="90000">
                        <a14:foregroundMark x1="30769" y1="33929" x2="30769" y2="33929"/>
                        <a14:foregroundMark x1="16923" y1="48929" x2="16923" y2="48929"/>
                        <a14:foregroundMark x1="46538" y1="25000" x2="46538" y2="25000"/>
                        <a14:foregroundMark x1="44615" y1="64643" x2="44615" y2="64643"/>
                      </a14:backgroundRemoval>
                    </a14:imgEffect>
                  </a14:imgLayer>
                </a14:imgProps>
              </a:ext>
              <a:ext uri="{28A0092B-C50C-407E-A947-70E740481C1C}">
                <a14:useLocalDpi xmlns:a14="http://schemas.microsoft.com/office/drawing/2010/main" val="0"/>
              </a:ext>
            </a:extLst>
          </a:blip>
          <a:srcRect/>
          <a:stretch>
            <a:fillRect/>
          </a:stretch>
        </p:blipFill>
        <p:spPr bwMode="auto">
          <a:xfrm>
            <a:off x="6358252" y="1977716"/>
            <a:ext cx="489963" cy="564114"/>
          </a:xfrm>
          <a:prstGeom prst="rect">
            <a:avLst/>
          </a:prstGeom>
          <a:solidFill>
            <a:schemeClr val="accent1">
              <a:lumMod val="90000"/>
            </a:schemeClr>
          </a:solidFill>
        </p:spPr>
      </p:pic>
      <p:sp>
        <p:nvSpPr>
          <p:cNvPr id="54" name="TextBox 53">
            <a:extLst>
              <a:ext uri="{FF2B5EF4-FFF2-40B4-BE49-F238E27FC236}">
                <a16:creationId xmlns:a16="http://schemas.microsoft.com/office/drawing/2014/main" id="{16D16281-4217-9CF2-3F2E-C61ED7D90084}"/>
              </a:ext>
            </a:extLst>
          </p:cNvPr>
          <p:cNvSpPr txBox="1"/>
          <p:nvPr/>
        </p:nvSpPr>
        <p:spPr>
          <a:xfrm>
            <a:off x="363550" y="1288203"/>
            <a:ext cx="8394698"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181212"/>
                </a:solidFill>
                <a:latin typeface="Georgia"/>
                <a:ea typeface="+mn-ea"/>
                <a:cs typeface="+mn-cs"/>
              </a:rPr>
              <a:t>Data Pre-processing:</a:t>
            </a:r>
            <a:r>
              <a:rPr lang="en-US"/>
              <a:t> </a:t>
            </a:r>
            <a:r>
              <a:rPr lang="en-US" sz="1100" spc="-48">
                <a:solidFill>
                  <a:srgbClr val="181212"/>
                </a:solidFill>
                <a:latin typeface="Georgia"/>
                <a:ea typeface="+mn-ea"/>
              </a:rPr>
              <a:t>We processed 2022 data from the BRFSS, narrowing it down to 79 key columns. This included cleaning, filling missing values, and simplifying the data to ensure quality and focus for our analysis.</a:t>
            </a:r>
          </a:p>
        </p:txBody>
      </p:sp>
      <p:sp>
        <p:nvSpPr>
          <p:cNvPr id="50" name="Google Shape;328;p34">
            <a:extLst>
              <a:ext uri="{FF2B5EF4-FFF2-40B4-BE49-F238E27FC236}">
                <a16:creationId xmlns:a16="http://schemas.microsoft.com/office/drawing/2014/main" id="{289A9042-1AD5-339B-8B62-7F8962A8BF98}"/>
              </a:ext>
            </a:extLst>
          </p:cNvPr>
          <p:cNvSpPr txBox="1">
            <a:spLocks/>
          </p:cNvSpPr>
          <p:nvPr/>
        </p:nvSpPr>
        <p:spPr>
          <a:xfrm>
            <a:off x="720000" y="5395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1pPr>
            <a:lvl2pPr marR="0" lvl="1"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2pPr>
            <a:lvl3pPr marR="0" lvl="2"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3pPr>
            <a:lvl4pPr marR="0" lvl="3"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4pPr>
            <a:lvl5pPr marR="0" lvl="4"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5pPr>
            <a:lvl6pPr marR="0" lvl="5"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6pPr>
            <a:lvl7pPr marR="0" lvl="6"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7pPr>
            <a:lvl8pPr marR="0" lvl="7"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8pPr>
            <a:lvl9pPr marR="0" lvl="8" algn="l" rtl="0">
              <a:lnSpc>
                <a:spcPct val="100000"/>
              </a:lnSpc>
              <a:spcBef>
                <a:spcPts val="0"/>
              </a:spcBef>
              <a:spcAft>
                <a:spcPts val="0"/>
              </a:spcAft>
              <a:buClr>
                <a:schemeClr val="dk1"/>
              </a:buClr>
              <a:buSzPts val="3000"/>
              <a:buFont typeface="Georama"/>
              <a:buNone/>
              <a:defRPr sz="3000" b="1" i="0" u="none" strike="noStrike" cap="none">
                <a:solidFill>
                  <a:schemeClr val="dk1"/>
                </a:solidFill>
                <a:latin typeface="Georama"/>
                <a:ea typeface="Georama"/>
                <a:cs typeface="Georama"/>
                <a:sym typeface="Georama"/>
              </a:defRPr>
            </a:lvl9pPr>
          </a:lstStyle>
          <a:p>
            <a:r>
              <a:rPr lang="en-US"/>
              <a:t>Data Cleaning and Preparation Process</a:t>
            </a:r>
          </a:p>
        </p:txBody>
      </p:sp>
    </p:spTree>
    <p:extLst>
      <p:ext uri="{BB962C8B-B14F-4D97-AF65-F5344CB8AC3E}">
        <p14:creationId xmlns:p14="http://schemas.microsoft.com/office/powerpoint/2010/main" val="276234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Clustering and Correlations</a:t>
            </a:r>
            <a:endParaRPr/>
          </a:p>
        </p:txBody>
      </p:sp>
      <p:pic>
        <p:nvPicPr>
          <p:cNvPr id="3" name="Picture 2">
            <a:extLst>
              <a:ext uri="{FF2B5EF4-FFF2-40B4-BE49-F238E27FC236}">
                <a16:creationId xmlns:a16="http://schemas.microsoft.com/office/drawing/2014/main" id="{A3983146-2917-C335-B466-C58003C3E417}"/>
              </a:ext>
            </a:extLst>
          </p:cNvPr>
          <p:cNvPicPr>
            <a:picLocks noChangeAspect="1"/>
          </p:cNvPicPr>
          <p:nvPr/>
        </p:nvPicPr>
        <p:blipFill>
          <a:blip r:embed="rId3"/>
          <a:stretch>
            <a:fillRect/>
          </a:stretch>
        </p:blipFill>
        <p:spPr>
          <a:xfrm>
            <a:off x="216196" y="1319180"/>
            <a:ext cx="2667495" cy="1590632"/>
          </a:xfrm>
          <a:prstGeom prst="rect">
            <a:avLst/>
          </a:prstGeom>
        </p:spPr>
      </p:pic>
      <p:pic>
        <p:nvPicPr>
          <p:cNvPr id="7" name="Picture 6">
            <a:extLst>
              <a:ext uri="{FF2B5EF4-FFF2-40B4-BE49-F238E27FC236}">
                <a16:creationId xmlns:a16="http://schemas.microsoft.com/office/drawing/2014/main" id="{17AED84B-550A-44C4-DADA-264090AF99A4}"/>
              </a:ext>
            </a:extLst>
          </p:cNvPr>
          <p:cNvPicPr>
            <a:picLocks noChangeAspect="1"/>
          </p:cNvPicPr>
          <p:nvPr/>
        </p:nvPicPr>
        <p:blipFill>
          <a:blip r:embed="rId4"/>
          <a:stretch>
            <a:fillRect/>
          </a:stretch>
        </p:blipFill>
        <p:spPr>
          <a:xfrm>
            <a:off x="216196" y="3030166"/>
            <a:ext cx="2587964" cy="1212673"/>
          </a:xfrm>
          <a:prstGeom prst="rect">
            <a:avLst/>
          </a:prstGeom>
        </p:spPr>
      </p:pic>
      <p:pic>
        <p:nvPicPr>
          <p:cNvPr id="8" name="Picture 7">
            <a:extLst>
              <a:ext uri="{FF2B5EF4-FFF2-40B4-BE49-F238E27FC236}">
                <a16:creationId xmlns:a16="http://schemas.microsoft.com/office/drawing/2014/main" id="{79EB3CC6-AEF2-317F-59B2-5A5CEA96277F}"/>
              </a:ext>
            </a:extLst>
          </p:cNvPr>
          <p:cNvPicPr>
            <a:picLocks noChangeAspect="1"/>
          </p:cNvPicPr>
          <p:nvPr/>
        </p:nvPicPr>
        <p:blipFill>
          <a:blip r:embed="rId5"/>
          <a:stretch>
            <a:fillRect/>
          </a:stretch>
        </p:blipFill>
        <p:spPr>
          <a:xfrm>
            <a:off x="6021893" y="1390460"/>
            <a:ext cx="3038703" cy="3038703"/>
          </a:xfrm>
          <a:prstGeom prst="rect">
            <a:avLst/>
          </a:prstGeom>
        </p:spPr>
      </p:pic>
      <p:pic>
        <p:nvPicPr>
          <p:cNvPr id="10" name="Picture 9">
            <a:extLst>
              <a:ext uri="{FF2B5EF4-FFF2-40B4-BE49-F238E27FC236}">
                <a16:creationId xmlns:a16="http://schemas.microsoft.com/office/drawing/2014/main" id="{905A5D0A-B93C-212A-0FFC-E4EAE93B1062}"/>
              </a:ext>
            </a:extLst>
          </p:cNvPr>
          <p:cNvPicPr>
            <a:picLocks noChangeAspect="1"/>
          </p:cNvPicPr>
          <p:nvPr/>
        </p:nvPicPr>
        <p:blipFill rotWithShape="1">
          <a:blip r:embed="rId6"/>
          <a:srcRect l="14919" t="39619" r="4602" b="6450"/>
          <a:stretch/>
        </p:blipFill>
        <p:spPr>
          <a:xfrm>
            <a:off x="2928189" y="1319180"/>
            <a:ext cx="3121796" cy="3394608"/>
          </a:xfrm>
          <a:prstGeom prst="rect">
            <a:avLst/>
          </a:prstGeom>
        </p:spPr>
      </p:pic>
    </p:spTree>
    <p:extLst>
      <p:ext uri="{BB962C8B-B14F-4D97-AF65-F5344CB8AC3E}">
        <p14:creationId xmlns:p14="http://schemas.microsoft.com/office/powerpoint/2010/main" val="158715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Models applied for Diabetes Prediction</a:t>
            </a:r>
            <a:endParaRPr lang="en-US"/>
          </a:p>
          <a:p>
            <a:endParaRPr lang="en"/>
          </a:p>
        </p:txBody>
      </p:sp>
      <p:grpSp>
        <p:nvGrpSpPr>
          <p:cNvPr id="9" name="Group 6">
            <a:extLst>
              <a:ext uri="{FF2B5EF4-FFF2-40B4-BE49-F238E27FC236}">
                <a16:creationId xmlns:a16="http://schemas.microsoft.com/office/drawing/2014/main" id="{11D51F1B-C317-7ED8-1C7E-25C6F727787A}"/>
              </a:ext>
            </a:extLst>
          </p:cNvPr>
          <p:cNvGrpSpPr/>
          <p:nvPr/>
        </p:nvGrpSpPr>
        <p:grpSpPr>
          <a:xfrm>
            <a:off x="678902" y="1540702"/>
            <a:ext cx="2241725" cy="2561785"/>
            <a:chOff x="0" y="-38100"/>
            <a:chExt cx="1394172" cy="1340457"/>
          </a:xfrm>
        </p:grpSpPr>
        <p:sp>
          <p:nvSpPr>
            <p:cNvPr id="7" name="Freeform 7">
              <a:extLst>
                <a:ext uri="{FF2B5EF4-FFF2-40B4-BE49-F238E27FC236}">
                  <a16:creationId xmlns:a16="http://schemas.microsoft.com/office/drawing/2014/main" id="{30000286-2C28-088B-961E-1C114D3F8BCE}"/>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8" name="TextBox 8">
              <a:extLst>
                <a:ext uri="{FF2B5EF4-FFF2-40B4-BE49-F238E27FC236}">
                  <a16:creationId xmlns:a16="http://schemas.microsoft.com/office/drawing/2014/main" id="{9C07D281-3F1D-F794-2182-E5DAE32B5AC3}"/>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13" name="TextBox 15">
            <a:extLst>
              <a:ext uri="{FF2B5EF4-FFF2-40B4-BE49-F238E27FC236}">
                <a16:creationId xmlns:a16="http://schemas.microsoft.com/office/drawing/2014/main" id="{3B7F5173-E421-9379-3F4B-74775E2D253E}"/>
              </a:ext>
            </a:extLst>
          </p:cNvPr>
          <p:cNvSpPr txBox="1"/>
          <p:nvPr/>
        </p:nvSpPr>
        <p:spPr>
          <a:xfrm>
            <a:off x="722638" y="1791045"/>
            <a:ext cx="2154253" cy="2295565"/>
          </a:xfrm>
          <a:prstGeom prst="rect">
            <a:avLst/>
          </a:prstGeom>
        </p:spPr>
        <p:txBody>
          <a:bodyPr wrap="square" lIns="0" tIns="0" rIns="0" bIns="0" rtlCol="0" anchor="t">
            <a:spAutoFit/>
          </a:bodyPr>
          <a:lstStyle/>
          <a:p>
            <a:pPr algn="ctr">
              <a:lnSpc>
                <a:spcPts val="1593"/>
              </a:lnSpc>
            </a:pPr>
            <a:r>
              <a:rPr lang="en-US" b="1" spc="-50">
                <a:solidFill>
                  <a:schemeClr val="bg2">
                    <a:lumMod val="75000"/>
                  </a:schemeClr>
                </a:solidFill>
                <a:latin typeface="Georgia"/>
              </a:rPr>
              <a:t>Logistic Regression</a:t>
            </a:r>
            <a:endParaRPr lang="en-US" b="1">
              <a:solidFill>
                <a:schemeClr val="bg2">
                  <a:lumMod val="75000"/>
                </a:schemeClr>
              </a:solidFill>
            </a:endParaRPr>
          </a:p>
          <a:p>
            <a:pPr algn="ctr">
              <a:lnSpc>
                <a:spcPts val="1517"/>
              </a:lnSpc>
            </a:pPr>
            <a:endParaRPr lang="en-US" sz="1100" spc="-48">
              <a:solidFill>
                <a:schemeClr val="bg2">
                  <a:lumMod val="75000"/>
                </a:schemeClr>
              </a:solidFill>
              <a:latin typeface="Georgia"/>
            </a:endParaRPr>
          </a:p>
          <a:p>
            <a:pPr marL="171450" indent="-171450">
              <a:lnSpc>
                <a:spcPts val="1517"/>
              </a:lnSpc>
              <a:buChar char="•"/>
            </a:pPr>
            <a:r>
              <a:rPr lang="en-US" sz="1100" spc="-48">
                <a:solidFill>
                  <a:schemeClr val="bg2">
                    <a:lumMod val="75000"/>
                  </a:schemeClr>
                </a:solidFill>
                <a:latin typeface="Georgia"/>
              </a:rPr>
              <a:t>Performance: Training Accuracy of 85%, F1 Score of 0.024 on test data.</a:t>
            </a:r>
            <a:endParaRPr lang="en-US">
              <a:solidFill>
                <a:schemeClr val="bg2">
                  <a:lumMod val="75000"/>
                </a:schemeClr>
              </a:solidFill>
            </a:endParaRPr>
          </a:p>
          <a:p>
            <a:pPr>
              <a:lnSpc>
                <a:spcPts val="1517"/>
              </a:lnSpc>
            </a:pPr>
            <a:endParaRPr lang="en-US" sz="1100" spc="-48">
              <a:solidFill>
                <a:schemeClr val="bg2">
                  <a:lumMod val="75000"/>
                </a:schemeClr>
              </a:solidFill>
              <a:latin typeface="Georgia"/>
            </a:endParaRPr>
          </a:p>
          <a:p>
            <a:pPr marL="171450" indent="-171450">
              <a:lnSpc>
                <a:spcPts val="1517"/>
              </a:lnSpc>
              <a:buChar char="•"/>
            </a:pPr>
            <a:r>
              <a:rPr lang="en-US" sz="1100" spc="-48">
                <a:solidFill>
                  <a:schemeClr val="bg2">
                    <a:lumMod val="75000"/>
                  </a:schemeClr>
                </a:solidFill>
                <a:latin typeface="Georgia"/>
              </a:rPr>
              <a:t>Applied Sequential Feature Selection to enhance model performance.</a:t>
            </a:r>
          </a:p>
          <a:p>
            <a:pPr marL="171450" indent="-171450">
              <a:lnSpc>
                <a:spcPts val="1517"/>
              </a:lnSpc>
              <a:buChar char="•"/>
            </a:pPr>
            <a:endParaRPr lang="en-US" sz="1100" spc="-48">
              <a:solidFill>
                <a:schemeClr val="bg2">
                  <a:lumMod val="75000"/>
                </a:schemeClr>
              </a:solidFill>
              <a:latin typeface="Georgia"/>
            </a:endParaRPr>
          </a:p>
          <a:p>
            <a:pPr marL="171450" indent="-171450">
              <a:lnSpc>
                <a:spcPts val="1517"/>
              </a:lnSpc>
              <a:buChar char="•"/>
            </a:pPr>
            <a:r>
              <a:rPr lang="en-US" sz="1100" spc="-48">
                <a:solidFill>
                  <a:schemeClr val="bg2">
                    <a:lumMod val="75000"/>
                  </a:schemeClr>
                </a:solidFill>
                <a:latin typeface="Georgia"/>
              </a:rPr>
              <a:t>Poor performance due to assumption of linear relationship</a:t>
            </a:r>
            <a:endParaRPr lang="en-US">
              <a:solidFill>
                <a:schemeClr val="bg2">
                  <a:lumMod val="75000"/>
                </a:schemeClr>
              </a:solidFill>
            </a:endParaRPr>
          </a:p>
          <a:p>
            <a:pPr algn="ctr">
              <a:lnSpc>
                <a:spcPts val="1365"/>
              </a:lnSpc>
              <a:spcBef>
                <a:spcPct val="0"/>
              </a:spcBef>
            </a:pPr>
            <a:r>
              <a:rPr lang="en-US" sz="1100">
                <a:solidFill>
                  <a:srgbClr val="00694C"/>
                </a:solidFill>
                <a:latin typeface="Raleway Semi-Bold"/>
              </a:rPr>
              <a:t>. </a:t>
            </a:r>
          </a:p>
        </p:txBody>
      </p:sp>
      <p:grpSp>
        <p:nvGrpSpPr>
          <p:cNvPr id="14" name="Group 6">
            <a:extLst>
              <a:ext uri="{FF2B5EF4-FFF2-40B4-BE49-F238E27FC236}">
                <a16:creationId xmlns:a16="http://schemas.microsoft.com/office/drawing/2014/main" id="{D6FD5E07-5629-6F95-F35B-999935A6137C}"/>
              </a:ext>
            </a:extLst>
          </p:cNvPr>
          <p:cNvGrpSpPr/>
          <p:nvPr/>
        </p:nvGrpSpPr>
        <p:grpSpPr>
          <a:xfrm>
            <a:off x="3353840" y="1516889"/>
            <a:ext cx="2241725" cy="2561785"/>
            <a:chOff x="0" y="-38100"/>
            <a:chExt cx="1394172" cy="1340457"/>
          </a:xfrm>
        </p:grpSpPr>
        <p:sp>
          <p:nvSpPr>
            <p:cNvPr id="15" name="Freeform 7">
              <a:extLst>
                <a:ext uri="{FF2B5EF4-FFF2-40B4-BE49-F238E27FC236}">
                  <a16:creationId xmlns:a16="http://schemas.microsoft.com/office/drawing/2014/main" id="{13D45D5C-D83D-BB58-8EB5-DE21A89369E0}"/>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16" name="TextBox 8">
              <a:extLst>
                <a:ext uri="{FF2B5EF4-FFF2-40B4-BE49-F238E27FC236}">
                  <a16:creationId xmlns:a16="http://schemas.microsoft.com/office/drawing/2014/main" id="{43FE7C26-AAB1-BF85-BC38-CC56323B9A34}"/>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17" name="TextBox 15">
            <a:extLst>
              <a:ext uri="{FF2B5EF4-FFF2-40B4-BE49-F238E27FC236}">
                <a16:creationId xmlns:a16="http://schemas.microsoft.com/office/drawing/2014/main" id="{857BCFC5-F2DE-DFD4-6016-8C3B9D845A09}"/>
              </a:ext>
            </a:extLst>
          </p:cNvPr>
          <p:cNvSpPr txBox="1"/>
          <p:nvPr/>
        </p:nvSpPr>
        <p:spPr>
          <a:xfrm>
            <a:off x="3397576" y="1656108"/>
            <a:ext cx="2154253" cy="1908215"/>
          </a:xfrm>
          <a:prstGeom prst="rect">
            <a:avLst/>
          </a:prstGeom>
        </p:spPr>
        <p:txBody>
          <a:bodyPr wrap="square" lIns="0" tIns="0" rIns="0" bIns="0" rtlCol="0" anchor="t">
            <a:spAutoFit/>
          </a:bodyPr>
          <a:lstStyle/>
          <a:p>
            <a:pPr algn="ctr"/>
            <a:r>
              <a:rPr lang="en-US" b="1" spc="-50">
                <a:solidFill>
                  <a:schemeClr val="bg2">
                    <a:lumMod val="75000"/>
                  </a:schemeClr>
                </a:solidFill>
                <a:latin typeface="Georgia"/>
              </a:rPr>
              <a:t>Decision Tree</a:t>
            </a:r>
            <a:endParaRPr lang="en-US" b="1">
              <a:solidFill>
                <a:schemeClr val="bg2">
                  <a:lumMod val="75000"/>
                </a:schemeClr>
              </a:solidFill>
            </a:endParaRPr>
          </a:p>
          <a:p>
            <a:endParaRPr lang="en-US" sz="1100" spc="-48">
              <a:solidFill>
                <a:schemeClr val="bg2">
                  <a:lumMod val="75000"/>
                </a:schemeClr>
              </a:solidFill>
              <a:latin typeface="Georgia"/>
            </a:endParaRPr>
          </a:p>
          <a:p>
            <a:pPr marL="171450" indent="-171450">
              <a:buFont typeface="Arial"/>
              <a:buChar char="•"/>
            </a:pPr>
            <a:r>
              <a:rPr lang="en-US" sz="1100" spc="-48">
                <a:solidFill>
                  <a:schemeClr val="bg2">
                    <a:lumMod val="75000"/>
                  </a:schemeClr>
                </a:solidFill>
                <a:latin typeface="Georgia"/>
              </a:rPr>
              <a:t>Performance: Accuracy of  Test segment 78%, with tree depth 62</a:t>
            </a:r>
            <a:endParaRPr lang="en-US" sz="1100">
              <a:solidFill>
                <a:schemeClr val="bg2">
                  <a:lumMod val="75000"/>
                </a:schemeClr>
              </a:solidFill>
              <a:latin typeface="Raleway Semi-Bold"/>
            </a:endParaRPr>
          </a:p>
          <a:p>
            <a:pPr marL="171450" indent="-171450">
              <a:buChar char="•"/>
            </a:pPr>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Optimized with </a:t>
            </a:r>
            <a:r>
              <a:rPr lang="en-US" sz="1100" spc="-48" err="1">
                <a:solidFill>
                  <a:schemeClr val="bg2">
                    <a:lumMod val="75000"/>
                  </a:schemeClr>
                </a:solidFill>
                <a:latin typeface="Georgia"/>
              </a:rPr>
              <a:t>GridSearchCV</a:t>
            </a:r>
            <a:r>
              <a:rPr lang="en-US" sz="1100" spc="-48">
                <a:solidFill>
                  <a:schemeClr val="bg2">
                    <a:lumMod val="75000"/>
                  </a:schemeClr>
                </a:solidFill>
                <a:latin typeface="Georgia"/>
              </a:rPr>
              <a:t> to reduce overfitting; Max Depth of 9 and Min Samples Split of 5.</a:t>
            </a:r>
            <a:endParaRPr lang="en-US">
              <a:solidFill>
                <a:schemeClr val="bg2">
                  <a:lumMod val="75000"/>
                </a:schemeClr>
              </a:solidFill>
            </a:endParaRPr>
          </a:p>
          <a:p>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Performance: Test Accuracy of 85%, F1 Score of 0.92</a:t>
            </a:r>
            <a:endParaRPr lang="en-US" sz="1100">
              <a:solidFill>
                <a:schemeClr val="bg2">
                  <a:lumMod val="75000"/>
                </a:schemeClr>
              </a:solidFill>
              <a:latin typeface="Raleway Semi-Bold"/>
            </a:endParaRPr>
          </a:p>
        </p:txBody>
      </p:sp>
      <p:grpSp>
        <p:nvGrpSpPr>
          <p:cNvPr id="18" name="Group 6">
            <a:extLst>
              <a:ext uri="{FF2B5EF4-FFF2-40B4-BE49-F238E27FC236}">
                <a16:creationId xmlns:a16="http://schemas.microsoft.com/office/drawing/2014/main" id="{8691E70A-A7F3-43E0-8B5C-E8710956FC89}"/>
              </a:ext>
            </a:extLst>
          </p:cNvPr>
          <p:cNvGrpSpPr/>
          <p:nvPr/>
        </p:nvGrpSpPr>
        <p:grpSpPr>
          <a:xfrm>
            <a:off x="6060526" y="1524825"/>
            <a:ext cx="2241725" cy="2561785"/>
            <a:chOff x="0" y="-38100"/>
            <a:chExt cx="1394172" cy="1340457"/>
          </a:xfrm>
        </p:grpSpPr>
        <p:sp>
          <p:nvSpPr>
            <p:cNvPr id="19" name="Freeform 7">
              <a:extLst>
                <a:ext uri="{FF2B5EF4-FFF2-40B4-BE49-F238E27FC236}">
                  <a16:creationId xmlns:a16="http://schemas.microsoft.com/office/drawing/2014/main" id="{475BCEFA-1913-6D21-C963-ED06D4F903A6}"/>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20" name="TextBox 8">
              <a:extLst>
                <a:ext uri="{FF2B5EF4-FFF2-40B4-BE49-F238E27FC236}">
                  <a16:creationId xmlns:a16="http://schemas.microsoft.com/office/drawing/2014/main" id="{89CC4B42-01D5-B7D5-6193-75368DCD9FCC}"/>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21" name="TextBox 15">
            <a:extLst>
              <a:ext uri="{FF2B5EF4-FFF2-40B4-BE49-F238E27FC236}">
                <a16:creationId xmlns:a16="http://schemas.microsoft.com/office/drawing/2014/main" id="{0610827D-D343-5E37-E310-4FCA9229A7D7}"/>
              </a:ext>
            </a:extLst>
          </p:cNvPr>
          <p:cNvSpPr txBox="1"/>
          <p:nvPr/>
        </p:nvSpPr>
        <p:spPr>
          <a:xfrm>
            <a:off x="6104262" y="1791045"/>
            <a:ext cx="2154253" cy="1569660"/>
          </a:xfrm>
          <a:prstGeom prst="rect">
            <a:avLst/>
          </a:prstGeom>
        </p:spPr>
        <p:txBody>
          <a:bodyPr wrap="square" lIns="0" tIns="0" rIns="0" bIns="0" rtlCol="0" anchor="t">
            <a:spAutoFit/>
          </a:bodyPr>
          <a:lstStyle/>
          <a:p>
            <a:pPr algn="ctr"/>
            <a:r>
              <a:rPr lang="en-US" b="1" spc="-50">
                <a:solidFill>
                  <a:schemeClr val="bg2">
                    <a:lumMod val="75000"/>
                  </a:schemeClr>
                </a:solidFill>
                <a:latin typeface="Georgia"/>
              </a:rPr>
              <a:t>Random Forest</a:t>
            </a:r>
            <a:endParaRPr lang="en-US" b="1">
              <a:solidFill>
                <a:schemeClr val="bg2">
                  <a:lumMod val="75000"/>
                </a:schemeClr>
              </a:solidFill>
            </a:endParaRPr>
          </a:p>
          <a:p>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Used </a:t>
            </a:r>
            <a:r>
              <a:rPr lang="en-US" sz="1100" spc="-48" err="1">
                <a:solidFill>
                  <a:schemeClr val="bg2">
                    <a:lumMod val="75000"/>
                  </a:schemeClr>
                </a:solidFill>
                <a:latin typeface="Georgia"/>
              </a:rPr>
              <a:t>GridSearchCV</a:t>
            </a:r>
            <a:r>
              <a:rPr lang="en-US" sz="1100" spc="-48">
                <a:solidFill>
                  <a:schemeClr val="bg2">
                    <a:lumMod val="75000"/>
                  </a:schemeClr>
                </a:solidFill>
                <a:latin typeface="Georgia"/>
              </a:rPr>
              <a:t> for hyperparameter tuning.</a:t>
            </a:r>
          </a:p>
          <a:p>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Achieved an Accuracy of 85% and a Weighted F1 Score of 0.80 on test data.</a:t>
            </a:r>
            <a:endParaRPr lang="en-US" sz="1100">
              <a:solidFill>
                <a:schemeClr val="bg2">
                  <a:lumMod val="75000"/>
                </a:schemeClr>
              </a:solidFill>
              <a:latin typeface="Raleway Semi-Bold"/>
            </a:endParaRPr>
          </a:p>
          <a:p>
            <a:pPr marL="171450" indent="-171450">
              <a:buChar char="•"/>
            </a:pPr>
            <a:endParaRPr lang="en-US" sz="1100" spc="-48">
              <a:solidFill>
                <a:schemeClr val="bg2">
                  <a:lumMod val="75000"/>
                </a:schemeClr>
              </a:solidFill>
              <a:latin typeface="Georgia"/>
            </a:endParaRPr>
          </a:p>
        </p:txBody>
      </p:sp>
    </p:spTree>
    <p:extLst>
      <p:ext uri="{BB962C8B-B14F-4D97-AF65-F5344CB8AC3E}">
        <p14:creationId xmlns:p14="http://schemas.microsoft.com/office/powerpoint/2010/main" val="251044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Models applied for Heart Disease Prediction</a:t>
            </a:r>
            <a:endParaRPr lang="en-US"/>
          </a:p>
          <a:p>
            <a:endParaRPr lang="en"/>
          </a:p>
        </p:txBody>
      </p:sp>
      <p:grpSp>
        <p:nvGrpSpPr>
          <p:cNvPr id="9" name="Group 6">
            <a:extLst>
              <a:ext uri="{FF2B5EF4-FFF2-40B4-BE49-F238E27FC236}">
                <a16:creationId xmlns:a16="http://schemas.microsoft.com/office/drawing/2014/main" id="{11D51F1B-C317-7ED8-1C7E-25C6F727787A}"/>
              </a:ext>
            </a:extLst>
          </p:cNvPr>
          <p:cNvGrpSpPr/>
          <p:nvPr/>
        </p:nvGrpSpPr>
        <p:grpSpPr>
          <a:xfrm>
            <a:off x="678902" y="1736015"/>
            <a:ext cx="2241725" cy="2474473"/>
            <a:chOff x="0" y="-38100"/>
            <a:chExt cx="1394172" cy="1340457"/>
          </a:xfrm>
        </p:grpSpPr>
        <p:sp>
          <p:nvSpPr>
            <p:cNvPr id="7" name="Freeform 7">
              <a:extLst>
                <a:ext uri="{FF2B5EF4-FFF2-40B4-BE49-F238E27FC236}">
                  <a16:creationId xmlns:a16="http://schemas.microsoft.com/office/drawing/2014/main" id="{30000286-2C28-088B-961E-1C114D3F8BCE}"/>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8" name="TextBox 8">
              <a:extLst>
                <a:ext uri="{FF2B5EF4-FFF2-40B4-BE49-F238E27FC236}">
                  <a16:creationId xmlns:a16="http://schemas.microsoft.com/office/drawing/2014/main" id="{9C07D281-3F1D-F794-2182-E5DAE32B5AC3}"/>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13" name="TextBox 15">
            <a:extLst>
              <a:ext uri="{FF2B5EF4-FFF2-40B4-BE49-F238E27FC236}">
                <a16:creationId xmlns:a16="http://schemas.microsoft.com/office/drawing/2014/main" id="{3B7F5173-E421-9379-3F4B-74775E2D253E}"/>
              </a:ext>
            </a:extLst>
          </p:cNvPr>
          <p:cNvSpPr txBox="1"/>
          <p:nvPr/>
        </p:nvSpPr>
        <p:spPr>
          <a:xfrm>
            <a:off x="722638" y="1899046"/>
            <a:ext cx="2154253" cy="2295565"/>
          </a:xfrm>
          <a:prstGeom prst="rect">
            <a:avLst/>
          </a:prstGeom>
        </p:spPr>
        <p:txBody>
          <a:bodyPr wrap="square" lIns="0" tIns="0" rIns="0" bIns="0" rtlCol="0" anchor="t">
            <a:spAutoFit/>
          </a:bodyPr>
          <a:lstStyle/>
          <a:p>
            <a:pPr algn="ctr">
              <a:lnSpc>
                <a:spcPts val="1593"/>
              </a:lnSpc>
            </a:pPr>
            <a:r>
              <a:rPr lang="en-US" b="1" spc="-50">
                <a:solidFill>
                  <a:schemeClr val="bg2">
                    <a:lumMod val="75000"/>
                  </a:schemeClr>
                </a:solidFill>
                <a:latin typeface="Georgia"/>
              </a:rPr>
              <a:t>Logistic Regression</a:t>
            </a:r>
            <a:endParaRPr lang="en-US" b="1">
              <a:solidFill>
                <a:schemeClr val="bg2">
                  <a:lumMod val="75000"/>
                </a:schemeClr>
              </a:solidFill>
            </a:endParaRPr>
          </a:p>
          <a:p>
            <a:pPr algn="ctr">
              <a:lnSpc>
                <a:spcPts val="1517"/>
              </a:lnSpc>
            </a:pPr>
            <a:endParaRPr lang="en-US" sz="1100" spc="-48">
              <a:solidFill>
                <a:schemeClr val="bg2">
                  <a:lumMod val="75000"/>
                </a:schemeClr>
              </a:solidFill>
              <a:latin typeface="Georgia"/>
            </a:endParaRPr>
          </a:p>
          <a:p>
            <a:pPr marL="171450" indent="-171450">
              <a:lnSpc>
                <a:spcPts val="1517"/>
              </a:lnSpc>
              <a:buChar char="•"/>
            </a:pPr>
            <a:r>
              <a:rPr lang="en-US" sz="1100" spc="-48">
                <a:solidFill>
                  <a:schemeClr val="bg2">
                    <a:lumMod val="75000"/>
                  </a:schemeClr>
                </a:solidFill>
                <a:latin typeface="Georgia"/>
              </a:rPr>
              <a:t>Performance: Training Accuracy of 91%, F1 Score of 0.0548 on test data.</a:t>
            </a:r>
            <a:endParaRPr lang="en-US">
              <a:solidFill>
                <a:schemeClr val="bg2">
                  <a:lumMod val="75000"/>
                </a:schemeClr>
              </a:solidFill>
            </a:endParaRPr>
          </a:p>
          <a:p>
            <a:pPr marL="171450" indent="-171450">
              <a:lnSpc>
                <a:spcPts val="1517"/>
              </a:lnSpc>
              <a:buChar char="•"/>
            </a:pPr>
            <a:endParaRPr lang="en-US" sz="1100" spc="-48">
              <a:solidFill>
                <a:schemeClr val="bg2">
                  <a:lumMod val="75000"/>
                </a:schemeClr>
              </a:solidFill>
              <a:latin typeface="Georgia"/>
            </a:endParaRPr>
          </a:p>
          <a:p>
            <a:pPr marL="171450" indent="-171450">
              <a:lnSpc>
                <a:spcPts val="1517"/>
              </a:lnSpc>
              <a:buChar char="•"/>
            </a:pPr>
            <a:r>
              <a:rPr lang="en-US" sz="1100" spc="-48">
                <a:solidFill>
                  <a:schemeClr val="bg2">
                    <a:lumMod val="75000"/>
                  </a:schemeClr>
                </a:solidFill>
                <a:latin typeface="Georgia"/>
              </a:rPr>
              <a:t>Feature selection techniques were applied to refine model inputs</a:t>
            </a:r>
          </a:p>
          <a:p>
            <a:pPr marL="171450" indent="-171450">
              <a:lnSpc>
                <a:spcPts val="1517"/>
              </a:lnSpc>
              <a:buChar char="•"/>
            </a:pPr>
            <a:endParaRPr lang="en-US" sz="1100" spc="-48">
              <a:solidFill>
                <a:schemeClr val="bg2">
                  <a:lumMod val="75000"/>
                </a:schemeClr>
              </a:solidFill>
              <a:latin typeface="Georgia"/>
            </a:endParaRPr>
          </a:p>
          <a:p>
            <a:pPr marL="171450" marR="0" lvl="0" indent="-171450" algn="l" defTabSz="914400" rtl="0" eaLnBrk="1" fontAlgn="auto" latinLnBrk="0" hangingPunct="1">
              <a:lnSpc>
                <a:spcPts val="1517"/>
              </a:lnSpc>
              <a:spcBef>
                <a:spcPts val="0"/>
              </a:spcBef>
              <a:spcAft>
                <a:spcPts val="0"/>
              </a:spcAft>
              <a:buClr>
                <a:srgbClr val="000000"/>
              </a:buClr>
              <a:buSzTx/>
              <a:buFont typeface="Arial"/>
              <a:buChar char="•"/>
              <a:tabLst/>
              <a:defRPr/>
            </a:pPr>
            <a:r>
              <a:rPr kumimoji="0" lang="en-US" sz="1100" b="0" i="0" u="none" strike="noStrike" kern="0" cap="none" spc="-48" normalizeH="0" baseline="0" noProof="0">
                <a:ln>
                  <a:noFill/>
                </a:ln>
                <a:solidFill>
                  <a:srgbClr val="B09393">
                    <a:lumMod val="75000"/>
                  </a:srgbClr>
                </a:solidFill>
                <a:effectLst/>
                <a:uLnTx/>
                <a:uFillTx/>
                <a:latin typeface="Georgia"/>
                <a:cs typeface="Arial"/>
                <a:sym typeface="Arial"/>
              </a:rPr>
              <a:t>Unable to model complex non-linear relationships</a:t>
            </a:r>
            <a:endParaRPr lang="en-US">
              <a:solidFill>
                <a:schemeClr val="bg2">
                  <a:lumMod val="75000"/>
                </a:schemeClr>
              </a:solidFill>
            </a:endParaRPr>
          </a:p>
          <a:p>
            <a:pPr algn="ctr">
              <a:lnSpc>
                <a:spcPts val="1365"/>
              </a:lnSpc>
              <a:spcBef>
                <a:spcPct val="0"/>
              </a:spcBef>
            </a:pPr>
            <a:r>
              <a:rPr lang="en-US" sz="1100">
                <a:solidFill>
                  <a:srgbClr val="00694C"/>
                </a:solidFill>
                <a:latin typeface="Raleway Semi-Bold"/>
              </a:rPr>
              <a:t>. </a:t>
            </a:r>
          </a:p>
        </p:txBody>
      </p:sp>
      <p:grpSp>
        <p:nvGrpSpPr>
          <p:cNvPr id="14" name="Group 6">
            <a:extLst>
              <a:ext uri="{FF2B5EF4-FFF2-40B4-BE49-F238E27FC236}">
                <a16:creationId xmlns:a16="http://schemas.microsoft.com/office/drawing/2014/main" id="{D6FD5E07-5629-6F95-F35B-999935A6137C}"/>
              </a:ext>
            </a:extLst>
          </p:cNvPr>
          <p:cNvGrpSpPr/>
          <p:nvPr/>
        </p:nvGrpSpPr>
        <p:grpSpPr>
          <a:xfrm>
            <a:off x="3353840" y="1712202"/>
            <a:ext cx="2241725" cy="2474473"/>
            <a:chOff x="0" y="-38100"/>
            <a:chExt cx="1394172" cy="1340457"/>
          </a:xfrm>
        </p:grpSpPr>
        <p:sp>
          <p:nvSpPr>
            <p:cNvPr id="15" name="Freeform 7">
              <a:extLst>
                <a:ext uri="{FF2B5EF4-FFF2-40B4-BE49-F238E27FC236}">
                  <a16:creationId xmlns:a16="http://schemas.microsoft.com/office/drawing/2014/main" id="{13D45D5C-D83D-BB58-8EB5-DE21A89369E0}"/>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16" name="TextBox 8">
              <a:extLst>
                <a:ext uri="{FF2B5EF4-FFF2-40B4-BE49-F238E27FC236}">
                  <a16:creationId xmlns:a16="http://schemas.microsoft.com/office/drawing/2014/main" id="{43FE7C26-AAB1-BF85-BC38-CC56323B9A34}"/>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17" name="TextBox 15">
            <a:extLst>
              <a:ext uri="{FF2B5EF4-FFF2-40B4-BE49-F238E27FC236}">
                <a16:creationId xmlns:a16="http://schemas.microsoft.com/office/drawing/2014/main" id="{857BCFC5-F2DE-DFD4-6016-8C3B9D845A09}"/>
              </a:ext>
            </a:extLst>
          </p:cNvPr>
          <p:cNvSpPr txBox="1"/>
          <p:nvPr/>
        </p:nvSpPr>
        <p:spPr>
          <a:xfrm>
            <a:off x="3397576" y="1899046"/>
            <a:ext cx="2154253" cy="2077492"/>
          </a:xfrm>
          <a:prstGeom prst="rect">
            <a:avLst/>
          </a:prstGeom>
        </p:spPr>
        <p:txBody>
          <a:bodyPr wrap="square" lIns="0" tIns="0" rIns="0" bIns="0" rtlCol="0" anchor="t">
            <a:spAutoFit/>
          </a:bodyPr>
          <a:lstStyle/>
          <a:p>
            <a:pPr algn="ctr"/>
            <a:r>
              <a:rPr lang="en-US" b="1" spc="-50">
                <a:solidFill>
                  <a:schemeClr val="bg2">
                    <a:lumMod val="75000"/>
                  </a:schemeClr>
                </a:solidFill>
                <a:latin typeface="Georgia"/>
              </a:rPr>
              <a:t>Decision Tree</a:t>
            </a:r>
            <a:endParaRPr lang="en-US" b="1">
              <a:solidFill>
                <a:schemeClr val="bg2">
                  <a:lumMod val="75000"/>
                </a:schemeClr>
              </a:solidFill>
            </a:endParaRPr>
          </a:p>
          <a:p>
            <a:endParaRPr lang="en-US" sz="1100" spc="-48">
              <a:solidFill>
                <a:schemeClr val="bg2">
                  <a:lumMod val="75000"/>
                </a:schemeClr>
              </a:solidFill>
              <a:latin typeface="Georgia"/>
            </a:endParaRPr>
          </a:p>
          <a:p>
            <a:pPr marL="171450" indent="-171450">
              <a:buFont typeface="Arial"/>
              <a:buChar char="•"/>
            </a:pPr>
            <a:r>
              <a:rPr lang="en-US" sz="1100" spc="-48">
                <a:solidFill>
                  <a:schemeClr val="bg2">
                    <a:lumMod val="75000"/>
                  </a:schemeClr>
                </a:solidFill>
                <a:latin typeface="Georgia"/>
              </a:rPr>
              <a:t>Performance: Accuracy of  Test segment of 89%, with tree depth 52</a:t>
            </a:r>
            <a:endParaRPr lang="en-US" sz="1100">
              <a:solidFill>
                <a:schemeClr val="bg2">
                  <a:lumMod val="75000"/>
                </a:schemeClr>
              </a:solidFill>
              <a:latin typeface="Raleway Semi-Bold"/>
            </a:endParaRPr>
          </a:p>
          <a:p>
            <a:pPr marL="171450" indent="-171450">
              <a:buChar char="•"/>
            </a:pPr>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Final model reducing overfitting with a Max Depth of 9 and Min Samples Split of 2.</a:t>
            </a:r>
            <a:endParaRPr lang="en-US">
              <a:solidFill>
                <a:schemeClr val="bg2">
                  <a:lumMod val="75000"/>
                </a:schemeClr>
              </a:solidFill>
            </a:endParaRPr>
          </a:p>
          <a:p>
            <a:pPr marL="171450" indent="-171450">
              <a:buChar char="•"/>
            </a:pPr>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Performance: Test Accuracy of 94%, F1 Score of 0.97.</a:t>
            </a:r>
            <a:endParaRPr lang="en-US" sz="1100">
              <a:solidFill>
                <a:schemeClr val="bg2">
                  <a:lumMod val="75000"/>
                </a:schemeClr>
              </a:solidFill>
              <a:latin typeface="Raleway Semi-Bold"/>
            </a:endParaRPr>
          </a:p>
          <a:p>
            <a:pPr marL="171450" indent="-171450">
              <a:buChar char="•"/>
            </a:pPr>
            <a:endParaRPr lang="en-US" sz="1100" spc="-48">
              <a:solidFill>
                <a:schemeClr val="bg2">
                  <a:lumMod val="75000"/>
                </a:schemeClr>
              </a:solidFill>
              <a:latin typeface="Georgia"/>
            </a:endParaRPr>
          </a:p>
        </p:txBody>
      </p:sp>
      <p:grpSp>
        <p:nvGrpSpPr>
          <p:cNvPr id="18" name="Group 6">
            <a:extLst>
              <a:ext uri="{FF2B5EF4-FFF2-40B4-BE49-F238E27FC236}">
                <a16:creationId xmlns:a16="http://schemas.microsoft.com/office/drawing/2014/main" id="{8691E70A-A7F3-43E0-8B5C-E8710956FC89}"/>
              </a:ext>
            </a:extLst>
          </p:cNvPr>
          <p:cNvGrpSpPr/>
          <p:nvPr/>
        </p:nvGrpSpPr>
        <p:grpSpPr>
          <a:xfrm>
            <a:off x="6060526" y="1720138"/>
            <a:ext cx="2241725" cy="2474473"/>
            <a:chOff x="0" y="-38100"/>
            <a:chExt cx="1394172" cy="1340457"/>
          </a:xfrm>
        </p:grpSpPr>
        <p:sp>
          <p:nvSpPr>
            <p:cNvPr id="19" name="Freeform 7">
              <a:extLst>
                <a:ext uri="{FF2B5EF4-FFF2-40B4-BE49-F238E27FC236}">
                  <a16:creationId xmlns:a16="http://schemas.microsoft.com/office/drawing/2014/main" id="{475BCEFA-1913-6D21-C963-ED06D4F903A6}"/>
                </a:ext>
              </a:extLst>
            </p:cNvPr>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chemeClr val="bg2">
                <a:lumMod val="20000"/>
                <a:lumOff val="80000"/>
              </a:schemeClr>
            </a:solidFill>
          </p:spPr>
          <p:txBody>
            <a:bodyPr lIns="91440" tIns="45720" rIns="91440" bIns="45720" anchor="t"/>
            <a:lstStyle/>
            <a:p>
              <a:pPr algn="ctr"/>
              <a:endParaRPr lang="en-IN" sz="572"/>
            </a:p>
          </p:txBody>
        </p:sp>
        <p:sp>
          <p:nvSpPr>
            <p:cNvPr id="20" name="TextBox 8">
              <a:extLst>
                <a:ext uri="{FF2B5EF4-FFF2-40B4-BE49-F238E27FC236}">
                  <a16:creationId xmlns:a16="http://schemas.microsoft.com/office/drawing/2014/main" id="{89CC4B42-01D5-B7D5-6193-75368DCD9FCC}"/>
                </a:ext>
              </a:extLst>
            </p:cNvPr>
            <p:cNvSpPr txBox="1"/>
            <p:nvPr/>
          </p:nvSpPr>
          <p:spPr>
            <a:xfrm>
              <a:off x="0" y="-38100"/>
              <a:ext cx="1394172" cy="1340457"/>
            </a:xfrm>
            <a:prstGeom prst="rect">
              <a:avLst/>
            </a:prstGeom>
            <a:solidFill>
              <a:schemeClr val="bg2">
                <a:lumMod val="20000"/>
                <a:lumOff val="80000"/>
              </a:schemeClr>
            </a:solidFill>
          </p:spPr>
          <p:txBody>
            <a:bodyPr lIns="27517" tIns="27517" rIns="27517" bIns="27517" rtlCol="0" anchor="ctr"/>
            <a:lstStyle/>
            <a:p>
              <a:pPr algn="ctr">
                <a:lnSpc>
                  <a:spcPts val="1440"/>
                </a:lnSpc>
                <a:spcBef>
                  <a:spcPct val="0"/>
                </a:spcBef>
              </a:pPr>
              <a:endParaRPr sz="572"/>
            </a:p>
          </p:txBody>
        </p:sp>
      </p:grpSp>
      <p:sp>
        <p:nvSpPr>
          <p:cNvPr id="21" name="TextBox 15">
            <a:extLst>
              <a:ext uri="{FF2B5EF4-FFF2-40B4-BE49-F238E27FC236}">
                <a16:creationId xmlns:a16="http://schemas.microsoft.com/office/drawing/2014/main" id="{0610827D-D343-5E37-E310-4FCA9229A7D7}"/>
              </a:ext>
            </a:extLst>
          </p:cNvPr>
          <p:cNvSpPr txBox="1"/>
          <p:nvPr/>
        </p:nvSpPr>
        <p:spPr>
          <a:xfrm>
            <a:off x="6104262" y="1899046"/>
            <a:ext cx="2154253" cy="1785104"/>
          </a:xfrm>
          <a:prstGeom prst="rect">
            <a:avLst/>
          </a:prstGeom>
        </p:spPr>
        <p:txBody>
          <a:bodyPr wrap="square" lIns="0" tIns="0" rIns="0" bIns="0" rtlCol="0" anchor="t">
            <a:spAutoFit/>
          </a:bodyPr>
          <a:lstStyle/>
          <a:p>
            <a:pPr algn="ctr"/>
            <a:r>
              <a:rPr lang="en-US" b="1" spc="-50">
                <a:solidFill>
                  <a:schemeClr val="bg2">
                    <a:lumMod val="75000"/>
                  </a:schemeClr>
                </a:solidFill>
                <a:latin typeface="Georgia"/>
              </a:rPr>
              <a:t>Random Forest</a:t>
            </a:r>
            <a:endParaRPr lang="en-US" b="1">
              <a:solidFill>
                <a:schemeClr val="bg2">
                  <a:lumMod val="75000"/>
                </a:schemeClr>
              </a:solidFill>
            </a:endParaRPr>
          </a:p>
          <a:p>
            <a:endParaRPr lang="en-US" sz="1100" spc="-48">
              <a:solidFill>
                <a:schemeClr val="bg2">
                  <a:lumMod val="75000"/>
                </a:schemeClr>
              </a:solidFill>
              <a:latin typeface="Georgia"/>
            </a:endParaRPr>
          </a:p>
          <a:p>
            <a:pPr marL="171450" indent="-171450">
              <a:buChar char="•"/>
            </a:pPr>
            <a:r>
              <a:rPr lang="en-US" sz="1100" spc="-48">
                <a:solidFill>
                  <a:schemeClr val="bg2">
                    <a:lumMod val="75000"/>
                  </a:schemeClr>
                </a:solidFill>
                <a:latin typeface="Georgia"/>
              </a:rPr>
              <a:t>Hyperparameter tuning conducted with a focus on improving F1 Score.</a:t>
            </a:r>
          </a:p>
          <a:p>
            <a:pPr marL="171450" indent="-171450">
              <a:buChar char="•"/>
            </a:pPr>
            <a:endParaRPr lang="en-US" sz="1100" spc="-48">
              <a:solidFill>
                <a:schemeClr val="bg2">
                  <a:lumMod val="75000"/>
                </a:schemeClr>
              </a:solidFill>
              <a:latin typeface="Georgia"/>
            </a:endParaRPr>
          </a:p>
          <a:p>
            <a:pPr marL="171450" indent="-171450">
              <a:buChar char="•"/>
            </a:pPr>
            <a:endParaRPr lang="en-US">
              <a:solidFill>
                <a:schemeClr val="bg2">
                  <a:lumMod val="75000"/>
                </a:schemeClr>
              </a:solidFill>
            </a:endParaRPr>
          </a:p>
          <a:p>
            <a:pPr marL="171450" indent="-171450">
              <a:buChar char="•"/>
            </a:pPr>
            <a:r>
              <a:rPr lang="en-US" sz="1100" spc="-48">
                <a:solidFill>
                  <a:schemeClr val="bg2">
                    <a:lumMod val="75000"/>
                  </a:schemeClr>
                </a:solidFill>
                <a:latin typeface="Georgia"/>
              </a:rPr>
              <a:t>Test Accuracy of 93% and Weighted F1 Score of 0.91 achieved.</a:t>
            </a:r>
            <a:endParaRPr lang="en-US" sz="1100">
              <a:solidFill>
                <a:schemeClr val="bg2">
                  <a:lumMod val="75000"/>
                </a:schemeClr>
              </a:solidFill>
              <a:latin typeface="Raleway Semi-Bold"/>
            </a:endParaRPr>
          </a:p>
          <a:p>
            <a:pPr marL="171450" indent="-171450">
              <a:buChar char="•"/>
            </a:pPr>
            <a:endParaRPr lang="en-US" sz="1100" spc="-48">
              <a:solidFill>
                <a:schemeClr val="bg2">
                  <a:lumMod val="75000"/>
                </a:schemeClr>
              </a:solidFill>
              <a:latin typeface="Georgia"/>
            </a:endParaRPr>
          </a:p>
        </p:txBody>
      </p:sp>
    </p:spTree>
    <p:extLst>
      <p:ext uri="{BB962C8B-B14F-4D97-AF65-F5344CB8AC3E}">
        <p14:creationId xmlns:p14="http://schemas.microsoft.com/office/powerpoint/2010/main" val="336445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endParaRPr/>
          </a:p>
        </p:txBody>
      </p:sp>
      <p:pic>
        <p:nvPicPr>
          <p:cNvPr id="4" name="Picture 3" descr="A diagram of a company&#10;&#10;Description automatically generated">
            <a:extLst>
              <a:ext uri="{FF2B5EF4-FFF2-40B4-BE49-F238E27FC236}">
                <a16:creationId xmlns:a16="http://schemas.microsoft.com/office/drawing/2014/main" id="{C8EDED8F-28C1-0876-0296-4EB33BCA09C2}"/>
              </a:ext>
            </a:extLst>
          </p:cNvPr>
          <p:cNvPicPr>
            <a:picLocks noChangeAspect="1"/>
          </p:cNvPicPr>
          <p:nvPr/>
        </p:nvPicPr>
        <p:blipFill>
          <a:blip r:embed="rId3"/>
          <a:stretch>
            <a:fillRect/>
          </a:stretch>
        </p:blipFill>
        <p:spPr>
          <a:xfrm>
            <a:off x="0" y="1112333"/>
            <a:ext cx="9149012" cy="3289808"/>
          </a:xfrm>
          <a:prstGeom prst="rect">
            <a:avLst/>
          </a:prstGeom>
        </p:spPr>
      </p:pic>
    </p:spTree>
    <p:extLst>
      <p:ext uri="{BB962C8B-B14F-4D97-AF65-F5344CB8AC3E}">
        <p14:creationId xmlns:p14="http://schemas.microsoft.com/office/powerpoint/2010/main" val="2765842049"/>
      </p:ext>
    </p:extLst>
  </p:cSld>
  <p:clrMapOvr>
    <a:masterClrMapping/>
  </p:clrMapOvr>
</p:sld>
</file>

<file path=ppt/theme/theme1.xml><?xml version="1.0" encoding="utf-8"?>
<a:theme xmlns:a="http://schemas.openxmlformats.org/drawingml/2006/main" name="Advanced Telecare Device Pitch Deck by Slidesgo">
  <a:themeElements>
    <a:clrScheme name="Simple Light">
      <a:dk1>
        <a:srgbClr val="543054"/>
      </a:dk1>
      <a:lt1>
        <a:srgbClr val="FFFFFF"/>
      </a:lt1>
      <a:dk2>
        <a:srgbClr val="B09393"/>
      </a:dk2>
      <a:lt2>
        <a:srgbClr val="BCA4A4"/>
      </a:lt2>
      <a:accent1>
        <a:srgbClr val="DBCFCE"/>
      </a:accent1>
      <a:accent2>
        <a:srgbClr val="FFFFFF"/>
      </a:accent2>
      <a:accent3>
        <a:srgbClr val="FFFFFF"/>
      </a:accent3>
      <a:accent4>
        <a:srgbClr val="FFFFFF"/>
      </a:accent4>
      <a:accent5>
        <a:srgbClr val="FFFFFF"/>
      </a:accent5>
      <a:accent6>
        <a:srgbClr val="FFFFFF"/>
      </a:accent6>
      <a:hlink>
        <a:srgbClr val="54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f45fade-0844-4ab5-a283-03fe661ac555">
      <Terms xmlns="http://schemas.microsoft.com/office/infopath/2007/PartnerControls"/>
    </lcf76f155ced4ddcb4097134ff3c332f>
    <TaxCatchAll xmlns="646be1f2-2af4-4c00-a9c2-e9755b47f1b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059ADE550DE7439B284BF57F31B74B" ma:contentTypeVersion="11" ma:contentTypeDescription="Create a new document." ma:contentTypeScope="" ma:versionID="1fb9d05ebc54d8298071201bb4c2ffb1">
  <xsd:schema xmlns:xsd="http://www.w3.org/2001/XMLSchema" xmlns:xs="http://www.w3.org/2001/XMLSchema" xmlns:p="http://schemas.microsoft.com/office/2006/metadata/properties" xmlns:ns2="cf45fade-0844-4ab5-a283-03fe661ac555" xmlns:ns3="646be1f2-2af4-4c00-a9c2-e9755b47f1b9" targetNamespace="http://schemas.microsoft.com/office/2006/metadata/properties" ma:root="true" ma:fieldsID="ce83cec5b79b88cb7168b9b832041cd1" ns2:_="" ns3:_="">
    <xsd:import namespace="cf45fade-0844-4ab5-a283-03fe661ac555"/>
    <xsd:import namespace="646be1f2-2af4-4c00-a9c2-e9755b47f1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45fade-0844-4ab5-a283-03fe661ac5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6be1f2-2af4-4c00-a9c2-e9755b47f1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8681b30-087e-4473-8270-14d180d62d9c}" ma:internalName="TaxCatchAll" ma:showField="CatchAllData" ma:web="646be1f2-2af4-4c00-a9c2-e9755b47f1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326963-5EB1-4F44-9108-846707A53F1C}">
  <ds:schemaRefs>
    <ds:schemaRef ds:uri="http://schemas.microsoft.com/sharepoint/v3/contenttype/forms"/>
  </ds:schemaRefs>
</ds:datastoreItem>
</file>

<file path=customXml/itemProps2.xml><?xml version="1.0" encoding="utf-8"?>
<ds:datastoreItem xmlns:ds="http://schemas.openxmlformats.org/officeDocument/2006/customXml" ds:itemID="{BD46CCE5-885D-4214-83F3-51BEE66870ED}">
  <ds:schemaRefs>
    <ds:schemaRef ds:uri="646be1f2-2af4-4c00-a9c2-e9755b47f1b9"/>
    <ds:schemaRef ds:uri="cf45fade-0844-4ab5-a283-03fe661ac55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736B729-93B1-4228-8FAE-548F8CC88D20}">
  <ds:schemaRefs>
    <ds:schemaRef ds:uri="646be1f2-2af4-4c00-a9c2-e9755b47f1b9"/>
    <ds:schemaRef ds:uri="cf45fade-0844-4ab5-a283-03fe661ac5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1</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Advanced Telecare Device Pitch Deck by Slidesgo</vt:lpstr>
      <vt:lpstr>Chronic Diseases Risk Prediction Initiative</vt:lpstr>
      <vt:lpstr>Business Question  and Intro</vt:lpstr>
      <vt:lpstr>Intro about BRFSS data – What is it</vt:lpstr>
      <vt:lpstr>Exploratory Data Analysis</vt:lpstr>
      <vt:lpstr>PowerPoint Presentation</vt:lpstr>
      <vt:lpstr>Data Clustering and Correlations</vt:lpstr>
      <vt:lpstr>Models applied for Diabetes Prediction </vt:lpstr>
      <vt:lpstr>Models applied for Heart Disease Prediction </vt:lpstr>
      <vt:lpstr>Diabetes</vt:lpstr>
      <vt:lpstr>Segments of Diabetic Patients</vt:lpstr>
      <vt:lpstr>Heart Disease </vt:lpstr>
      <vt:lpstr>Segments of Heart Disease Patients</vt:lpstr>
      <vt:lpstr>High Risk Patient Segments</vt:lpstr>
      <vt:lpstr>Thank you!</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Diseases Risk Prediction Initiative</dc:title>
  <cp:revision>1</cp:revision>
  <dcterms:modified xsi:type="dcterms:W3CDTF">2024-04-08T16:22:57Z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0x01010042059ADE550DE7439B284BF57F31B74B</vt:lpwstr>
  </property>
  <property fmtid="{D5CDD505-2E9C-101B-9397-08002B2CF9AE}" pid="3" name="MediaServiceImageTags">
    <vt:lpwstr/>
  </property>
</Properties>
</file>