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4"/>
  </p:sldMasterIdLst>
  <p:notesMasterIdLst>
    <p:notesMasterId r:id="rId26"/>
  </p:notesMasterIdLst>
  <p:sldIdLst>
    <p:sldId id="256" r:id="rId5"/>
    <p:sldId id="353" r:id="rId6"/>
    <p:sldId id="367" r:id="rId7"/>
    <p:sldId id="354" r:id="rId8"/>
    <p:sldId id="375" r:id="rId9"/>
    <p:sldId id="376" r:id="rId10"/>
    <p:sldId id="355" r:id="rId11"/>
    <p:sldId id="356" r:id="rId12"/>
    <p:sldId id="357" r:id="rId13"/>
    <p:sldId id="358" r:id="rId14"/>
    <p:sldId id="359" r:id="rId15"/>
    <p:sldId id="368" r:id="rId16"/>
    <p:sldId id="372" r:id="rId17"/>
    <p:sldId id="377" r:id="rId18"/>
    <p:sldId id="370" r:id="rId19"/>
    <p:sldId id="373" r:id="rId20"/>
    <p:sldId id="374" r:id="rId21"/>
    <p:sldId id="364" r:id="rId22"/>
    <p:sldId id="365" r:id="rId23"/>
    <p:sldId id="366" r:id="rId24"/>
    <p:sldId id="369" r:id="rId25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27"/>
    </p:embeddedFont>
    <p:embeddedFont>
      <p:font typeface="SimSun" panose="02010600030101010101" pitchFamily="2" charset="-122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7F5"/>
    <a:srgbClr val="EBC2F1"/>
    <a:srgbClr val="C2C8F1"/>
    <a:srgbClr val="F1C2C8"/>
    <a:srgbClr val="3A8834"/>
    <a:srgbClr val="38A645"/>
    <a:srgbClr val="62B27D"/>
    <a:srgbClr val="69C98E"/>
    <a:srgbClr val="8BCD9B"/>
    <a:srgbClr val="C0D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6DB79-37D0-4977-9BC9-378D2EF6E45F}" v="1" dt="2024-07-30T04:48:13.417"/>
  </p1510:revLst>
</p1510:revInfo>
</file>

<file path=ppt/tableStyles.xml><?xml version="1.0" encoding="utf-8"?>
<a:tblStyleLst xmlns:a="http://schemas.openxmlformats.org/drawingml/2006/main" def="{825AB7B2-1CE7-4AFA-B414-405BAC772E42}">
  <a:tblStyle styleId="{825AB7B2-1CE7-4AFA-B414-405BAC772E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Ashutosh Joshi" userId="S::joshi.ris@northeastern.edu::0da48cdb-d11f-43a0-95da-63cb724eb0d4" providerId="AD" clId="Web-{4AAF396A-2BE6-8146-3CD9-404C759F2F6E}"/>
    <pc:docChg chg="addSld modSld sldOrd">
      <pc:chgData name="Rishabh Ashutosh Joshi" userId="S::joshi.ris@northeastern.edu::0da48cdb-d11f-43a0-95da-63cb724eb0d4" providerId="AD" clId="Web-{4AAF396A-2BE6-8146-3CD9-404C759F2F6E}" dt="2024-04-11T23:39:46.637" v="819" actId="20577"/>
      <pc:docMkLst>
        <pc:docMk/>
      </pc:docMkLst>
      <pc:sldChg chg="modSp">
        <pc:chgData name="Rishabh Ashutosh Joshi" userId="S::joshi.ris@northeastern.edu::0da48cdb-d11f-43a0-95da-63cb724eb0d4" providerId="AD" clId="Web-{4AAF396A-2BE6-8146-3CD9-404C759F2F6E}" dt="2024-04-11T23:23:37.275" v="749"/>
        <pc:sldMkLst>
          <pc:docMk/>
          <pc:sldMk cId="3063889102" sldId="354"/>
        </pc:sldMkLst>
        <pc:graphicFrameChg chg="mod modGraphic">
          <ac:chgData name="Rishabh Ashutosh Joshi" userId="S::joshi.ris@northeastern.edu::0da48cdb-d11f-43a0-95da-63cb724eb0d4" providerId="AD" clId="Web-{4AAF396A-2BE6-8146-3CD9-404C759F2F6E}" dt="2024-04-11T23:23:37.275" v="749"/>
          <ac:graphicFrameMkLst>
            <pc:docMk/>
            <pc:sldMk cId="3063889102" sldId="354"/>
            <ac:graphicFrameMk id="15" creationId="{7B11A400-975F-55C5-51D5-9A0AB35A35BB}"/>
          </ac:graphicFrameMkLst>
        </pc:graphicFrameChg>
      </pc:sldChg>
      <pc:sldChg chg="addSp delSp modSp">
        <pc:chgData name="Rishabh Ashutosh Joshi" userId="S::joshi.ris@northeastern.edu::0da48cdb-d11f-43a0-95da-63cb724eb0d4" providerId="AD" clId="Web-{4AAF396A-2BE6-8146-3CD9-404C759F2F6E}" dt="2024-04-11T23:39:46.637" v="819" actId="20577"/>
        <pc:sldMkLst>
          <pc:docMk/>
          <pc:sldMk cId="3286020918" sldId="355"/>
        </pc:sldMkLst>
        <pc:spChg chg="del mod">
          <ac:chgData name="Rishabh Ashutosh Joshi" userId="S::joshi.ris@northeastern.edu::0da48cdb-d11f-43a0-95da-63cb724eb0d4" providerId="AD" clId="Web-{4AAF396A-2BE6-8146-3CD9-404C759F2F6E}" dt="2024-04-11T22:41:01.014" v="524"/>
          <ac:spMkLst>
            <pc:docMk/>
            <pc:sldMk cId="3286020918" sldId="355"/>
            <ac:spMk id="2" creationId="{3EE6F001-FE2F-F855-91D5-93F30109F767}"/>
          </ac:spMkLst>
        </pc:spChg>
        <pc:spChg chg="del">
          <ac:chgData name="Rishabh Ashutosh Joshi" userId="S::joshi.ris@northeastern.edu::0da48cdb-d11f-43a0-95da-63cb724eb0d4" providerId="AD" clId="Web-{4AAF396A-2BE6-8146-3CD9-404C759F2F6E}" dt="2024-04-11T22:22:16.238" v="363"/>
          <ac:spMkLst>
            <pc:docMk/>
            <pc:sldMk cId="3286020918" sldId="355"/>
            <ac:spMk id="6" creationId="{81E619FE-6D1A-3D10-E9FD-070949524AE7}"/>
          </ac:spMkLst>
        </pc:spChg>
        <pc:spChg chg="mod">
          <ac:chgData name="Rishabh Ashutosh Joshi" userId="S::joshi.ris@northeastern.edu::0da48cdb-d11f-43a0-95da-63cb724eb0d4" providerId="AD" clId="Web-{4AAF396A-2BE6-8146-3CD9-404C759F2F6E}" dt="2024-04-11T23:39:46.637" v="819" actId="20577"/>
          <ac:spMkLst>
            <pc:docMk/>
            <pc:sldMk cId="3286020918" sldId="355"/>
            <ac:spMk id="488" creationId="{00000000-0000-0000-0000-000000000000}"/>
          </ac:spMkLst>
        </pc:spChg>
        <pc:graphicFrameChg chg="mod modGraphic">
          <ac:chgData name="Rishabh Ashutosh Joshi" userId="S::joshi.ris@northeastern.edu::0da48cdb-d11f-43a0-95da-63cb724eb0d4" providerId="AD" clId="Web-{4AAF396A-2BE6-8146-3CD9-404C759F2F6E}" dt="2024-04-11T22:52:38.117" v="681"/>
          <ac:graphicFrameMkLst>
            <pc:docMk/>
            <pc:sldMk cId="3286020918" sldId="355"/>
            <ac:graphicFrameMk id="3" creationId="{7A703D46-B015-E0F6-40B9-D4820945D105}"/>
          </ac:graphicFrameMkLst>
        </pc:graphicFrameChg>
        <pc:graphicFrameChg chg="add del mod modGraphic">
          <ac:chgData name="Rishabh Ashutosh Joshi" userId="S::joshi.ris@northeastern.edu::0da48cdb-d11f-43a0-95da-63cb724eb0d4" providerId="AD" clId="Web-{4AAF396A-2BE6-8146-3CD9-404C759F2F6E}" dt="2024-04-11T22:25:28.542" v="372"/>
          <ac:graphicFrameMkLst>
            <pc:docMk/>
            <pc:sldMk cId="3286020918" sldId="355"/>
            <ac:graphicFrameMk id="4" creationId="{B84FE822-344F-27F5-BF1E-820A4BEBE408}"/>
          </ac:graphicFrameMkLst>
        </pc:graphicFrameChg>
        <pc:graphicFrameChg chg="add del mod modGraphic">
          <ac:chgData name="Rishabh Ashutosh Joshi" userId="S::joshi.ris@northeastern.edu::0da48cdb-d11f-43a0-95da-63cb724eb0d4" providerId="AD" clId="Web-{4AAF396A-2BE6-8146-3CD9-404C759F2F6E}" dt="2024-04-11T22:40:52.561" v="519"/>
          <ac:graphicFrameMkLst>
            <pc:docMk/>
            <pc:sldMk cId="3286020918" sldId="355"/>
            <ac:graphicFrameMk id="7" creationId="{0DEC5D81-1D3F-FDE4-44A1-E15D3990EC5B}"/>
          </ac:graphicFrameMkLst>
        </pc:graphicFrameChg>
        <pc:graphicFrameChg chg="del mod modGraphic">
          <ac:chgData name="Rishabh Ashutosh Joshi" userId="S::joshi.ris@northeastern.edu::0da48cdb-d11f-43a0-95da-63cb724eb0d4" providerId="AD" clId="Web-{4AAF396A-2BE6-8146-3CD9-404C759F2F6E}" dt="2024-04-11T22:22:16.238" v="362"/>
          <ac:graphicFrameMkLst>
            <pc:docMk/>
            <pc:sldMk cId="3286020918" sldId="355"/>
            <ac:graphicFrameMk id="11" creationId="{34DDD2AD-7795-8BD8-E915-2E1FEEFE24DA}"/>
          </ac:graphicFrameMkLst>
        </pc:graphicFrameChg>
        <pc:graphicFrameChg chg="add del mod modGraphic">
          <ac:chgData name="Rishabh Ashutosh Joshi" userId="S::joshi.ris@northeastern.edu::0da48cdb-d11f-43a0-95da-63cb724eb0d4" providerId="AD" clId="Web-{4AAF396A-2BE6-8146-3CD9-404C759F2F6E}" dt="2024-04-11T22:50:22.424" v="609"/>
          <ac:graphicFrameMkLst>
            <pc:docMk/>
            <pc:sldMk cId="3286020918" sldId="355"/>
            <ac:graphicFrameMk id="20" creationId="{919AF793-5F85-9D22-2A94-D61B36BB0B05}"/>
          </ac:graphicFrameMkLst>
        </pc:graphicFrameChg>
        <pc:graphicFrameChg chg="add del mod modGraphic">
          <ac:chgData name="Rishabh Ashutosh Joshi" userId="S::joshi.ris@northeastern.edu::0da48cdb-d11f-43a0-95da-63cb724eb0d4" providerId="AD" clId="Web-{4AAF396A-2BE6-8146-3CD9-404C759F2F6E}" dt="2024-04-11T22:50:23.253" v="610"/>
          <ac:graphicFrameMkLst>
            <pc:docMk/>
            <pc:sldMk cId="3286020918" sldId="355"/>
            <ac:graphicFrameMk id="22" creationId="{BDEACFC0-CD76-3124-A340-742A8E64AD8C}"/>
          </ac:graphicFrameMkLst>
        </pc:graphicFrameChg>
        <pc:picChg chg="add mod">
          <ac:chgData name="Rishabh Ashutosh Joshi" userId="S::joshi.ris@northeastern.edu::0da48cdb-d11f-43a0-95da-63cb724eb0d4" providerId="AD" clId="Web-{4AAF396A-2BE6-8146-3CD9-404C759F2F6E}" dt="2024-04-11T22:48:40.311" v="594" actId="1076"/>
          <ac:picMkLst>
            <pc:docMk/>
            <pc:sldMk cId="3286020918" sldId="355"/>
            <ac:picMk id="9" creationId="{ECD87FAB-3931-D8E7-8F04-B36202C3F5E8}"/>
          </ac:picMkLst>
        </pc:picChg>
        <pc:picChg chg="add mod">
          <ac:chgData name="Rishabh Ashutosh Joshi" userId="S::joshi.ris@northeastern.edu::0da48cdb-d11f-43a0-95da-63cb724eb0d4" providerId="AD" clId="Web-{4AAF396A-2BE6-8146-3CD9-404C759F2F6E}" dt="2024-04-11T22:48:24.764" v="593" actId="1076"/>
          <ac:picMkLst>
            <pc:docMk/>
            <pc:sldMk cId="3286020918" sldId="355"/>
            <ac:picMk id="12" creationId="{DA1069B8-5BD2-83A2-BB34-5B9F94B5F1E3}"/>
          </ac:picMkLst>
        </pc:picChg>
        <pc:picChg chg="add mod">
          <ac:chgData name="Rishabh Ashutosh Joshi" userId="S::joshi.ris@northeastern.edu::0da48cdb-d11f-43a0-95da-63cb724eb0d4" providerId="AD" clId="Web-{4AAF396A-2BE6-8146-3CD9-404C759F2F6E}" dt="2024-04-11T22:48:40.327" v="595" actId="1076"/>
          <ac:picMkLst>
            <pc:docMk/>
            <pc:sldMk cId="3286020918" sldId="355"/>
            <ac:picMk id="14" creationId="{BED410DC-8C7E-F8C1-2157-3D301EDA5AA9}"/>
          </ac:picMkLst>
        </pc:picChg>
        <pc:picChg chg="add mod">
          <ac:chgData name="Rishabh Ashutosh Joshi" userId="S::joshi.ris@northeastern.edu::0da48cdb-d11f-43a0-95da-63cb724eb0d4" providerId="AD" clId="Web-{4AAF396A-2BE6-8146-3CD9-404C759F2F6E}" dt="2024-04-11T22:48:24.764" v="591" actId="1076"/>
          <ac:picMkLst>
            <pc:docMk/>
            <pc:sldMk cId="3286020918" sldId="355"/>
            <ac:picMk id="16" creationId="{225DC89A-D925-8F39-1DAE-170B2E73191C}"/>
          </ac:picMkLst>
        </pc:picChg>
        <pc:picChg chg="add mod">
          <ac:chgData name="Rishabh Ashutosh Joshi" userId="S::joshi.ris@northeastern.edu::0da48cdb-d11f-43a0-95da-63cb724eb0d4" providerId="AD" clId="Web-{4AAF396A-2BE6-8146-3CD9-404C759F2F6E}" dt="2024-04-11T22:48:40.327" v="596" actId="1076"/>
          <ac:picMkLst>
            <pc:docMk/>
            <pc:sldMk cId="3286020918" sldId="355"/>
            <ac:picMk id="18" creationId="{1DDDF75D-2B19-1153-DF21-9F7B972B4ED7}"/>
          </ac:picMkLst>
        </pc:picChg>
      </pc:sldChg>
      <pc:sldChg chg="addSp delSp modSp add ord replId">
        <pc:chgData name="Rishabh Ashutosh Joshi" userId="S::joshi.ris@northeastern.edu::0da48cdb-d11f-43a0-95da-63cb724eb0d4" providerId="AD" clId="Web-{4AAF396A-2BE6-8146-3CD9-404C759F2F6E}" dt="2024-04-11T23:09:59.700" v="725" actId="14100"/>
        <pc:sldMkLst>
          <pc:docMk/>
          <pc:sldMk cId="919967558" sldId="375"/>
        </pc:sldMkLst>
        <pc:spChg chg="del">
          <ac:chgData name="Rishabh Ashutosh Joshi" userId="S::joshi.ris@northeastern.edu::0da48cdb-d11f-43a0-95da-63cb724eb0d4" providerId="AD" clId="Web-{4AAF396A-2BE6-8146-3CD9-404C759F2F6E}" dt="2024-04-11T20:23:36.558" v="312"/>
          <ac:spMkLst>
            <pc:docMk/>
            <pc:sldMk cId="919967558" sldId="375"/>
            <ac:spMk id="6" creationId="{81E619FE-6D1A-3D10-E9FD-070949524AE7}"/>
          </ac:spMkLst>
        </pc:spChg>
        <pc:grpChg chg="add del mod">
          <ac:chgData name="Rishabh Ashutosh Joshi" userId="S::joshi.ris@northeastern.edu::0da48cdb-d11f-43a0-95da-63cb724eb0d4" providerId="AD" clId="Web-{4AAF396A-2BE6-8146-3CD9-404C759F2F6E}" dt="2024-04-11T23:05:35.519" v="682"/>
          <ac:grpSpMkLst>
            <pc:docMk/>
            <pc:sldMk cId="919967558" sldId="375"/>
            <ac:grpSpMk id="10" creationId="{E22135F1-AB1E-68CF-0E53-8A144AC6CDA5}"/>
          </ac:grpSpMkLst>
        </pc:grpChg>
        <pc:graphicFrameChg chg="del mod modGraphic">
          <ac:chgData name="Rishabh Ashutosh Joshi" userId="S::joshi.ris@northeastern.edu::0da48cdb-d11f-43a0-95da-63cb724eb0d4" providerId="AD" clId="Web-{4AAF396A-2BE6-8146-3CD9-404C759F2F6E}" dt="2024-04-11T20:23:36.558" v="311"/>
          <ac:graphicFrameMkLst>
            <pc:docMk/>
            <pc:sldMk cId="919967558" sldId="375"/>
            <ac:graphicFrameMk id="11" creationId="{34DDD2AD-7795-8BD8-E915-2E1FEEFE24DA}"/>
          </ac:graphicFrameMkLst>
        </pc:graphicFrameChg>
        <pc:picChg chg="add del mod topLvl">
          <ac:chgData name="Rishabh Ashutosh Joshi" userId="S::joshi.ris@northeastern.edu::0da48cdb-d11f-43a0-95da-63cb724eb0d4" providerId="AD" clId="Web-{4AAF396A-2BE6-8146-3CD9-404C759F2F6E}" dt="2024-04-11T23:07:07.178" v="696"/>
          <ac:picMkLst>
            <pc:docMk/>
            <pc:sldMk cId="919967558" sldId="375"/>
            <ac:picMk id="3" creationId="{53B4707A-974D-B4F1-91E2-75AD7053E902}"/>
          </ac:picMkLst>
        </pc:picChg>
        <pc:picChg chg="add del mod">
          <ac:chgData name="Rishabh Ashutosh Joshi" userId="S::joshi.ris@northeastern.edu::0da48cdb-d11f-43a0-95da-63cb724eb0d4" providerId="AD" clId="Web-{4AAF396A-2BE6-8146-3CD9-404C759F2F6E}" dt="2024-04-11T20:26:46.564" v="357"/>
          <ac:picMkLst>
            <pc:docMk/>
            <pc:sldMk cId="919967558" sldId="375"/>
            <ac:picMk id="3" creationId="{87380AD7-65CD-7EE7-8B97-824EE81606DD}"/>
          </ac:picMkLst>
        </pc:picChg>
        <pc:picChg chg="add del mod">
          <ac:chgData name="Rishabh Ashutosh Joshi" userId="S::joshi.ris@northeastern.edu::0da48cdb-d11f-43a0-95da-63cb724eb0d4" providerId="AD" clId="Web-{4AAF396A-2BE6-8146-3CD9-404C759F2F6E}" dt="2024-04-11T22:43:43.457" v="529"/>
          <ac:picMkLst>
            <pc:docMk/>
            <pc:sldMk cId="919967558" sldId="375"/>
            <ac:picMk id="4" creationId="{043ED486-738C-5A0C-965F-9451D8AE88F9}"/>
          </ac:picMkLst>
        </pc:picChg>
        <pc:picChg chg="add del mod">
          <ac:chgData name="Rishabh Ashutosh Joshi" userId="S::joshi.ris@northeastern.edu::0da48cdb-d11f-43a0-95da-63cb724eb0d4" providerId="AD" clId="Web-{4AAF396A-2BE6-8146-3CD9-404C759F2F6E}" dt="2024-04-11T22:45:18.867" v="549"/>
          <ac:picMkLst>
            <pc:docMk/>
            <pc:sldMk cId="919967558" sldId="375"/>
            <ac:picMk id="5" creationId="{6BC90006-7747-37FD-070B-B9E4934A7E47}"/>
          </ac:picMkLst>
        </pc:picChg>
        <pc:picChg chg="add del mod">
          <ac:chgData name="Rishabh Ashutosh Joshi" userId="S::joshi.ris@northeastern.edu::0da48cdb-d11f-43a0-95da-63cb724eb0d4" providerId="AD" clId="Web-{4AAF396A-2BE6-8146-3CD9-404C759F2F6E}" dt="2024-04-11T22:45:17.054" v="548"/>
          <ac:picMkLst>
            <pc:docMk/>
            <pc:sldMk cId="919967558" sldId="375"/>
            <ac:picMk id="6" creationId="{46C087DB-6577-4EA4-1F39-593C28CA3B6E}"/>
          </ac:picMkLst>
        </pc:picChg>
        <pc:picChg chg="add mod topLvl">
          <ac:chgData name="Rishabh Ashutosh Joshi" userId="S::joshi.ris@northeastern.edu::0da48cdb-d11f-43a0-95da-63cb724eb0d4" providerId="AD" clId="Web-{4AAF396A-2BE6-8146-3CD9-404C759F2F6E}" dt="2024-04-11T23:09:59.700" v="725" actId="14100"/>
          <ac:picMkLst>
            <pc:docMk/>
            <pc:sldMk cId="919967558" sldId="375"/>
            <ac:picMk id="8" creationId="{0416D9C8-7352-C95E-6A4D-17F37E70597A}"/>
          </ac:picMkLst>
        </pc:picChg>
        <pc:picChg chg="add mod topLvl">
          <ac:chgData name="Rishabh Ashutosh Joshi" userId="S::joshi.ris@northeastern.edu::0da48cdb-d11f-43a0-95da-63cb724eb0d4" providerId="AD" clId="Web-{4AAF396A-2BE6-8146-3CD9-404C759F2F6E}" dt="2024-04-11T23:08:52.744" v="721"/>
          <ac:picMkLst>
            <pc:docMk/>
            <pc:sldMk cId="919967558" sldId="375"/>
            <ac:picMk id="9" creationId="{E6ED189C-BE87-F30A-1E51-82D17297ED10}"/>
          </ac:picMkLst>
        </pc:picChg>
        <pc:picChg chg="add mod">
          <ac:chgData name="Rishabh Ashutosh Joshi" userId="S::joshi.ris@northeastern.edu::0da48cdb-d11f-43a0-95da-63cb724eb0d4" providerId="AD" clId="Web-{4AAF396A-2BE6-8146-3CD9-404C759F2F6E}" dt="2024-04-11T23:08:52.510" v="720"/>
          <ac:picMkLst>
            <pc:docMk/>
            <pc:sldMk cId="919967558" sldId="375"/>
            <ac:picMk id="11" creationId="{C1E14B2C-3DC1-DA6C-FF41-70236F1B55D6}"/>
          </ac:picMkLst>
        </pc:picChg>
      </pc:sldChg>
      <pc:sldChg chg="delSp modSp add replId">
        <pc:chgData name="Rishabh Ashutosh Joshi" userId="S::joshi.ris@northeastern.edu::0da48cdb-d11f-43a0-95da-63cb724eb0d4" providerId="AD" clId="Web-{4AAF396A-2BE6-8146-3CD9-404C759F2F6E}" dt="2024-04-11T23:09:06.229" v="723" actId="1076"/>
        <pc:sldMkLst>
          <pc:docMk/>
          <pc:sldMk cId="3365347616" sldId="376"/>
        </pc:sldMkLst>
        <pc:picChg chg="mod">
          <ac:chgData name="Rishabh Ashutosh Joshi" userId="S::joshi.ris@northeastern.edu::0da48cdb-d11f-43a0-95da-63cb724eb0d4" providerId="AD" clId="Web-{4AAF396A-2BE6-8146-3CD9-404C759F2F6E}" dt="2024-04-11T23:09:06.229" v="723" actId="1076"/>
          <ac:picMkLst>
            <pc:docMk/>
            <pc:sldMk cId="3365347616" sldId="376"/>
            <ac:picMk id="3" creationId="{53B4707A-974D-B4F1-91E2-75AD7053E902}"/>
          </ac:picMkLst>
        </pc:picChg>
        <pc:picChg chg="del">
          <ac:chgData name="Rishabh Ashutosh Joshi" userId="S::joshi.ris@northeastern.edu::0da48cdb-d11f-43a0-95da-63cb724eb0d4" providerId="AD" clId="Web-{4AAF396A-2BE6-8146-3CD9-404C759F2F6E}" dt="2024-04-11T23:06:47.349" v="692"/>
          <ac:picMkLst>
            <pc:docMk/>
            <pc:sldMk cId="3365347616" sldId="376"/>
            <ac:picMk id="8" creationId="{0416D9C8-7352-C95E-6A4D-17F37E70597A}"/>
          </ac:picMkLst>
        </pc:picChg>
        <pc:picChg chg="del">
          <ac:chgData name="Rishabh Ashutosh Joshi" userId="S::joshi.ris@northeastern.edu::0da48cdb-d11f-43a0-95da-63cb724eb0d4" providerId="AD" clId="Web-{4AAF396A-2BE6-8146-3CD9-404C759F2F6E}" dt="2024-04-11T23:06:45.959" v="690"/>
          <ac:picMkLst>
            <pc:docMk/>
            <pc:sldMk cId="3365347616" sldId="376"/>
            <ac:picMk id="9" creationId="{E6ED189C-BE87-F30A-1E51-82D17297ED10}"/>
          </ac:picMkLst>
        </pc:picChg>
        <pc:picChg chg="del">
          <ac:chgData name="Rishabh Ashutosh Joshi" userId="S::joshi.ris@northeastern.edu::0da48cdb-d11f-43a0-95da-63cb724eb0d4" providerId="AD" clId="Web-{4AAF396A-2BE6-8146-3CD9-404C759F2F6E}" dt="2024-04-11T23:06:46.568" v="691"/>
          <ac:picMkLst>
            <pc:docMk/>
            <pc:sldMk cId="3365347616" sldId="376"/>
            <ac:picMk id="11" creationId="{C1E14B2C-3DC1-DA6C-FF41-70236F1B55D6}"/>
          </ac:picMkLst>
        </pc:picChg>
      </pc:sldChg>
    </pc:docChg>
  </pc:docChgLst>
  <pc:docChgLst>
    <pc:chgData name="Bhakti Ramesh Chotalia" userId="S::chotalia.b@northeastern.edu::e4a77a2f-b6a8-4e68-be01-3f86250e4c74" providerId="AD" clId="Web-{A4CB6582-D2DA-4B36-963E-EB8F4631CDE2}"/>
    <pc:docChg chg="addSld delSld modSld">
      <pc:chgData name="Bhakti Ramesh Chotalia" userId="S::chotalia.b@northeastern.edu::e4a77a2f-b6a8-4e68-be01-3f86250e4c74" providerId="AD" clId="Web-{A4CB6582-D2DA-4B36-963E-EB8F4631CDE2}" dt="2024-04-11T04:44:50.163" v="924" actId="1076"/>
      <pc:docMkLst>
        <pc:docMk/>
      </pc:docMkLst>
      <pc:sldChg chg="delSp modSp">
        <pc:chgData name="Bhakti Ramesh Chotalia" userId="S::chotalia.b@northeastern.edu::e4a77a2f-b6a8-4e68-be01-3f86250e4c74" providerId="AD" clId="Web-{A4CB6582-D2DA-4B36-963E-EB8F4631CDE2}" dt="2024-04-11T03:14:10.590" v="248"/>
        <pc:sldMkLst>
          <pc:docMk/>
          <pc:sldMk cId="0" sldId="256"/>
        </pc:sldMkLst>
        <pc:spChg chg="del">
          <ac:chgData name="Bhakti Ramesh Chotalia" userId="S::chotalia.b@northeastern.edu::e4a77a2f-b6a8-4e68-be01-3f86250e4c74" providerId="AD" clId="Web-{A4CB6582-D2DA-4B36-963E-EB8F4631CDE2}" dt="2024-04-11T03:14:10.590" v="248"/>
          <ac:spMkLst>
            <pc:docMk/>
            <pc:sldMk cId="0" sldId="256"/>
            <ac:spMk id="2" creationId="{8D8E142C-956C-8F7B-0D91-648A20DB51AD}"/>
          </ac:spMkLst>
        </pc:spChg>
        <pc:spChg chg="mod">
          <ac:chgData name="Bhakti Ramesh Chotalia" userId="S::chotalia.b@northeastern.edu::e4a77a2f-b6a8-4e68-be01-3f86250e4c74" providerId="AD" clId="Web-{A4CB6582-D2DA-4B36-963E-EB8F4631CDE2}" dt="2024-04-11T03:13:30.511" v="247" actId="20577"/>
          <ac:spMkLst>
            <pc:docMk/>
            <pc:sldMk cId="0" sldId="256"/>
            <ac:spMk id="482" creationId="{00000000-0000-0000-0000-000000000000}"/>
          </ac:spMkLst>
        </pc:spChg>
      </pc:sldChg>
      <pc:sldChg chg="addSp modSp">
        <pc:chgData name="Bhakti Ramesh Chotalia" userId="S::chotalia.b@northeastern.edu::e4a77a2f-b6a8-4e68-be01-3f86250e4c74" providerId="AD" clId="Web-{A4CB6582-D2DA-4B36-963E-EB8F4631CDE2}" dt="2024-04-11T02:25:34.681" v="223" actId="1076"/>
        <pc:sldMkLst>
          <pc:docMk/>
          <pc:sldMk cId="3413032664" sldId="353"/>
        </pc:sldMkLst>
        <pc:spChg chg="mod">
          <ac:chgData name="Bhakti Ramesh Chotalia" userId="S::chotalia.b@northeastern.edu::e4a77a2f-b6a8-4e68-be01-3f86250e4c74" providerId="AD" clId="Web-{A4CB6582-D2DA-4B36-963E-EB8F4631CDE2}" dt="2024-04-11T02:21:01.041" v="152" actId="1076"/>
          <ac:spMkLst>
            <pc:docMk/>
            <pc:sldMk cId="3413032664" sldId="353"/>
            <ac:spMk id="3" creationId="{A7C4ABD1-AB88-8D1B-ED73-456512179BEF}"/>
          </ac:spMkLst>
        </pc:spChg>
        <pc:spChg chg="mod">
          <ac:chgData name="Bhakti Ramesh Chotalia" userId="S::chotalia.b@northeastern.edu::e4a77a2f-b6a8-4e68-be01-3f86250e4c74" providerId="AD" clId="Web-{A4CB6582-D2DA-4B36-963E-EB8F4631CDE2}" dt="2024-04-11T02:22:45.109" v="165" actId="1076"/>
          <ac:spMkLst>
            <pc:docMk/>
            <pc:sldMk cId="3413032664" sldId="353"/>
            <ac:spMk id="4" creationId="{75ED66C9-8573-D967-107A-CB2FDFBB4782}"/>
          </ac:spMkLst>
        </pc:spChg>
        <pc:spChg chg="mod">
          <ac:chgData name="Bhakti Ramesh Chotalia" userId="S::chotalia.b@northeastern.edu::e4a77a2f-b6a8-4e68-be01-3f86250e4c74" providerId="AD" clId="Web-{A4CB6582-D2DA-4B36-963E-EB8F4631CDE2}" dt="2024-04-11T02:22:52.719" v="167" actId="1076"/>
          <ac:spMkLst>
            <pc:docMk/>
            <pc:sldMk cId="3413032664" sldId="353"/>
            <ac:spMk id="5" creationId="{AE814F9B-2E66-F2FE-B39C-38A8258EE94D}"/>
          </ac:spMkLst>
        </pc:spChg>
        <pc:spChg chg="mod">
          <ac:chgData name="Bhakti Ramesh Chotalia" userId="S::chotalia.b@northeastern.edu::e4a77a2f-b6a8-4e68-be01-3f86250e4c74" providerId="AD" clId="Web-{A4CB6582-D2DA-4B36-963E-EB8F4631CDE2}" dt="2024-04-11T02:23:18.736" v="171" actId="1076"/>
          <ac:spMkLst>
            <pc:docMk/>
            <pc:sldMk cId="3413032664" sldId="353"/>
            <ac:spMk id="6" creationId="{29C7D815-10F0-4DF0-76DC-8D840E09BB44}"/>
          </ac:spMkLst>
        </pc:spChg>
        <pc:spChg chg="mod">
          <ac:chgData name="Bhakti Ramesh Chotalia" userId="S::chotalia.b@northeastern.edu::e4a77a2f-b6a8-4e68-be01-3f86250e4c74" providerId="AD" clId="Web-{A4CB6582-D2DA-4B36-963E-EB8F4631CDE2}" dt="2024-04-11T02:21:01.072" v="156" actId="1076"/>
          <ac:spMkLst>
            <pc:docMk/>
            <pc:sldMk cId="3413032664" sldId="353"/>
            <ac:spMk id="7" creationId="{C144DFC3-CEF1-424B-66AA-D8CD63962C83}"/>
          </ac:spMkLst>
        </pc:spChg>
        <pc:spChg chg="add mod">
          <ac:chgData name="Bhakti Ramesh Chotalia" userId="S::chotalia.b@northeastern.edu::e4a77a2f-b6a8-4e68-be01-3f86250e4c74" providerId="AD" clId="Web-{A4CB6582-D2DA-4B36-963E-EB8F4631CDE2}" dt="2024-04-11T02:25:34.681" v="223" actId="1076"/>
          <ac:spMkLst>
            <pc:docMk/>
            <pc:sldMk cId="3413032664" sldId="353"/>
            <ac:spMk id="8" creationId="{91D48753-A811-8E84-43B1-2F9CC6BD31F2}"/>
          </ac:spMkLst>
        </pc:spChg>
        <pc:spChg chg="mod">
          <ac:chgData name="Bhakti Ramesh Chotalia" userId="S::chotalia.b@northeastern.edu::e4a77a2f-b6a8-4e68-be01-3f86250e4c74" providerId="AD" clId="Web-{A4CB6582-D2DA-4B36-963E-EB8F4631CDE2}" dt="2024-04-11T02:22:48.344" v="166" actId="1076"/>
          <ac:spMkLst>
            <pc:docMk/>
            <pc:sldMk cId="3413032664" sldId="353"/>
            <ac:spMk id="9" creationId="{9E9930F9-209C-B3A7-A56F-17580F2EAA0D}"/>
          </ac:spMkLst>
        </pc:spChg>
        <pc:spChg chg="mod">
          <ac:chgData name="Bhakti Ramesh Chotalia" userId="S::chotalia.b@northeastern.edu::e4a77a2f-b6a8-4e68-be01-3f86250e4c74" providerId="AD" clId="Web-{A4CB6582-D2DA-4B36-963E-EB8F4631CDE2}" dt="2024-04-11T02:22:56.235" v="168" actId="1076"/>
          <ac:spMkLst>
            <pc:docMk/>
            <pc:sldMk cId="3413032664" sldId="353"/>
            <ac:spMk id="10" creationId="{3A81D0E3-48B8-F0D1-9995-E723959F6CD7}"/>
          </ac:spMkLst>
        </pc:spChg>
        <pc:spChg chg="mod">
          <ac:chgData name="Bhakti Ramesh Chotalia" userId="S::chotalia.b@northeastern.edu::e4a77a2f-b6a8-4e68-be01-3f86250e4c74" providerId="AD" clId="Web-{A4CB6582-D2DA-4B36-963E-EB8F4631CDE2}" dt="2024-04-11T02:23:22.767" v="172" actId="1076"/>
          <ac:spMkLst>
            <pc:docMk/>
            <pc:sldMk cId="3413032664" sldId="353"/>
            <ac:spMk id="11" creationId="{1A0048BB-2E26-46F3-A7E9-5A955861383C}"/>
          </ac:spMkLst>
        </pc:spChg>
        <pc:spChg chg="add mod">
          <ac:chgData name="Bhakti Ramesh Chotalia" userId="S::chotalia.b@northeastern.edu::e4a77a2f-b6a8-4e68-be01-3f86250e4c74" providerId="AD" clId="Web-{A4CB6582-D2DA-4B36-963E-EB8F4631CDE2}" dt="2024-04-11T02:25:06.086" v="220" actId="1076"/>
          <ac:spMkLst>
            <pc:docMk/>
            <pc:sldMk cId="3413032664" sldId="353"/>
            <ac:spMk id="12" creationId="{8D40A243-04E6-D05D-F958-BE57A324C408}"/>
          </ac:spMkLst>
        </pc:spChg>
        <pc:spChg chg="add mod">
          <ac:chgData name="Bhakti Ramesh Chotalia" userId="S::chotalia.b@northeastern.edu::e4a77a2f-b6a8-4e68-be01-3f86250e4c74" providerId="AD" clId="Web-{A4CB6582-D2DA-4B36-963E-EB8F4631CDE2}" dt="2024-04-11T02:25:25.962" v="222" actId="1076"/>
          <ac:spMkLst>
            <pc:docMk/>
            <pc:sldMk cId="3413032664" sldId="353"/>
            <ac:spMk id="13" creationId="{FCC48896-98E2-58F5-F91A-F3043B759F13}"/>
          </ac:spMkLst>
        </pc:spChg>
        <pc:cxnChg chg="mod">
          <ac:chgData name="Bhakti Ramesh Chotalia" userId="S::chotalia.b@northeastern.edu::e4a77a2f-b6a8-4e68-be01-3f86250e4c74" providerId="AD" clId="Web-{A4CB6582-D2DA-4B36-963E-EB8F4631CDE2}" dt="2024-04-11T02:23:44.815" v="176" actId="14100"/>
          <ac:cxnSpMkLst>
            <pc:docMk/>
            <pc:sldMk cId="3413032664" sldId="353"/>
            <ac:cxnSpMk id="2" creationId="{0BB6A9E3-FE9E-C9C8-4D52-244EC0FD7BCF}"/>
          </ac:cxnSpMkLst>
        </pc:cxnChg>
      </pc:sldChg>
      <pc:sldChg chg="addSp delSp modSp add del">
        <pc:chgData name="Bhakti Ramesh Chotalia" userId="S::chotalia.b@northeastern.edu::e4a77a2f-b6a8-4e68-be01-3f86250e4c74" providerId="AD" clId="Web-{A4CB6582-D2DA-4B36-963E-EB8F4631CDE2}" dt="2024-04-11T04:44:50.163" v="924" actId="1076"/>
        <pc:sldMkLst>
          <pc:docMk/>
          <pc:sldMk cId="3063889102" sldId="354"/>
        </pc:sldMkLst>
        <pc:spChg chg="del">
          <ac:chgData name="Bhakti Ramesh Chotalia" userId="S::chotalia.b@northeastern.edu::e4a77a2f-b6a8-4e68-be01-3f86250e4c74" providerId="AD" clId="Web-{A4CB6582-D2DA-4B36-963E-EB8F4631CDE2}" dt="2024-04-11T03:31:23.402" v="252"/>
          <ac:spMkLst>
            <pc:docMk/>
            <pc:sldMk cId="3063889102" sldId="354"/>
            <ac:spMk id="2" creationId="{9BF9D588-7EC0-D001-249F-C25CEA26C9B5}"/>
          </ac:spMkLst>
        </pc:spChg>
        <pc:spChg chg="add del mod">
          <ac:chgData name="Bhakti Ramesh Chotalia" userId="S::chotalia.b@northeastern.edu::e4a77a2f-b6a8-4e68-be01-3f86250e4c74" providerId="AD" clId="Web-{A4CB6582-D2DA-4B36-963E-EB8F4631CDE2}" dt="2024-04-11T03:41:28.295" v="308"/>
          <ac:spMkLst>
            <pc:docMk/>
            <pc:sldMk cId="3063889102" sldId="354"/>
            <ac:spMk id="11" creationId="{FFECDA3B-FAB7-F9CA-D795-3C320BD42AD9}"/>
          </ac:spMkLst>
        </pc:spChg>
        <pc:spChg chg="add del">
          <ac:chgData name="Bhakti Ramesh Chotalia" userId="S::chotalia.b@northeastern.edu::e4a77a2f-b6a8-4e68-be01-3f86250e4c74" providerId="AD" clId="Web-{A4CB6582-D2DA-4B36-963E-EB8F4631CDE2}" dt="2024-04-11T03:42:12.031" v="324"/>
          <ac:spMkLst>
            <pc:docMk/>
            <pc:sldMk cId="3063889102" sldId="354"/>
            <ac:spMk id="12" creationId="{A8003201-3673-213E-0F7A-4FAE26888BB7}"/>
          </ac:spMkLst>
        </pc:spChg>
        <pc:spChg chg="add del">
          <ac:chgData name="Bhakti Ramesh Chotalia" userId="S::chotalia.b@northeastern.edu::e4a77a2f-b6a8-4e68-be01-3f86250e4c74" providerId="AD" clId="Web-{A4CB6582-D2DA-4B36-963E-EB8F4631CDE2}" dt="2024-04-11T03:42:38.391" v="328"/>
          <ac:spMkLst>
            <pc:docMk/>
            <pc:sldMk cId="3063889102" sldId="354"/>
            <ac:spMk id="13" creationId="{FBFAEAE2-1D5E-0968-2143-C8677ADDEBA2}"/>
          </ac:spMkLst>
        </pc:spChg>
        <pc:spChg chg="add mod">
          <ac:chgData name="Bhakti Ramesh Chotalia" userId="S::chotalia.b@northeastern.edu::e4a77a2f-b6a8-4e68-be01-3f86250e4c74" providerId="AD" clId="Web-{A4CB6582-D2DA-4B36-963E-EB8F4631CDE2}" dt="2024-04-11T04:41:38.032" v="886" actId="1076"/>
          <ac:spMkLst>
            <pc:docMk/>
            <pc:sldMk cId="3063889102" sldId="354"/>
            <ac:spMk id="16" creationId="{4BB408D0-DE42-903C-9E1D-E31F64BEB628}"/>
          </ac:spMkLst>
        </pc:spChg>
        <pc:spChg chg="add mod">
          <ac:chgData name="Bhakti Ramesh Chotalia" userId="S::chotalia.b@northeastern.edu::e4a77a2f-b6a8-4e68-be01-3f86250e4c74" providerId="AD" clId="Web-{A4CB6582-D2DA-4B36-963E-EB8F4631CDE2}" dt="2024-04-11T04:41:28.920" v="885" actId="1076"/>
          <ac:spMkLst>
            <pc:docMk/>
            <pc:sldMk cId="3063889102" sldId="354"/>
            <ac:spMk id="17" creationId="{334133D2-5899-985F-9BF8-61273BE98D45}"/>
          </ac:spMkLst>
        </pc:spChg>
        <pc:spChg chg="add mod">
          <ac:chgData name="Bhakti Ramesh Chotalia" userId="S::chotalia.b@northeastern.edu::e4a77a2f-b6a8-4e68-be01-3f86250e4c74" providerId="AD" clId="Web-{A4CB6582-D2DA-4B36-963E-EB8F4631CDE2}" dt="2024-04-11T04:42:14.814" v="897" actId="1076"/>
          <ac:spMkLst>
            <pc:docMk/>
            <pc:sldMk cId="3063889102" sldId="354"/>
            <ac:spMk id="18" creationId="{0C393B41-D000-D2F7-8D78-93155BF2077E}"/>
          </ac:spMkLst>
        </pc:spChg>
        <pc:spChg chg="add mod">
          <ac:chgData name="Bhakti Ramesh Chotalia" userId="S::chotalia.b@northeastern.edu::e4a77a2f-b6a8-4e68-be01-3f86250e4c74" providerId="AD" clId="Web-{A4CB6582-D2DA-4B36-963E-EB8F4631CDE2}" dt="2024-04-11T04:42:41.893" v="907" actId="1076"/>
          <ac:spMkLst>
            <pc:docMk/>
            <pc:sldMk cId="3063889102" sldId="354"/>
            <ac:spMk id="19" creationId="{25000B71-2D5E-8ED0-3649-97931D65A3BD}"/>
          </ac:spMkLst>
        </pc:spChg>
        <pc:spChg chg="add mod">
          <ac:chgData name="Bhakti Ramesh Chotalia" userId="S::chotalia.b@northeastern.edu::e4a77a2f-b6a8-4e68-be01-3f86250e4c74" providerId="AD" clId="Web-{A4CB6582-D2DA-4B36-963E-EB8F4631CDE2}" dt="2024-04-11T04:43:41.723" v="918" actId="1076"/>
          <ac:spMkLst>
            <pc:docMk/>
            <pc:sldMk cId="3063889102" sldId="354"/>
            <ac:spMk id="20" creationId="{B2D23037-758F-DB80-B646-001B2E3E8FEA}"/>
          </ac:spMkLst>
        </pc:spChg>
        <pc:spChg chg="mod">
          <ac:chgData name="Bhakti Ramesh Chotalia" userId="S::chotalia.b@northeastern.edu::e4a77a2f-b6a8-4e68-be01-3f86250e4c74" providerId="AD" clId="Web-{A4CB6582-D2DA-4B36-963E-EB8F4631CDE2}" dt="2024-04-11T04:44:50.163" v="924" actId="1076"/>
          <ac:spMkLst>
            <pc:docMk/>
            <pc:sldMk cId="3063889102" sldId="354"/>
            <ac:spMk id="488" creationId="{00000000-0000-0000-0000-000000000000}"/>
          </ac:spMkLst>
        </pc:spChg>
        <pc:graphicFrameChg chg="add del">
          <ac:chgData name="Bhakti Ramesh Chotalia" userId="S::chotalia.b@northeastern.edu::e4a77a2f-b6a8-4e68-be01-3f86250e4c74" providerId="AD" clId="Web-{A4CB6582-D2DA-4B36-963E-EB8F4631CDE2}" dt="2024-04-11T03:42:52.142" v="330"/>
          <ac:graphicFrameMkLst>
            <pc:docMk/>
            <pc:sldMk cId="3063889102" sldId="354"/>
            <ac:graphicFrameMk id="14" creationId="{27A984D7-B4E1-1F3B-AB7E-BD40E2A036E1}"/>
          </ac:graphicFrameMkLst>
        </pc:graphicFrameChg>
        <pc:graphicFrameChg chg="add mod modGraphic">
          <ac:chgData name="Bhakti Ramesh Chotalia" userId="S::chotalia.b@northeastern.edu::e4a77a2f-b6a8-4e68-be01-3f86250e4c74" providerId="AD" clId="Web-{A4CB6582-D2DA-4B36-963E-EB8F4631CDE2}" dt="2024-04-11T04:43:26.238" v="915"/>
          <ac:graphicFrameMkLst>
            <pc:docMk/>
            <pc:sldMk cId="3063889102" sldId="354"/>
            <ac:graphicFrameMk id="15" creationId="{7B11A400-975F-55C5-51D5-9A0AB35A35BB}"/>
          </ac:graphicFrameMkLst>
        </pc:graphicFrameChg>
        <pc:picChg chg="add mod">
          <ac:chgData name="Bhakti Ramesh Chotalia" userId="S::chotalia.b@northeastern.edu::e4a77a2f-b6a8-4e68-be01-3f86250e4c74" providerId="AD" clId="Web-{A4CB6582-D2DA-4B36-963E-EB8F4631CDE2}" dt="2024-04-11T04:44:43.990" v="919" actId="1076"/>
          <ac:picMkLst>
            <pc:docMk/>
            <pc:sldMk cId="3063889102" sldId="354"/>
            <ac:picMk id="3" creationId="{38F5BBEC-A759-DF33-5C30-991AA11FDBB7}"/>
          </ac:picMkLst>
        </pc:picChg>
        <pc:picChg chg="add del mod">
          <ac:chgData name="Bhakti Ramesh Chotalia" userId="S::chotalia.b@northeastern.edu::e4a77a2f-b6a8-4e68-be01-3f86250e4c74" providerId="AD" clId="Web-{A4CB6582-D2DA-4B36-963E-EB8F4631CDE2}" dt="2024-04-11T03:32:04.200" v="256"/>
          <ac:picMkLst>
            <pc:docMk/>
            <pc:sldMk cId="3063889102" sldId="354"/>
            <ac:picMk id="4" creationId="{33E8D683-1EE1-5E9D-D476-FCE8DF1D465E}"/>
          </ac:picMkLst>
        </pc:picChg>
        <pc:picChg chg="add mod">
          <ac:chgData name="Bhakti Ramesh Chotalia" userId="S::chotalia.b@northeastern.edu::e4a77a2f-b6a8-4e68-be01-3f86250e4c74" providerId="AD" clId="Web-{A4CB6582-D2DA-4B36-963E-EB8F4631CDE2}" dt="2024-04-11T04:44:44.022" v="920" actId="1076"/>
          <ac:picMkLst>
            <pc:docMk/>
            <pc:sldMk cId="3063889102" sldId="354"/>
            <ac:picMk id="5" creationId="{3A30B1A8-4588-11AC-88BD-EA87EE8DA1ED}"/>
          </ac:picMkLst>
        </pc:picChg>
        <pc:picChg chg="add mod">
          <ac:chgData name="Bhakti Ramesh Chotalia" userId="S::chotalia.b@northeastern.edu::e4a77a2f-b6a8-4e68-be01-3f86250e4c74" providerId="AD" clId="Web-{A4CB6582-D2DA-4B36-963E-EB8F4631CDE2}" dt="2024-04-11T04:44:44.037" v="921" actId="1076"/>
          <ac:picMkLst>
            <pc:docMk/>
            <pc:sldMk cId="3063889102" sldId="354"/>
            <ac:picMk id="6" creationId="{D0694749-27DD-4EFC-FCF4-7D44A128F553}"/>
          </ac:picMkLst>
        </pc:picChg>
        <pc:picChg chg="add mod">
          <ac:chgData name="Bhakti Ramesh Chotalia" userId="S::chotalia.b@northeastern.edu::e4a77a2f-b6a8-4e68-be01-3f86250e4c74" providerId="AD" clId="Web-{A4CB6582-D2DA-4B36-963E-EB8F4631CDE2}" dt="2024-04-11T04:44:44.069" v="922" actId="1076"/>
          <ac:picMkLst>
            <pc:docMk/>
            <pc:sldMk cId="3063889102" sldId="354"/>
            <ac:picMk id="7" creationId="{9DCAD165-7DFA-8EFB-57B6-AF3B1E7457A4}"/>
          </ac:picMkLst>
        </pc:picChg>
        <pc:picChg chg="add mod">
          <ac:chgData name="Bhakti Ramesh Chotalia" userId="S::chotalia.b@northeastern.edu::e4a77a2f-b6a8-4e68-be01-3f86250e4c74" providerId="AD" clId="Web-{A4CB6582-D2DA-4B36-963E-EB8F4631CDE2}" dt="2024-04-11T04:44:44.084" v="923" actId="1076"/>
          <ac:picMkLst>
            <pc:docMk/>
            <pc:sldMk cId="3063889102" sldId="354"/>
            <ac:picMk id="8" creationId="{98367322-E84E-986E-26E7-9A1C996E9826}"/>
          </ac:picMkLst>
        </pc:picChg>
        <pc:cxnChg chg="add del mod">
          <ac:chgData name="Bhakti Ramesh Chotalia" userId="S::chotalia.b@northeastern.edu::e4a77a2f-b6a8-4e68-be01-3f86250e4c74" providerId="AD" clId="Web-{A4CB6582-D2DA-4B36-963E-EB8F4631CDE2}" dt="2024-04-11T03:41:09.154" v="304"/>
          <ac:cxnSpMkLst>
            <pc:docMk/>
            <pc:sldMk cId="3063889102" sldId="354"/>
            <ac:cxnSpMk id="9" creationId="{4E42CD46-A5F5-5B1B-04F0-CBAA042EDE0F}"/>
          </ac:cxnSpMkLst>
        </pc:cxnChg>
        <pc:cxnChg chg="add del mod">
          <ac:chgData name="Bhakti Ramesh Chotalia" userId="S::chotalia.b@northeastern.edu::e4a77a2f-b6a8-4e68-be01-3f86250e4c74" providerId="AD" clId="Web-{A4CB6582-D2DA-4B36-963E-EB8F4631CDE2}" dt="2024-04-11T03:40:58.498" v="302"/>
          <ac:cxnSpMkLst>
            <pc:docMk/>
            <pc:sldMk cId="3063889102" sldId="354"/>
            <ac:cxnSpMk id="10" creationId="{DCCA5332-BAA7-F1F5-BFE3-BA5175FEA0F2}"/>
          </ac:cxnSpMkLst>
        </pc:cxnChg>
      </pc:sldChg>
    </pc:docChg>
  </pc:docChgLst>
  <pc:docChgLst>
    <pc:chgData name="Andi Song" userId="S::song.a@northeastern.edu::80d4670d-4720-4c45-8865-1277fcc914cc" providerId="AD" clId="Web-{0D7486B8-06CE-960A-3007-625FF453E3FB}"/>
    <pc:docChg chg="modSld">
      <pc:chgData name="Andi Song" userId="S::song.a@northeastern.edu::80d4670d-4720-4c45-8865-1277fcc914cc" providerId="AD" clId="Web-{0D7486B8-06CE-960A-3007-625FF453E3FB}" dt="2024-04-11T04:43:13.725" v="117" actId="1076"/>
      <pc:docMkLst>
        <pc:docMk/>
      </pc:docMkLst>
      <pc:sldChg chg="addSp modSp">
        <pc:chgData name="Andi Song" userId="S::song.a@northeastern.edu::80d4670d-4720-4c45-8865-1277fcc914cc" providerId="AD" clId="Web-{0D7486B8-06CE-960A-3007-625FF453E3FB}" dt="2024-04-11T04:43:13.725" v="117" actId="1076"/>
        <pc:sldMkLst>
          <pc:docMk/>
          <pc:sldMk cId="167730598" sldId="367"/>
        </pc:sldMkLst>
        <pc:spChg chg="mod">
          <ac:chgData name="Andi Song" userId="S::song.a@northeastern.edu::80d4670d-4720-4c45-8865-1277fcc914cc" providerId="AD" clId="Web-{0D7486B8-06CE-960A-3007-625FF453E3FB}" dt="2024-04-11T04:43:13.725" v="117" actId="1076"/>
          <ac:spMkLst>
            <pc:docMk/>
            <pc:sldMk cId="167730598" sldId="367"/>
            <ac:spMk id="2" creationId="{547FFC82-8774-91D7-5A87-6341AC1081CE}"/>
          </ac:spMkLst>
        </pc:spChg>
        <pc:spChg chg="add mod">
          <ac:chgData name="Andi Song" userId="S::song.a@northeastern.edu::80d4670d-4720-4c45-8865-1277fcc914cc" providerId="AD" clId="Web-{0D7486B8-06CE-960A-3007-625FF453E3FB}" dt="2024-04-11T04:42:52.584" v="111" actId="20577"/>
          <ac:spMkLst>
            <pc:docMk/>
            <pc:sldMk cId="167730598" sldId="367"/>
            <ac:spMk id="4" creationId="{D12CF58A-F05A-1867-8139-87EB44D36B04}"/>
          </ac:spMkLst>
        </pc:spChg>
        <pc:picChg chg="add mod">
          <ac:chgData name="Andi Song" userId="S::song.a@northeastern.edu::80d4670d-4720-4c45-8865-1277fcc914cc" providerId="AD" clId="Web-{0D7486B8-06CE-960A-3007-625FF453E3FB}" dt="2024-04-11T04:43:09.288" v="115" actId="1076"/>
          <ac:picMkLst>
            <pc:docMk/>
            <pc:sldMk cId="167730598" sldId="367"/>
            <ac:picMk id="3" creationId="{E2A6B9F7-5028-A7EE-42AB-780331D79FDE}"/>
          </ac:picMkLst>
        </pc:picChg>
      </pc:sldChg>
    </pc:docChg>
  </pc:docChgLst>
  <pc:docChgLst>
    <pc:chgData name="Rishabh Ashutosh Joshi" userId="S::joshi.ris@northeastern.edu::0da48cdb-d11f-43a0-95da-63cb724eb0d4" providerId="AD" clId="Web-{61A5C4C7-0DD1-24FB-15D0-F17E5D9A2B83}"/>
    <pc:docChg chg="modSld">
      <pc:chgData name="Rishabh Ashutosh Joshi" userId="S::joshi.ris@northeastern.edu::0da48cdb-d11f-43a0-95da-63cb724eb0d4" providerId="AD" clId="Web-{61A5C4C7-0DD1-24FB-15D0-F17E5D9A2B83}" dt="2024-04-24T23:08:15.197" v="0"/>
      <pc:docMkLst>
        <pc:docMk/>
      </pc:docMkLst>
      <pc:sldChg chg="modSp">
        <pc:chgData name="Rishabh Ashutosh Joshi" userId="S::joshi.ris@northeastern.edu::0da48cdb-d11f-43a0-95da-63cb724eb0d4" providerId="AD" clId="Web-{61A5C4C7-0DD1-24FB-15D0-F17E5D9A2B83}" dt="2024-04-24T23:08:15.197" v="0"/>
        <pc:sldMkLst>
          <pc:docMk/>
          <pc:sldMk cId="919967558" sldId="375"/>
        </pc:sldMkLst>
        <pc:picChg chg="ord">
          <ac:chgData name="Rishabh Ashutosh Joshi" userId="S::joshi.ris@northeastern.edu::0da48cdb-d11f-43a0-95da-63cb724eb0d4" providerId="AD" clId="Web-{61A5C4C7-0DD1-24FB-15D0-F17E5D9A2B83}" dt="2024-04-24T23:08:15.197" v="0"/>
          <ac:picMkLst>
            <pc:docMk/>
            <pc:sldMk cId="919967558" sldId="375"/>
            <ac:picMk id="11" creationId="{C1E14B2C-3DC1-DA6C-FF41-70236F1B55D6}"/>
          </ac:picMkLst>
        </pc:picChg>
      </pc:sldChg>
    </pc:docChg>
  </pc:docChgLst>
  <pc:docChgLst>
    <pc:chgData name="Mratunjay Kul Sagar" userId="b0012102-602b-419e-89e3-867292a83ef9" providerId="ADAL" clId="{F62643A0-5561-2045-B521-60F03AB89E37}"/>
    <pc:docChg chg="undo custSel modSld">
      <pc:chgData name="Mratunjay Kul Sagar" userId="b0012102-602b-419e-89e3-867292a83ef9" providerId="ADAL" clId="{F62643A0-5561-2045-B521-60F03AB89E37}" dt="2024-04-11T23:14:30.485" v="569"/>
      <pc:docMkLst>
        <pc:docMk/>
      </pc:docMkLst>
      <pc:sldChg chg="modSp mod">
        <pc:chgData name="Mratunjay Kul Sagar" userId="b0012102-602b-419e-89e3-867292a83ef9" providerId="ADAL" clId="{F62643A0-5561-2045-B521-60F03AB89E37}" dt="2024-04-11T23:06:24.234" v="566" actId="1076"/>
        <pc:sldMkLst>
          <pc:docMk/>
          <pc:sldMk cId="3413032664" sldId="353"/>
        </pc:sldMkLst>
        <pc:cxnChg chg="mod">
          <ac:chgData name="Mratunjay Kul Sagar" userId="b0012102-602b-419e-89e3-867292a83ef9" providerId="ADAL" clId="{F62643A0-5561-2045-B521-60F03AB89E37}" dt="2024-04-11T23:06:24.234" v="566" actId="1076"/>
          <ac:cxnSpMkLst>
            <pc:docMk/>
            <pc:sldMk cId="3413032664" sldId="353"/>
            <ac:cxnSpMk id="2" creationId="{0BB6A9E3-FE9E-C9C8-4D52-244EC0FD7BCF}"/>
          </ac:cxnSpMkLst>
        </pc:cxnChg>
      </pc:sldChg>
      <pc:sldChg chg="modSp mod">
        <pc:chgData name="Mratunjay Kul Sagar" userId="b0012102-602b-419e-89e3-867292a83ef9" providerId="ADAL" clId="{F62643A0-5561-2045-B521-60F03AB89E37}" dt="2024-04-11T17:44:28.199" v="504" actId="14734"/>
        <pc:sldMkLst>
          <pc:docMk/>
          <pc:sldMk cId="3063889102" sldId="354"/>
        </pc:sldMkLst>
        <pc:graphicFrameChg chg="modGraphic">
          <ac:chgData name="Mratunjay Kul Sagar" userId="b0012102-602b-419e-89e3-867292a83ef9" providerId="ADAL" clId="{F62643A0-5561-2045-B521-60F03AB89E37}" dt="2024-04-11T17:44:28.199" v="504" actId="14734"/>
          <ac:graphicFrameMkLst>
            <pc:docMk/>
            <pc:sldMk cId="3063889102" sldId="354"/>
            <ac:graphicFrameMk id="15" creationId="{7B11A400-975F-55C5-51D5-9A0AB35A35BB}"/>
          </ac:graphicFrameMkLst>
        </pc:graphicFrameChg>
      </pc:sldChg>
      <pc:sldChg chg="addSp delSp modSp mod">
        <pc:chgData name="Mratunjay Kul Sagar" userId="b0012102-602b-419e-89e3-867292a83ef9" providerId="ADAL" clId="{F62643A0-5561-2045-B521-60F03AB89E37}" dt="2024-04-11T19:09:30.549" v="544" actId="14100"/>
        <pc:sldMkLst>
          <pc:docMk/>
          <pc:sldMk cId="3286020918" sldId="355"/>
        </pc:sldMkLst>
        <pc:spChg chg="mod">
          <ac:chgData name="Mratunjay Kul Sagar" userId="b0012102-602b-419e-89e3-867292a83ef9" providerId="ADAL" clId="{F62643A0-5561-2045-B521-60F03AB89E37}" dt="2024-04-11T17:46:38.151" v="521" actId="207"/>
          <ac:spMkLst>
            <pc:docMk/>
            <pc:sldMk cId="3286020918" sldId="355"/>
            <ac:spMk id="2" creationId="{3EE6F001-FE2F-F855-91D5-93F30109F767}"/>
          </ac:spMkLst>
        </pc:spChg>
        <pc:spChg chg="add del mod">
          <ac:chgData name="Mratunjay Kul Sagar" userId="b0012102-602b-419e-89e3-867292a83ef9" providerId="ADAL" clId="{F62643A0-5561-2045-B521-60F03AB89E37}" dt="2024-04-11T17:12:05.330" v="7"/>
          <ac:spMkLst>
            <pc:docMk/>
            <pc:sldMk cId="3286020918" sldId="355"/>
            <ac:spMk id="3" creationId="{2D87F3F5-BFFC-12F9-D99A-D6CD841A35EF}"/>
          </ac:spMkLst>
        </pc:spChg>
        <pc:spChg chg="add del mod">
          <ac:chgData name="Mratunjay Kul Sagar" userId="b0012102-602b-419e-89e3-867292a83ef9" providerId="ADAL" clId="{F62643A0-5561-2045-B521-60F03AB89E37}" dt="2024-04-11T17:18:25.898" v="129" actId="47"/>
          <ac:spMkLst>
            <pc:docMk/>
            <pc:sldMk cId="3286020918" sldId="355"/>
            <ac:spMk id="6" creationId="{81E619FE-6D1A-3D10-E9FD-070949524AE7}"/>
          </ac:spMkLst>
        </pc:spChg>
        <pc:spChg chg="add del mod">
          <ac:chgData name="Mratunjay Kul Sagar" userId="b0012102-602b-419e-89e3-867292a83ef9" providerId="ADAL" clId="{F62643A0-5561-2045-B521-60F03AB89E37}" dt="2024-04-11T17:19:45.575" v="172" actId="21"/>
          <ac:spMkLst>
            <pc:docMk/>
            <pc:sldMk cId="3286020918" sldId="355"/>
            <ac:spMk id="7" creationId="{7EBEC670-F3BA-E316-912C-B6AEF1A2EF0A}"/>
          </ac:spMkLst>
        </pc:spChg>
        <pc:spChg chg="add del mod">
          <ac:chgData name="Mratunjay Kul Sagar" userId="b0012102-602b-419e-89e3-867292a83ef9" providerId="ADAL" clId="{F62643A0-5561-2045-B521-60F03AB89E37}" dt="2024-04-11T17:19:50.300" v="174" actId="21"/>
          <ac:spMkLst>
            <pc:docMk/>
            <pc:sldMk cId="3286020918" sldId="355"/>
            <ac:spMk id="8" creationId="{BD6F3534-5744-D909-C582-759E4881572D}"/>
          </ac:spMkLst>
        </pc:spChg>
        <pc:spChg chg="add del mod">
          <ac:chgData name="Mratunjay Kul Sagar" userId="b0012102-602b-419e-89e3-867292a83ef9" providerId="ADAL" clId="{F62643A0-5561-2045-B521-60F03AB89E37}" dt="2024-04-11T17:20:00.103" v="177" actId="21"/>
          <ac:spMkLst>
            <pc:docMk/>
            <pc:sldMk cId="3286020918" sldId="355"/>
            <ac:spMk id="9" creationId="{8E4AB12B-F179-4F0B-499D-33835D924B23}"/>
          </ac:spMkLst>
        </pc:spChg>
        <pc:spChg chg="add del mod">
          <ac:chgData name="Mratunjay Kul Sagar" userId="b0012102-602b-419e-89e3-867292a83ef9" providerId="ADAL" clId="{F62643A0-5561-2045-B521-60F03AB89E37}" dt="2024-04-11T17:19:55.316" v="176" actId="21"/>
          <ac:spMkLst>
            <pc:docMk/>
            <pc:sldMk cId="3286020918" sldId="355"/>
            <ac:spMk id="10" creationId="{8B969091-8247-1435-B0CF-CB7D9DA6E7B8}"/>
          </ac:spMkLst>
        </pc:spChg>
        <pc:graphicFrameChg chg="add mod modGraphic">
          <ac:chgData name="Mratunjay Kul Sagar" userId="b0012102-602b-419e-89e3-867292a83ef9" providerId="ADAL" clId="{F62643A0-5561-2045-B521-60F03AB89E37}" dt="2024-04-11T19:09:30.549" v="544" actId="14100"/>
          <ac:graphicFrameMkLst>
            <pc:docMk/>
            <pc:sldMk cId="3286020918" sldId="355"/>
            <ac:graphicFrameMk id="11" creationId="{34DDD2AD-7795-8BD8-E915-2E1FEEFE24DA}"/>
          </ac:graphicFrameMkLst>
        </pc:graphicFrameChg>
        <pc:picChg chg="add del mod">
          <ac:chgData name="Mratunjay Kul Sagar" userId="b0012102-602b-419e-89e3-867292a83ef9" providerId="ADAL" clId="{F62643A0-5561-2045-B521-60F03AB89E37}" dt="2024-04-11T17:13:10.264" v="13" actId="478"/>
          <ac:picMkLst>
            <pc:docMk/>
            <pc:sldMk cId="3286020918" sldId="355"/>
            <ac:picMk id="4" creationId="{57466936-AAFE-3CCF-32AC-F884D6961603}"/>
          </ac:picMkLst>
        </pc:picChg>
        <pc:picChg chg="add del mod">
          <ac:chgData name="Mratunjay Kul Sagar" userId="b0012102-602b-419e-89e3-867292a83ef9" providerId="ADAL" clId="{F62643A0-5561-2045-B521-60F03AB89E37}" dt="2024-04-11T17:13:12.438" v="14" actId="478"/>
          <ac:picMkLst>
            <pc:docMk/>
            <pc:sldMk cId="3286020918" sldId="355"/>
            <ac:picMk id="5" creationId="{1F42DB3C-8EB6-3B07-E721-8ED66F649C5B}"/>
          </ac:picMkLst>
        </pc:picChg>
      </pc:sldChg>
      <pc:sldChg chg="addSp delSp modSp mod">
        <pc:chgData name="Mratunjay Kul Sagar" userId="b0012102-602b-419e-89e3-867292a83ef9" providerId="ADAL" clId="{F62643A0-5561-2045-B521-60F03AB89E37}" dt="2024-04-11T23:14:30.485" v="569"/>
        <pc:sldMkLst>
          <pc:docMk/>
          <pc:sldMk cId="2429213292" sldId="365"/>
        </pc:sldMkLst>
        <pc:spChg chg="add del mod">
          <ac:chgData name="Mratunjay Kul Sagar" userId="b0012102-602b-419e-89e3-867292a83ef9" providerId="ADAL" clId="{F62643A0-5561-2045-B521-60F03AB89E37}" dt="2024-04-11T23:14:30.485" v="569"/>
          <ac:spMkLst>
            <pc:docMk/>
            <pc:sldMk cId="2429213292" sldId="365"/>
            <ac:spMk id="2" creationId="{B09A3D7D-F3DC-2BE8-099F-FE08AAA8B750}"/>
          </ac:spMkLst>
        </pc:spChg>
      </pc:sldChg>
      <pc:sldChg chg="modSp mod">
        <pc:chgData name="Mratunjay Kul Sagar" userId="b0012102-602b-419e-89e3-867292a83ef9" providerId="ADAL" clId="{F62643A0-5561-2045-B521-60F03AB89E37}" dt="2024-04-11T21:49:11.151" v="565" actId="255"/>
        <pc:sldMkLst>
          <pc:docMk/>
          <pc:sldMk cId="167730598" sldId="367"/>
        </pc:sldMkLst>
        <pc:spChg chg="mod">
          <ac:chgData name="Mratunjay Kul Sagar" userId="b0012102-602b-419e-89e3-867292a83ef9" providerId="ADAL" clId="{F62643A0-5561-2045-B521-60F03AB89E37}" dt="2024-04-11T21:49:11.151" v="565" actId="255"/>
          <ac:spMkLst>
            <pc:docMk/>
            <pc:sldMk cId="167730598" sldId="367"/>
            <ac:spMk id="4" creationId="{D12CF58A-F05A-1867-8139-87EB44D36B04}"/>
          </ac:spMkLst>
        </pc:spChg>
        <pc:picChg chg="mod">
          <ac:chgData name="Mratunjay Kul Sagar" userId="b0012102-602b-419e-89e3-867292a83ef9" providerId="ADAL" clId="{F62643A0-5561-2045-B521-60F03AB89E37}" dt="2024-04-11T21:44:59.591" v="545" actId="14100"/>
          <ac:picMkLst>
            <pc:docMk/>
            <pc:sldMk cId="167730598" sldId="367"/>
            <ac:picMk id="3" creationId="{E2A6B9F7-5028-A7EE-42AB-780331D79FDE}"/>
          </ac:picMkLst>
        </pc:picChg>
      </pc:sldChg>
    </pc:docChg>
  </pc:docChgLst>
  <pc:docChgLst>
    <pc:chgData name="Bhakti Ramesh Chotalia" userId="S::chotalia.b@northeastern.edu::e4a77a2f-b6a8-4e68-be01-3f86250e4c74" providerId="AD" clId="Web-{15E6DB79-37D0-4977-9BC9-378D2EF6E45F}"/>
    <pc:docChg chg="modSld">
      <pc:chgData name="Bhakti Ramesh Chotalia" userId="S::chotalia.b@northeastern.edu::e4a77a2f-b6a8-4e68-be01-3f86250e4c74" providerId="AD" clId="Web-{15E6DB79-37D0-4977-9BC9-378D2EF6E45F}" dt="2024-07-30T04:48:13.417" v="0" actId="1076"/>
      <pc:docMkLst>
        <pc:docMk/>
      </pc:docMkLst>
      <pc:sldChg chg="modSp">
        <pc:chgData name="Bhakti Ramesh Chotalia" userId="S::chotalia.b@northeastern.edu::e4a77a2f-b6a8-4e68-be01-3f86250e4c74" providerId="AD" clId="Web-{15E6DB79-37D0-4977-9BC9-378D2EF6E45F}" dt="2024-07-30T04:48:13.417" v="0" actId="1076"/>
        <pc:sldMkLst>
          <pc:docMk/>
          <pc:sldMk cId="3045063305" sldId="356"/>
        </pc:sldMkLst>
        <pc:picChg chg="mod">
          <ac:chgData name="Bhakti Ramesh Chotalia" userId="S::chotalia.b@northeastern.edu::e4a77a2f-b6a8-4e68-be01-3f86250e4c74" providerId="AD" clId="Web-{15E6DB79-37D0-4977-9BC9-378D2EF6E45F}" dt="2024-07-30T04:48:13.417" v="0" actId="1076"/>
          <ac:picMkLst>
            <pc:docMk/>
            <pc:sldMk cId="3045063305" sldId="356"/>
            <ac:picMk id="22" creationId="{01FF2C79-92FF-E77B-A403-989C1E5B7169}"/>
          </ac:picMkLst>
        </pc:picChg>
      </pc:sldChg>
    </pc:docChg>
  </pc:docChgLst>
  <pc:docChgLst>
    <pc:chgData name="Akanksha Nangia" userId="e3350276-2846-43a5-9624-dad9ea6101dd" providerId="ADAL" clId="{E54C9274-4CFA-4F4C-BB2A-6A93F78531C7}"/>
    <pc:docChg chg="undo redo custSel addSld delSld modSld sldOrd delMainMaster">
      <pc:chgData name="Akanksha Nangia" userId="e3350276-2846-43a5-9624-dad9ea6101dd" providerId="ADAL" clId="{E54C9274-4CFA-4F4C-BB2A-6A93F78531C7}" dt="2024-06-27T05:43:13.440" v="5222" actId="20577"/>
      <pc:docMkLst>
        <pc:docMk/>
      </pc:docMkLst>
      <pc:sldChg chg="addSp modSp mod modAnim modNotes">
        <pc:chgData name="Akanksha Nangia" userId="e3350276-2846-43a5-9624-dad9ea6101dd" providerId="ADAL" clId="{E54C9274-4CFA-4F4C-BB2A-6A93F78531C7}" dt="2024-04-11T22:56:30.678" v="4334" actId="403"/>
        <pc:sldMkLst>
          <pc:docMk/>
          <pc:sldMk cId="0" sldId="256"/>
        </pc:sldMkLst>
        <pc:spChg chg="add mod">
          <ac:chgData name="Akanksha Nangia" userId="e3350276-2846-43a5-9624-dad9ea6101dd" providerId="ADAL" clId="{E54C9274-4CFA-4F4C-BB2A-6A93F78531C7}" dt="2024-04-11T01:20:09.520" v="63" actId="20577"/>
          <ac:spMkLst>
            <pc:docMk/>
            <pc:sldMk cId="0" sldId="256"/>
            <ac:spMk id="2" creationId="{8D8E142C-956C-8F7B-0D91-648A20DB51AD}"/>
          </ac:spMkLst>
        </pc:spChg>
        <pc:spChg chg="mod">
          <ac:chgData name="Akanksha Nangia" userId="e3350276-2846-43a5-9624-dad9ea6101dd" providerId="ADAL" clId="{E54C9274-4CFA-4F4C-BB2A-6A93F78531C7}" dt="2024-04-11T22:56:30.678" v="4334" actId="403"/>
          <ac:spMkLst>
            <pc:docMk/>
            <pc:sldMk cId="0" sldId="256"/>
            <ac:spMk id="482" creationId="{00000000-0000-0000-0000-000000000000}"/>
          </ac:spMkLst>
        </pc:spChg>
        <pc:spChg chg="mod">
          <ac:chgData name="Akanksha Nangia" userId="e3350276-2846-43a5-9624-dad9ea6101dd" providerId="ADAL" clId="{E54C9274-4CFA-4F4C-BB2A-6A93F78531C7}" dt="2024-04-11T01:20:13.218" v="70" actId="20577"/>
          <ac:spMkLst>
            <pc:docMk/>
            <pc:sldMk cId="0" sldId="256"/>
            <ac:spMk id="483" creationId="{00000000-0000-0000-0000-000000000000}"/>
          </ac:spMkLst>
        </pc:spChg>
      </pc:sldChg>
      <pc:sldChg chg="addSp delSp modSp del mod">
        <pc:chgData name="Akanksha Nangia" userId="e3350276-2846-43a5-9624-dad9ea6101dd" providerId="ADAL" clId="{E54C9274-4CFA-4F4C-BB2A-6A93F78531C7}" dt="2024-04-11T01:21:21.235" v="122" actId="47"/>
        <pc:sldMkLst>
          <pc:docMk/>
          <pc:sldMk cId="0" sldId="257"/>
        </pc:sldMkLst>
        <pc:spChg chg="add del mod">
          <ac:chgData name="Akanksha Nangia" userId="e3350276-2846-43a5-9624-dad9ea6101dd" providerId="ADAL" clId="{E54C9274-4CFA-4F4C-BB2A-6A93F78531C7}" dt="2024-04-11T01:21:03.297" v="102" actId="478"/>
          <ac:spMkLst>
            <pc:docMk/>
            <pc:sldMk cId="0" sldId="257"/>
            <ac:spMk id="3" creationId="{FD8DA64F-C94F-E2DF-2196-A570C0CE3B6B}"/>
          </ac:spMkLst>
        </pc:spChg>
        <pc:spChg chg="mod">
          <ac:chgData name="Akanksha Nangia" userId="e3350276-2846-43a5-9624-dad9ea6101dd" providerId="ADAL" clId="{E54C9274-4CFA-4F4C-BB2A-6A93F78531C7}" dt="2024-04-11T01:20:57.540" v="100" actId="20577"/>
          <ac:spMkLst>
            <pc:docMk/>
            <pc:sldMk cId="0" sldId="257"/>
            <ac:spMk id="488" creationId="{00000000-0000-0000-0000-000000000000}"/>
          </ac:spMkLst>
        </pc:spChg>
        <pc:spChg chg="del">
          <ac:chgData name="Akanksha Nangia" userId="e3350276-2846-43a5-9624-dad9ea6101dd" providerId="ADAL" clId="{E54C9274-4CFA-4F4C-BB2A-6A93F78531C7}" dt="2024-04-11T01:21:01.670" v="101" actId="478"/>
          <ac:spMkLst>
            <pc:docMk/>
            <pc:sldMk cId="0" sldId="257"/>
            <ac:spMk id="489" creationId="{00000000-0000-0000-0000-000000000000}"/>
          </ac:spMkLst>
        </pc:spChg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58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59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60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61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62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63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64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65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66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67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68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69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70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71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72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73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74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75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76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77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78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79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80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81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82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83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84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85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86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87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88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89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90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91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92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93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94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95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96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97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98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299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00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01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02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03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04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05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06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07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08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09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10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11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12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13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14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15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16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17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18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19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20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21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22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23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24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25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26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27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28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29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30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31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32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33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34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35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36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37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38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39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40"/>
        </pc:sldMkLst>
      </pc:sldChg>
      <pc:sldChg chg="addSp modSp 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41"/>
        </pc:sldMkLst>
        <pc:spChg chg="add mod">
          <ac:chgData name="Akanksha Nangia" userId="e3350276-2846-43a5-9624-dad9ea6101dd" providerId="ADAL" clId="{E54C9274-4CFA-4F4C-BB2A-6A93F78531C7}" dt="2024-04-11T06:03:01.381" v="1886" actId="1076"/>
          <ac:spMkLst>
            <pc:docMk/>
            <pc:sldMk cId="0" sldId="341"/>
            <ac:spMk id="2" creationId="{6331FA23-0C9C-A934-6A77-4705109693F3}"/>
          </ac:spMkLst>
        </pc:spChg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42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43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44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45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46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47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48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49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50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51"/>
        </pc:sldMkLst>
      </pc:sldChg>
      <pc:sldChg chg="del mod modShow">
        <pc:chgData name="Akanksha Nangia" userId="e3350276-2846-43a5-9624-dad9ea6101dd" providerId="ADAL" clId="{E54C9274-4CFA-4F4C-BB2A-6A93F78531C7}" dt="2024-04-11T22:54:51.240" v="4324" actId="47"/>
        <pc:sldMkLst>
          <pc:docMk/>
          <pc:sldMk cId="0" sldId="352"/>
        </pc:sldMkLst>
      </pc:sldChg>
      <pc:sldChg chg="modSp add mod">
        <pc:chgData name="Akanksha Nangia" userId="e3350276-2846-43a5-9624-dad9ea6101dd" providerId="ADAL" clId="{E54C9274-4CFA-4F4C-BB2A-6A93F78531C7}" dt="2024-04-11T01:35:58.052" v="467" actId="20577"/>
        <pc:sldMkLst>
          <pc:docMk/>
          <pc:sldMk cId="3413032664" sldId="353"/>
        </pc:sldMkLst>
        <pc:spChg chg="mod">
          <ac:chgData name="Akanksha Nangia" userId="e3350276-2846-43a5-9624-dad9ea6101dd" providerId="ADAL" clId="{E54C9274-4CFA-4F4C-BB2A-6A93F78531C7}" dt="2024-04-11T01:35:58.052" v="467" actId="20577"/>
          <ac:spMkLst>
            <pc:docMk/>
            <pc:sldMk cId="3413032664" sldId="353"/>
            <ac:spMk id="488" creationId="{00000000-0000-0000-0000-000000000000}"/>
          </ac:spMkLst>
        </pc:spChg>
      </pc:sldChg>
      <pc:sldChg chg="addSp modSp add mod">
        <pc:chgData name="Akanksha Nangia" userId="e3350276-2846-43a5-9624-dad9ea6101dd" providerId="ADAL" clId="{E54C9274-4CFA-4F4C-BB2A-6A93F78531C7}" dt="2024-04-11T03:25:09.316" v="688" actId="20577"/>
        <pc:sldMkLst>
          <pc:docMk/>
          <pc:sldMk cId="3063889102" sldId="354"/>
        </pc:sldMkLst>
        <pc:spChg chg="add mod">
          <ac:chgData name="Akanksha Nangia" userId="e3350276-2846-43a5-9624-dad9ea6101dd" providerId="ADAL" clId="{E54C9274-4CFA-4F4C-BB2A-6A93F78531C7}" dt="2024-04-11T03:25:09.316" v="688" actId="20577"/>
          <ac:spMkLst>
            <pc:docMk/>
            <pc:sldMk cId="3063889102" sldId="354"/>
            <ac:spMk id="2" creationId="{9BF9D588-7EC0-D001-249F-C25CEA26C9B5}"/>
          </ac:spMkLst>
        </pc:spChg>
        <pc:spChg chg="mod">
          <ac:chgData name="Akanksha Nangia" userId="e3350276-2846-43a5-9624-dad9ea6101dd" providerId="ADAL" clId="{E54C9274-4CFA-4F4C-BB2A-6A93F78531C7}" dt="2024-04-11T01:21:35.364" v="161" actId="20577"/>
          <ac:spMkLst>
            <pc:docMk/>
            <pc:sldMk cId="3063889102" sldId="354"/>
            <ac:spMk id="488" creationId="{00000000-0000-0000-0000-000000000000}"/>
          </ac:spMkLst>
        </pc:spChg>
      </pc:sldChg>
      <pc:sldChg chg="addSp modSp add mod">
        <pc:chgData name="Akanksha Nangia" userId="e3350276-2846-43a5-9624-dad9ea6101dd" providerId="ADAL" clId="{E54C9274-4CFA-4F4C-BB2A-6A93F78531C7}" dt="2024-04-11T22:51:33.661" v="4323" actId="1038"/>
        <pc:sldMkLst>
          <pc:docMk/>
          <pc:sldMk cId="3286020918" sldId="355"/>
        </pc:sldMkLst>
        <pc:spChg chg="add mod">
          <ac:chgData name="Akanksha Nangia" userId="e3350276-2846-43a5-9624-dad9ea6101dd" providerId="ADAL" clId="{E54C9274-4CFA-4F4C-BB2A-6A93F78531C7}" dt="2024-04-11T03:25:32.581" v="781" actId="20577"/>
          <ac:spMkLst>
            <pc:docMk/>
            <pc:sldMk cId="3286020918" sldId="355"/>
            <ac:spMk id="2" creationId="{3EE6F001-FE2F-F855-91D5-93F30109F767}"/>
          </ac:spMkLst>
        </pc:spChg>
        <pc:spChg chg="mod">
          <ac:chgData name="Akanksha Nangia" userId="e3350276-2846-43a5-9624-dad9ea6101dd" providerId="ADAL" clId="{E54C9274-4CFA-4F4C-BB2A-6A93F78531C7}" dt="2024-04-11T01:21:42.884" v="167" actId="20577"/>
          <ac:spMkLst>
            <pc:docMk/>
            <pc:sldMk cId="3286020918" sldId="355"/>
            <ac:spMk id="488" creationId="{00000000-0000-0000-0000-000000000000}"/>
          </ac:spMkLst>
        </pc:spChg>
        <pc:graphicFrameChg chg="add mod modGraphic">
          <ac:chgData name="Akanksha Nangia" userId="e3350276-2846-43a5-9624-dad9ea6101dd" providerId="ADAL" clId="{E54C9274-4CFA-4F4C-BB2A-6A93F78531C7}" dt="2024-04-11T22:51:24.021" v="4286" actId="1076"/>
          <ac:graphicFrameMkLst>
            <pc:docMk/>
            <pc:sldMk cId="3286020918" sldId="355"/>
            <ac:graphicFrameMk id="3" creationId="{7A703D46-B015-E0F6-40B9-D4820945D105}"/>
          </ac:graphicFrameMkLst>
        </pc:graphicFrameChg>
        <pc:picChg chg="mod">
          <ac:chgData name="Akanksha Nangia" userId="e3350276-2846-43a5-9624-dad9ea6101dd" providerId="ADAL" clId="{E54C9274-4CFA-4F4C-BB2A-6A93F78531C7}" dt="2024-04-11T22:51:33.661" v="4323" actId="1038"/>
          <ac:picMkLst>
            <pc:docMk/>
            <pc:sldMk cId="3286020918" sldId="355"/>
            <ac:picMk id="12" creationId="{DA1069B8-5BD2-83A2-BB34-5B9F94B5F1E3}"/>
          </ac:picMkLst>
        </pc:picChg>
        <pc:picChg chg="mod">
          <ac:chgData name="Akanksha Nangia" userId="e3350276-2846-43a5-9624-dad9ea6101dd" providerId="ADAL" clId="{E54C9274-4CFA-4F4C-BB2A-6A93F78531C7}" dt="2024-04-11T22:51:31.936" v="4317" actId="1038"/>
          <ac:picMkLst>
            <pc:docMk/>
            <pc:sldMk cId="3286020918" sldId="355"/>
            <ac:picMk id="14" creationId="{BED410DC-8C7E-F8C1-2157-3D301EDA5AA9}"/>
          </ac:picMkLst>
        </pc:picChg>
        <pc:picChg chg="mod">
          <ac:chgData name="Akanksha Nangia" userId="e3350276-2846-43a5-9624-dad9ea6101dd" providerId="ADAL" clId="{E54C9274-4CFA-4F4C-BB2A-6A93F78531C7}" dt="2024-04-11T22:51:29.622" v="4310" actId="1038"/>
          <ac:picMkLst>
            <pc:docMk/>
            <pc:sldMk cId="3286020918" sldId="355"/>
            <ac:picMk id="16" creationId="{225DC89A-D925-8F39-1DAE-170B2E73191C}"/>
          </ac:picMkLst>
        </pc:picChg>
        <pc:picChg chg="mod">
          <ac:chgData name="Akanksha Nangia" userId="e3350276-2846-43a5-9624-dad9ea6101dd" providerId="ADAL" clId="{E54C9274-4CFA-4F4C-BB2A-6A93F78531C7}" dt="2024-04-11T22:51:27.162" v="4300" actId="1038"/>
          <ac:picMkLst>
            <pc:docMk/>
            <pc:sldMk cId="3286020918" sldId="355"/>
            <ac:picMk id="18" creationId="{1DDDF75D-2B19-1153-DF21-9F7B972B4ED7}"/>
          </ac:picMkLst>
        </pc:picChg>
      </pc:sldChg>
      <pc:sldChg chg="addSp modSp add mod">
        <pc:chgData name="Akanksha Nangia" userId="e3350276-2846-43a5-9624-dad9ea6101dd" providerId="ADAL" clId="{E54C9274-4CFA-4F4C-BB2A-6A93F78531C7}" dt="2024-04-11T03:25:52.649" v="839" actId="20577"/>
        <pc:sldMkLst>
          <pc:docMk/>
          <pc:sldMk cId="3045063305" sldId="356"/>
        </pc:sldMkLst>
        <pc:spChg chg="add mod">
          <ac:chgData name="Akanksha Nangia" userId="e3350276-2846-43a5-9624-dad9ea6101dd" providerId="ADAL" clId="{E54C9274-4CFA-4F4C-BB2A-6A93F78531C7}" dt="2024-04-11T03:25:52.649" v="839" actId="20577"/>
          <ac:spMkLst>
            <pc:docMk/>
            <pc:sldMk cId="3045063305" sldId="356"/>
            <ac:spMk id="2" creationId="{10396235-2916-7A2F-47C4-040D91C486BF}"/>
          </ac:spMkLst>
        </pc:spChg>
        <pc:spChg chg="mod">
          <ac:chgData name="Akanksha Nangia" userId="e3350276-2846-43a5-9624-dad9ea6101dd" providerId="ADAL" clId="{E54C9274-4CFA-4F4C-BB2A-6A93F78531C7}" dt="2024-04-11T01:29:39.393" v="268" actId="20577"/>
          <ac:spMkLst>
            <pc:docMk/>
            <pc:sldMk cId="3045063305" sldId="356"/>
            <ac:spMk id="488" creationId="{00000000-0000-0000-0000-000000000000}"/>
          </ac:spMkLst>
        </pc:spChg>
      </pc:sldChg>
      <pc:sldChg chg="addSp delSp modSp add mod">
        <pc:chgData name="Akanksha Nangia" userId="e3350276-2846-43a5-9624-dad9ea6101dd" providerId="ADAL" clId="{E54C9274-4CFA-4F4C-BB2A-6A93F78531C7}" dt="2024-04-11T22:50:08.213" v="4276" actId="242"/>
        <pc:sldMkLst>
          <pc:docMk/>
          <pc:sldMk cId="3729740419" sldId="357"/>
        </pc:sldMkLst>
        <pc:spChg chg="add del mod">
          <ac:chgData name="Akanksha Nangia" userId="e3350276-2846-43a5-9624-dad9ea6101dd" providerId="ADAL" clId="{E54C9274-4CFA-4F4C-BB2A-6A93F78531C7}" dt="2024-04-11T22:19:30.880" v="3867" actId="478"/>
          <ac:spMkLst>
            <pc:docMk/>
            <pc:sldMk cId="3729740419" sldId="357"/>
            <ac:spMk id="2" creationId="{575F1053-15E6-8325-F957-082876CC25CC}"/>
          </ac:spMkLst>
        </pc:spChg>
        <pc:spChg chg="add del mod">
          <ac:chgData name="Akanksha Nangia" userId="e3350276-2846-43a5-9624-dad9ea6101dd" providerId="ADAL" clId="{E54C9274-4CFA-4F4C-BB2A-6A93F78531C7}" dt="2024-04-11T22:48:49.651" v="4233" actId="478"/>
          <ac:spMkLst>
            <pc:docMk/>
            <pc:sldMk cId="3729740419" sldId="357"/>
            <ac:spMk id="6" creationId="{8BF3C690-E510-CAE6-1B2A-61CB3291D365}"/>
          </ac:spMkLst>
        </pc:spChg>
        <pc:spChg chg="add mod">
          <ac:chgData name="Akanksha Nangia" userId="e3350276-2846-43a5-9624-dad9ea6101dd" providerId="ADAL" clId="{E54C9274-4CFA-4F4C-BB2A-6A93F78531C7}" dt="2024-04-11T22:50:08.213" v="4276" actId="242"/>
          <ac:spMkLst>
            <pc:docMk/>
            <pc:sldMk cId="3729740419" sldId="357"/>
            <ac:spMk id="7" creationId="{9AB561B3-5678-9302-1284-2189CEACF8B0}"/>
          </ac:spMkLst>
        </pc:spChg>
        <pc:spChg chg="del mod">
          <ac:chgData name="Akanksha Nangia" userId="e3350276-2846-43a5-9624-dad9ea6101dd" providerId="ADAL" clId="{E54C9274-4CFA-4F4C-BB2A-6A93F78531C7}" dt="2024-04-11T22:48:47.762" v="4232" actId="478"/>
          <ac:spMkLst>
            <pc:docMk/>
            <pc:sldMk cId="3729740419" sldId="357"/>
            <ac:spMk id="488" creationId="{00000000-0000-0000-0000-000000000000}"/>
          </ac:spMkLst>
        </pc:spChg>
        <pc:picChg chg="add mod">
          <ac:chgData name="Akanksha Nangia" userId="e3350276-2846-43a5-9624-dad9ea6101dd" providerId="ADAL" clId="{E54C9274-4CFA-4F4C-BB2A-6A93F78531C7}" dt="2024-04-11T22:48:52.589" v="4234" actId="1076"/>
          <ac:picMkLst>
            <pc:docMk/>
            <pc:sldMk cId="3729740419" sldId="357"/>
            <ac:picMk id="4" creationId="{089238DA-9BAE-D31D-0CD3-B1246607738A}"/>
          </ac:picMkLst>
        </pc:picChg>
      </pc:sldChg>
      <pc:sldChg chg="addSp delSp modSp add mod">
        <pc:chgData name="Akanksha Nangia" userId="e3350276-2846-43a5-9624-dad9ea6101dd" providerId="ADAL" clId="{E54C9274-4CFA-4F4C-BB2A-6A93F78531C7}" dt="2024-04-11T22:45:40.926" v="4228" actId="1036"/>
        <pc:sldMkLst>
          <pc:docMk/>
          <pc:sldMk cId="3830638636" sldId="358"/>
        </pc:sldMkLst>
        <pc:spChg chg="add del mod">
          <ac:chgData name="Akanksha Nangia" userId="e3350276-2846-43a5-9624-dad9ea6101dd" providerId="ADAL" clId="{E54C9274-4CFA-4F4C-BB2A-6A93F78531C7}" dt="2024-04-11T22:19:34.685" v="3868" actId="478"/>
          <ac:spMkLst>
            <pc:docMk/>
            <pc:sldMk cId="3830638636" sldId="358"/>
            <ac:spMk id="2" creationId="{B75C8347-4C2C-F757-148B-2BCD1249DFBC}"/>
          </ac:spMkLst>
        </pc:spChg>
        <pc:spChg chg="add mod">
          <ac:chgData name="Akanksha Nangia" userId="e3350276-2846-43a5-9624-dad9ea6101dd" providerId="ADAL" clId="{E54C9274-4CFA-4F4C-BB2A-6A93F78531C7}" dt="2024-04-11T22:34:47.571" v="4038" actId="1076"/>
          <ac:spMkLst>
            <pc:docMk/>
            <pc:sldMk cId="3830638636" sldId="358"/>
            <ac:spMk id="8" creationId="{EDBB09E8-D0B6-4950-B2C5-81A362B44584}"/>
          </ac:spMkLst>
        </pc:spChg>
        <pc:spChg chg="add mod">
          <ac:chgData name="Akanksha Nangia" userId="e3350276-2846-43a5-9624-dad9ea6101dd" providerId="ADAL" clId="{E54C9274-4CFA-4F4C-BB2A-6A93F78531C7}" dt="2024-04-11T22:34:47.571" v="4038" actId="1076"/>
          <ac:spMkLst>
            <pc:docMk/>
            <pc:sldMk cId="3830638636" sldId="358"/>
            <ac:spMk id="9" creationId="{D46FD360-9865-9439-3518-59B8DDB43E65}"/>
          </ac:spMkLst>
        </pc:spChg>
        <pc:spChg chg="add mod">
          <ac:chgData name="Akanksha Nangia" userId="e3350276-2846-43a5-9624-dad9ea6101dd" providerId="ADAL" clId="{E54C9274-4CFA-4F4C-BB2A-6A93F78531C7}" dt="2024-04-11T22:34:37.082" v="4037" actId="1076"/>
          <ac:spMkLst>
            <pc:docMk/>
            <pc:sldMk cId="3830638636" sldId="358"/>
            <ac:spMk id="10" creationId="{BDB65157-DAC6-ADF0-ABB5-F9ECD1C0C80B}"/>
          </ac:spMkLst>
        </pc:spChg>
        <pc:spChg chg="add mod">
          <ac:chgData name="Akanksha Nangia" userId="e3350276-2846-43a5-9624-dad9ea6101dd" providerId="ADAL" clId="{E54C9274-4CFA-4F4C-BB2A-6A93F78531C7}" dt="2024-04-11T22:42:49.843" v="4111" actId="1076"/>
          <ac:spMkLst>
            <pc:docMk/>
            <pc:sldMk cId="3830638636" sldId="358"/>
            <ac:spMk id="14" creationId="{01A02C3B-1117-7687-D91C-5FE426421407}"/>
          </ac:spMkLst>
        </pc:spChg>
        <pc:spChg chg="add mod">
          <ac:chgData name="Akanksha Nangia" userId="e3350276-2846-43a5-9624-dad9ea6101dd" providerId="ADAL" clId="{E54C9274-4CFA-4F4C-BB2A-6A93F78531C7}" dt="2024-04-11T22:45:40.926" v="4228" actId="1036"/>
          <ac:spMkLst>
            <pc:docMk/>
            <pc:sldMk cId="3830638636" sldId="358"/>
            <ac:spMk id="17" creationId="{14C3B333-8114-1BB3-B72A-06567178432F}"/>
          </ac:spMkLst>
        </pc:spChg>
        <pc:spChg chg="mod">
          <ac:chgData name="Akanksha Nangia" userId="e3350276-2846-43a5-9624-dad9ea6101dd" providerId="ADAL" clId="{E54C9274-4CFA-4F4C-BB2A-6A93F78531C7}" dt="2024-04-11T01:31:02.337" v="334" actId="20577"/>
          <ac:spMkLst>
            <pc:docMk/>
            <pc:sldMk cId="3830638636" sldId="358"/>
            <ac:spMk id="488" creationId="{00000000-0000-0000-0000-000000000000}"/>
          </ac:spMkLst>
        </pc:spChg>
        <pc:graphicFrameChg chg="add mod">
          <ac:chgData name="Akanksha Nangia" userId="e3350276-2846-43a5-9624-dad9ea6101dd" providerId="ADAL" clId="{E54C9274-4CFA-4F4C-BB2A-6A93F78531C7}" dt="2024-04-11T22:34:47.571" v="4038" actId="1076"/>
          <ac:graphicFrameMkLst>
            <pc:docMk/>
            <pc:sldMk cId="3830638636" sldId="358"/>
            <ac:graphicFrameMk id="5" creationId="{B9EAEE7E-CEEA-B98A-38F4-4E668424DECE}"/>
          </ac:graphicFrameMkLst>
        </pc:graphicFrameChg>
        <pc:graphicFrameChg chg="add mod">
          <ac:chgData name="Akanksha Nangia" userId="e3350276-2846-43a5-9624-dad9ea6101dd" providerId="ADAL" clId="{E54C9274-4CFA-4F4C-BB2A-6A93F78531C7}" dt="2024-04-11T22:34:47.571" v="4038" actId="1076"/>
          <ac:graphicFrameMkLst>
            <pc:docMk/>
            <pc:sldMk cId="3830638636" sldId="358"/>
            <ac:graphicFrameMk id="6" creationId="{15D111CC-521E-279F-A4AE-A839EAC9C915}"/>
          </ac:graphicFrameMkLst>
        </pc:graphicFrameChg>
        <pc:graphicFrameChg chg="add mod">
          <ac:chgData name="Akanksha Nangia" userId="e3350276-2846-43a5-9624-dad9ea6101dd" providerId="ADAL" clId="{E54C9274-4CFA-4F4C-BB2A-6A93F78531C7}" dt="2024-04-11T22:34:37.082" v="4037" actId="1076"/>
          <ac:graphicFrameMkLst>
            <pc:docMk/>
            <pc:sldMk cId="3830638636" sldId="358"/>
            <ac:graphicFrameMk id="7" creationId="{DA7FFCDC-CAA8-0E7A-31AF-8EA0FFDEE3F8}"/>
          </ac:graphicFrameMkLst>
        </pc:graphicFrameChg>
        <pc:graphicFrameChg chg="add del mod">
          <ac:chgData name="Akanksha Nangia" userId="e3350276-2846-43a5-9624-dad9ea6101dd" providerId="ADAL" clId="{E54C9274-4CFA-4F4C-BB2A-6A93F78531C7}" dt="2024-04-11T22:34:29.751" v="4036" actId="478"/>
          <ac:graphicFrameMkLst>
            <pc:docMk/>
            <pc:sldMk cId="3830638636" sldId="358"/>
            <ac:graphicFrameMk id="13" creationId="{9BF8FC77-63C2-26E3-FB97-CFB14626A08A}"/>
          </ac:graphicFrameMkLst>
        </pc:graphicFrameChg>
        <pc:graphicFrameChg chg="add mod">
          <ac:chgData name="Akanksha Nangia" userId="e3350276-2846-43a5-9624-dad9ea6101dd" providerId="ADAL" clId="{E54C9274-4CFA-4F4C-BB2A-6A93F78531C7}" dt="2024-04-11T22:45:35.612" v="4217" actId="1035"/>
          <ac:graphicFrameMkLst>
            <pc:docMk/>
            <pc:sldMk cId="3830638636" sldId="358"/>
            <ac:graphicFrameMk id="15" creationId="{F189B58B-B8BD-71E7-7983-D11AF4430E53}"/>
          </ac:graphicFrameMkLst>
        </pc:graphicFrameChg>
        <pc:graphicFrameChg chg="add mod">
          <ac:chgData name="Akanksha Nangia" userId="e3350276-2846-43a5-9624-dad9ea6101dd" providerId="ADAL" clId="{E54C9274-4CFA-4F4C-BB2A-6A93F78531C7}" dt="2024-04-11T22:45:40.926" v="4228" actId="1036"/>
          <ac:graphicFrameMkLst>
            <pc:docMk/>
            <pc:sldMk cId="3830638636" sldId="358"/>
            <ac:graphicFrameMk id="16" creationId="{4D148E3F-86B4-165C-BD82-D07F3A807B34}"/>
          </ac:graphicFrameMkLst>
        </pc:graphicFrameChg>
      </pc:sldChg>
      <pc:sldChg chg="addSp delSp modSp add mod">
        <pc:chgData name="Akanksha Nangia" userId="e3350276-2846-43a5-9624-dad9ea6101dd" providerId="ADAL" clId="{E54C9274-4CFA-4F4C-BB2A-6A93F78531C7}" dt="2024-04-11T03:53:51.725" v="1159" actId="1076"/>
        <pc:sldMkLst>
          <pc:docMk/>
          <pc:sldMk cId="2868688011" sldId="359"/>
        </pc:sldMkLst>
        <pc:spChg chg="add del mod">
          <ac:chgData name="Akanksha Nangia" userId="e3350276-2846-43a5-9624-dad9ea6101dd" providerId="ADAL" clId="{E54C9274-4CFA-4F4C-BB2A-6A93F78531C7}" dt="2024-04-11T03:52:54.212" v="1138" actId="478"/>
          <ac:spMkLst>
            <pc:docMk/>
            <pc:sldMk cId="2868688011" sldId="359"/>
            <ac:spMk id="2" creationId="{2A274B8A-9DFF-DBAA-5A78-12B5B2F6EB04}"/>
          </ac:spMkLst>
        </pc:spChg>
        <pc:spChg chg="mod">
          <ac:chgData name="Akanksha Nangia" userId="e3350276-2846-43a5-9624-dad9ea6101dd" providerId="ADAL" clId="{E54C9274-4CFA-4F4C-BB2A-6A93F78531C7}" dt="2024-04-11T01:34:11.082" v="370" actId="20577"/>
          <ac:spMkLst>
            <pc:docMk/>
            <pc:sldMk cId="2868688011" sldId="359"/>
            <ac:spMk id="488" creationId="{00000000-0000-0000-0000-000000000000}"/>
          </ac:spMkLst>
        </pc:spChg>
        <pc:picChg chg="add mod">
          <ac:chgData name="Akanksha Nangia" userId="e3350276-2846-43a5-9624-dad9ea6101dd" providerId="ADAL" clId="{E54C9274-4CFA-4F4C-BB2A-6A93F78531C7}" dt="2024-04-11T03:53:47.068" v="1158" actId="1076"/>
          <ac:picMkLst>
            <pc:docMk/>
            <pc:sldMk cId="2868688011" sldId="359"/>
            <ac:picMk id="4" creationId="{EE79B033-4C21-4CDC-77BB-C13FAF6D6A19}"/>
          </ac:picMkLst>
        </pc:picChg>
        <pc:picChg chg="add mod">
          <ac:chgData name="Akanksha Nangia" userId="e3350276-2846-43a5-9624-dad9ea6101dd" providerId="ADAL" clId="{E54C9274-4CFA-4F4C-BB2A-6A93F78531C7}" dt="2024-04-11T03:53:51.725" v="1159" actId="1076"/>
          <ac:picMkLst>
            <pc:docMk/>
            <pc:sldMk cId="2868688011" sldId="359"/>
            <ac:picMk id="6" creationId="{25BD26C4-5B6F-228D-8F2B-4941154A901F}"/>
          </ac:picMkLst>
        </pc:picChg>
      </pc:sldChg>
      <pc:sldChg chg="addSp delSp modSp add del mod">
        <pc:chgData name="Akanksha Nangia" userId="e3350276-2846-43a5-9624-dad9ea6101dd" providerId="ADAL" clId="{E54C9274-4CFA-4F4C-BB2A-6A93F78531C7}" dt="2024-04-11T05:42:59.344" v="1760" actId="47"/>
        <pc:sldMkLst>
          <pc:docMk/>
          <pc:sldMk cId="3279759112" sldId="360"/>
        </pc:sldMkLst>
        <pc:spChg chg="add mod">
          <ac:chgData name="Akanksha Nangia" userId="e3350276-2846-43a5-9624-dad9ea6101dd" providerId="ADAL" clId="{E54C9274-4CFA-4F4C-BB2A-6A93F78531C7}" dt="2024-04-11T05:13:52.823" v="1491" actId="1035"/>
          <ac:spMkLst>
            <pc:docMk/>
            <pc:sldMk cId="3279759112" sldId="360"/>
            <ac:spMk id="7" creationId="{9843D230-6EB5-BBFD-6C1D-99950C4A0C89}"/>
          </ac:spMkLst>
        </pc:spChg>
        <pc:spChg chg="add del mod">
          <ac:chgData name="Akanksha Nangia" userId="e3350276-2846-43a5-9624-dad9ea6101dd" providerId="ADAL" clId="{E54C9274-4CFA-4F4C-BB2A-6A93F78531C7}" dt="2024-04-11T05:42:27.610" v="1755" actId="21"/>
          <ac:spMkLst>
            <pc:docMk/>
            <pc:sldMk cId="3279759112" sldId="360"/>
            <ac:spMk id="8" creationId="{B84EB849-FBC2-47CF-7B96-BD0FA809E6D6}"/>
          </ac:spMkLst>
        </pc:spChg>
        <pc:spChg chg="add del mod">
          <ac:chgData name="Akanksha Nangia" userId="e3350276-2846-43a5-9624-dad9ea6101dd" providerId="ADAL" clId="{E54C9274-4CFA-4F4C-BB2A-6A93F78531C7}" dt="2024-04-11T05:42:27.610" v="1755" actId="21"/>
          <ac:spMkLst>
            <pc:docMk/>
            <pc:sldMk cId="3279759112" sldId="360"/>
            <ac:spMk id="9" creationId="{664C6540-2CB8-B11B-1FEE-220073A0CAD0}"/>
          </ac:spMkLst>
        </pc:spChg>
        <pc:spChg chg="add del mod">
          <ac:chgData name="Akanksha Nangia" userId="e3350276-2846-43a5-9624-dad9ea6101dd" providerId="ADAL" clId="{E54C9274-4CFA-4F4C-BB2A-6A93F78531C7}" dt="2024-04-11T05:42:27.610" v="1755" actId="21"/>
          <ac:spMkLst>
            <pc:docMk/>
            <pc:sldMk cId="3279759112" sldId="360"/>
            <ac:spMk id="10" creationId="{7E7BD9EC-0A11-31FE-FBB4-A44A002FD5E4}"/>
          </ac:spMkLst>
        </pc:spChg>
        <pc:spChg chg="add del mod">
          <ac:chgData name="Akanksha Nangia" userId="e3350276-2846-43a5-9624-dad9ea6101dd" providerId="ADAL" clId="{E54C9274-4CFA-4F4C-BB2A-6A93F78531C7}" dt="2024-04-11T05:42:27.610" v="1755" actId="21"/>
          <ac:spMkLst>
            <pc:docMk/>
            <pc:sldMk cId="3279759112" sldId="360"/>
            <ac:spMk id="11" creationId="{5535068A-5663-6CE3-9F26-536A9FD8129D}"/>
          </ac:spMkLst>
        </pc:spChg>
        <pc:spChg chg="add del mod">
          <ac:chgData name="Akanksha Nangia" userId="e3350276-2846-43a5-9624-dad9ea6101dd" providerId="ADAL" clId="{E54C9274-4CFA-4F4C-BB2A-6A93F78531C7}" dt="2024-04-11T05:42:27.610" v="1755" actId="21"/>
          <ac:spMkLst>
            <pc:docMk/>
            <pc:sldMk cId="3279759112" sldId="360"/>
            <ac:spMk id="12" creationId="{8FEC7DC8-791F-E958-2584-1B1B9102CCE4}"/>
          </ac:spMkLst>
        </pc:spChg>
        <pc:spChg chg="add del mod">
          <ac:chgData name="Akanksha Nangia" userId="e3350276-2846-43a5-9624-dad9ea6101dd" providerId="ADAL" clId="{E54C9274-4CFA-4F4C-BB2A-6A93F78531C7}" dt="2024-04-11T05:42:22.692" v="1754" actId="478"/>
          <ac:spMkLst>
            <pc:docMk/>
            <pc:sldMk cId="3279759112" sldId="360"/>
            <ac:spMk id="13" creationId="{BD7F7E50-46FE-868F-C315-6C7A736DFB73}"/>
          </ac:spMkLst>
        </pc:spChg>
        <pc:spChg chg="add del mod">
          <ac:chgData name="Akanksha Nangia" userId="e3350276-2846-43a5-9624-dad9ea6101dd" providerId="ADAL" clId="{E54C9274-4CFA-4F4C-BB2A-6A93F78531C7}" dt="2024-04-11T05:42:22.692" v="1754" actId="478"/>
          <ac:spMkLst>
            <pc:docMk/>
            <pc:sldMk cId="3279759112" sldId="360"/>
            <ac:spMk id="14" creationId="{874030CE-6D1D-4902-6033-EDCDDFBA88B0}"/>
          </ac:spMkLst>
        </pc:spChg>
        <pc:spChg chg="add del mod">
          <ac:chgData name="Akanksha Nangia" userId="e3350276-2846-43a5-9624-dad9ea6101dd" providerId="ADAL" clId="{E54C9274-4CFA-4F4C-BB2A-6A93F78531C7}" dt="2024-04-11T05:42:22.692" v="1754" actId="478"/>
          <ac:spMkLst>
            <pc:docMk/>
            <pc:sldMk cId="3279759112" sldId="360"/>
            <ac:spMk id="15" creationId="{0730BE84-6E3D-068C-CE90-C49477A1B8FC}"/>
          </ac:spMkLst>
        </pc:spChg>
        <pc:spChg chg="add del mod">
          <ac:chgData name="Akanksha Nangia" userId="e3350276-2846-43a5-9624-dad9ea6101dd" providerId="ADAL" clId="{E54C9274-4CFA-4F4C-BB2A-6A93F78531C7}" dt="2024-04-11T05:42:22.692" v="1754" actId="478"/>
          <ac:spMkLst>
            <pc:docMk/>
            <pc:sldMk cId="3279759112" sldId="360"/>
            <ac:spMk id="16" creationId="{A34303CE-9779-C49C-863E-B98CBA6E9F87}"/>
          </ac:spMkLst>
        </pc:spChg>
        <pc:spChg chg="add del mod">
          <ac:chgData name="Akanksha Nangia" userId="e3350276-2846-43a5-9624-dad9ea6101dd" providerId="ADAL" clId="{E54C9274-4CFA-4F4C-BB2A-6A93F78531C7}" dt="2024-04-11T05:42:22.692" v="1754" actId="478"/>
          <ac:spMkLst>
            <pc:docMk/>
            <pc:sldMk cId="3279759112" sldId="360"/>
            <ac:spMk id="17" creationId="{33D7ED2D-0A91-E77E-DD06-285F9554FD70}"/>
          </ac:spMkLst>
        </pc:spChg>
        <pc:spChg chg="mod">
          <ac:chgData name="Akanksha Nangia" userId="e3350276-2846-43a5-9624-dad9ea6101dd" providerId="ADAL" clId="{E54C9274-4CFA-4F4C-BB2A-6A93F78531C7}" dt="2024-04-11T01:34:24.900" v="380" actId="20577"/>
          <ac:spMkLst>
            <pc:docMk/>
            <pc:sldMk cId="3279759112" sldId="360"/>
            <ac:spMk id="488" creationId="{00000000-0000-0000-0000-000000000000}"/>
          </ac:spMkLst>
        </pc:spChg>
        <pc:grpChg chg="add mod">
          <ac:chgData name="Akanksha Nangia" userId="e3350276-2846-43a5-9624-dad9ea6101dd" providerId="ADAL" clId="{E54C9274-4CFA-4F4C-BB2A-6A93F78531C7}" dt="2024-04-11T05:13:48.475" v="1475" actId="1076"/>
          <ac:grpSpMkLst>
            <pc:docMk/>
            <pc:sldMk cId="3279759112" sldId="360"/>
            <ac:grpSpMk id="2" creationId="{58041275-D413-7393-907C-2ECEA8306E22}"/>
          </ac:grpSpMkLst>
        </pc:grpChg>
        <pc:picChg chg="add mod">
          <ac:chgData name="Akanksha Nangia" userId="e3350276-2846-43a5-9624-dad9ea6101dd" providerId="ADAL" clId="{E54C9274-4CFA-4F4C-BB2A-6A93F78531C7}" dt="2024-04-11T05:13:52.823" v="1491" actId="1035"/>
          <ac:picMkLst>
            <pc:docMk/>
            <pc:sldMk cId="3279759112" sldId="360"/>
            <ac:picMk id="6" creationId="{1346E1E1-01FF-E29E-31A8-2695C3D260CF}"/>
          </ac:picMkLst>
        </pc:picChg>
        <pc:cxnChg chg="mod">
          <ac:chgData name="Akanksha Nangia" userId="e3350276-2846-43a5-9624-dad9ea6101dd" providerId="ADAL" clId="{E54C9274-4CFA-4F4C-BB2A-6A93F78531C7}" dt="2024-04-11T04:37:57.473" v="1291"/>
          <ac:cxnSpMkLst>
            <pc:docMk/>
            <pc:sldMk cId="3279759112" sldId="360"/>
            <ac:cxnSpMk id="3" creationId="{5C193C35-C52A-8AF8-651B-EAF4686C1E30}"/>
          </ac:cxnSpMkLst>
        </pc:cxnChg>
        <pc:cxnChg chg="mod">
          <ac:chgData name="Akanksha Nangia" userId="e3350276-2846-43a5-9624-dad9ea6101dd" providerId="ADAL" clId="{E54C9274-4CFA-4F4C-BB2A-6A93F78531C7}" dt="2024-04-11T04:37:57.473" v="1291"/>
          <ac:cxnSpMkLst>
            <pc:docMk/>
            <pc:sldMk cId="3279759112" sldId="360"/>
            <ac:cxnSpMk id="4" creationId="{6D44FE04-0C3C-BEE0-A8F6-FA8BCB0C5140}"/>
          </ac:cxnSpMkLst>
        </pc:cxnChg>
        <pc:cxnChg chg="mod">
          <ac:chgData name="Akanksha Nangia" userId="e3350276-2846-43a5-9624-dad9ea6101dd" providerId="ADAL" clId="{E54C9274-4CFA-4F4C-BB2A-6A93F78531C7}" dt="2024-04-11T04:37:57.473" v="1291"/>
          <ac:cxnSpMkLst>
            <pc:docMk/>
            <pc:sldMk cId="3279759112" sldId="360"/>
            <ac:cxnSpMk id="5" creationId="{10211DB1-A89D-2D2D-0EA8-906C92E82638}"/>
          </ac:cxnSpMkLst>
        </pc:cxnChg>
      </pc:sldChg>
      <pc:sldChg chg="addSp delSp modSp add del mod">
        <pc:chgData name="Akanksha Nangia" userId="e3350276-2846-43a5-9624-dad9ea6101dd" providerId="ADAL" clId="{E54C9274-4CFA-4F4C-BB2A-6A93F78531C7}" dt="2024-04-11T06:23:27.618" v="2276" actId="47"/>
        <pc:sldMkLst>
          <pc:docMk/>
          <pc:sldMk cId="3938343184" sldId="361"/>
        </pc:sldMkLst>
        <pc:spChg chg="add del">
          <ac:chgData name="Akanksha Nangia" userId="e3350276-2846-43a5-9624-dad9ea6101dd" providerId="ADAL" clId="{E54C9274-4CFA-4F4C-BB2A-6A93F78531C7}" dt="2024-04-11T05:36:00.054" v="1572" actId="11529"/>
          <ac:spMkLst>
            <pc:docMk/>
            <pc:sldMk cId="3938343184" sldId="361"/>
            <ac:spMk id="2" creationId="{A675C38C-960A-E4DD-7D34-0384D040F2E5}"/>
          </ac:spMkLst>
        </pc:spChg>
        <pc:spChg chg="add mod">
          <ac:chgData name="Akanksha Nangia" userId="e3350276-2846-43a5-9624-dad9ea6101dd" providerId="ADAL" clId="{E54C9274-4CFA-4F4C-BB2A-6A93F78531C7}" dt="2024-04-11T06:17:32.915" v="2073" actId="1076"/>
          <ac:spMkLst>
            <pc:docMk/>
            <pc:sldMk cId="3938343184" sldId="361"/>
            <ac:spMk id="2" creationId="{DD028ABC-8739-D48B-0BFE-88C02157EDF4}"/>
          </ac:spMkLst>
        </pc:spChg>
        <pc:spChg chg="add mod">
          <ac:chgData name="Akanksha Nangia" userId="e3350276-2846-43a5-9624-dad9ea6101dd" providerId="ADAL" clId="{E54C9274-4CFA-4F4C-BB2A-6A93F78531C7}" dt="2024-04-11T06:17:46.418" v="2083" actId="20577"/>
          <ac:spMkLst>
            <pc:docMk/>
            <pc:sldMk cId="3938343184" sldId="361"/>
            <ac:spMk id="3" creationId="{40C54327-292C-E4DD-898C-131CE9846AFE}"/>
          </ac:spMkLst>
        </pc:spChg>
        <pc:spChg chg="add del mod">
          <ac:chgData name="Akanksha Nangia" userId="e3350276-2846-43a5-9624-dad9ea6101dd" providerId="ADAL" clId="{E54C9274-4CFA-4F4C-BB2A-6A93F78531C7}" dt="2024-04-11T05:36:03.219" v="1574" actId="478"/>
          <ac:spMkLst>
            <pc:docMk/>
            <pc:sldMk cId="3938343184" sldId="361"/>
            <ac:spMk id="4" creationId="{70CC22E9-2B62-818A-1EA1-D3F26CEDBF88}"/>
          </ac:spMkLst>
        </pc:spChg>
        <pc:spChg chg="add mod">
          <ac:chgData name="Akanksha Nangia" userId="e3350276-2846-43a5-9624-dad9ea6101dd" providerId="ADAL" clId="{E54C9274-4CFA-4F4C-BB2A-6A93F78531C7}" dt="2024-04-11T06:18:14.342" v="2085"/>
          <ac:spMkLst>
            <pc:docMk/>
            <pc:sldMk cId="3938343184" sldId="361"/>
            <ac:spMk id="4" creationId="{85066A60-699A-5A3C-8BD7-80224C18666D}"/>
          </ac:spMkLst>
        </pc:spChg>
        <pc:spChg chg="add del mod">
          <ac:chgData name="Akanksha Nangia" userId="e3350276-2846-43a5-9624-dad9ea6101dd" providerId="ADAL" clId="{E54C9274-4CFA-4F4C-BB2A-6A93F78531C7}" dt="2024-04-11T05:41:55.597" v="1697" actId="14100"/>
          <ac:spMkLst>
            <pc:docMk/>
            <pc:sldMk cId="3938343184" sldId="361"/>
            <ac:spMk id="5" creationId="{94BEF8C2-ADF8-09AE-58B5-0FFF3718BC72}"/>
          </ac:spMkLst>
        </pc:spChg>
        <pc:spChg chg="add mod">
          <ac:chgData name="Akanksha Nangia" userId="e3350276-2846-43a5-9624-dad9ea6101dd" providerId="ADAL" clId="{E54C9274-4CFA-4F4C-BB2A-6A93F78531C7}" dt="2024-04-11T05:53:47.374" v="1844" actId="20577"/>
          <ac:spMkLst>
            <pc:docMk/>
            <pc:sldMk cId="3938343184" sldId="361"/>
            <ac:spMk id="7" creationId="{4BA41E25-431B-5300-BE7C-A5D323B5B3F6}"/>
          </ac:spMkLst>
        </pc:spChg>
        <pc:spChg chg="add mod">
          <ac:chgData name="Akanksha Nangia" userId="e3350276-2846-43a5-9624-dad9ea6101dd" providerId="ADAL" clId="{E54C9274-4CFA-4F4C-BB2A-6A93F78531C7}" dt="2024-04-11T05:42:51.801" v="1759" actId="14100"/>
          <ac:spMkLst>
            <pc:docMk/>
            <pc:sldMk cId="3938343184" sldId="361"/>
            <ac:spMk id="8" creationId="{B84EB849-FBC2-47CF-7B96-BD0FA809E6D6}"/>
          </ac:spMkLst>
        </pc:spChg>
        <pc:spChg chg="add mod">
          <ac:chgData name="Akanksha Nangia" userId="e3350276-2846-43a5-9624-dad9ea6101dd" providerId="ADAL" clId="{E54C9274-4CFA-4F4C-BB2A-6A93F78531C7}" dt="2024-04-11T05:42:51.801" v="1759" actId="14100"/>
          <ac:spMkLst>
            <pc:docMk/>
            <pc:sldMk cId="3938343184" sldId="361"/>
            <ac:spMk id="9" creationId="{664C6540-2CB8-B11B-1FEE-220073A0CAD0}"/>
          </ac:spMkLst>
        </pc:spChg>
        <pc:spChg chg="add mod">
          <ac:chgData name="Akanksha Nangia" userId="e3350276-2846-43a5-9624-dad9ea6101dd" providerId="ADAL" clId="{E54C9274-4CFA-4F4C-BB2A-6A93F78531C7}" dt="2024-04-11T05:42:36.533" v="1757" actId="1076"/>
          <ac:spMkLst>
            <pc:docMk/>
            <pc:sldMk cId="3938343184" sldId="361"/>
            <ac:spMk id="10" creationId="{7E7BD9EC-0A11-31FE-FBB4-A44A002FD5E4}"/>
          </ac:spMkLst>
        </pc:spChg>
        <pc:spChg chg="add mod">
          <ac:chgData name="Akanksha Nangia" userId="e3350276-2846-43a5-9624-dad9ea6101dd" providerId="ADAL" clId="{E54C9274-4CFA-4F4C-BB2A-6A93F78531C7}" dt="2024-04-11T05:57:11.731" v="1858" actId="255"/>
          <ac:spMkLst>
            <pc:docMk/>
            <pc:sldMk cId="3938343184" sldId="361"/>
            <ac:spMk id="11" creationId="{5535068A-5663-6CE3-9F26-536A9FD8129D}"/>
          </ac:spMkLst>
        </pc:spChg>
        <pc:spChg chg="add mod">
          <ac:chgData name="Akanksha Nangia" userId="e3350276-2846-43a5-9624-dad9ea6101dd" providerId="ADAL" clId="{E54C9274-4CFA-4F4C-BB2A-6A93F78531C7}" dt="2024-04-11T05:50:42.141" v="1818" actId="1076"/>
          <ac:spMkLst>
            <pc:docMk/>
            <pc:sldMk cId="3938343184" sldId="361"/>
            <ac:spMk id="12" creationId="{8FEC7DC8-791F-E958-2584-1B1B9102CCE4}"/>
          </ac:spMkLst>
        </pc:spChg>
        <pc:spChg chg="add mod">
          <ac:chgData name="Akanksha Nangia" userId="e3350276-2846-43a5-9624-dad9ea6101dd" providerId="ADAL" clId="{E54C9274-4CFA-4F4C-BB2A-6A93F78531C7}" dt="2024-04-11T06:20:29.168" v="2126" actId="313"/>
          <ac:spMkLst>
            <pc:docMk/>
            <pc:sldMk cId="3938343184" sldId="361"/>
            <ac:spMk id="13" creationId="{A465F1F7-2EFE-636A-8927-F95659446DB1}"/>
          </ac:spMkLst>
        </pc:spChg>
        <pc:spChg chg="add mod">
          <ac:chgData name="Akanksha Nangia" userId="e3350276-2846-43a5-9624-dad9ea6101dd" providerId="ADAL" clId="{E54C9274-4CFA-4F4C-BB2A-6A93F78531C7}" dt="2024-04-11T05:50:42.508" v="1819" actId="571"/>
          <ac:spMkLst>
            <pc:docMk/>
            <pc:sldMk cId="3938343184" sldId="361"/>
            <ac:spMk id="13" creationId="{B19BD3D7-F8D3-3953-5EE3-B0D34C724DAA}"/>
          </ac:spMkLst>
        </pc:spChg>
        <pc:spChg chg="add mod">
          <ac:chgData name="Akanksha Nangia" userId="e3350276-2846-43a5-9624-dad9ea6101dd" providerId="ADAL" clId="{E54C9274-4CFA-4F4C-BB2A-6A93F78531C7}" dt="2024-04-11T06:20:24.857" v="2125" actId="20577"/>
          <ac:spMkLst>
            <pc:docMk/>
            <pc:sldMk cId="3938343184" sldId="361"/>
            <ac:spMk id="14" creationId="{60D56F20-D4C2-5791-9D9F-C1CB935C6B0A}"/>
          </ac:spMkLst>
        </pc:spChg>
        <pc:spChg chg="add mod">
          <ac:chgData name="Akanksha Nangia" userId="e3350276-2846-43a5-9624-dad9ea6101dd" providerId="ADAL" clId="{E54C9274-4CFA-4F4C-BB2A-6A93F78531C7}" dt="2024-04-11T05:50:42.508" v="1819" actId="571"/>
          <ac:spMkLst>
            <pc:docMk/>
            <pc:sldMk cId="3938343184" sldId="361"/>
            <ac:spMk id="14" creationId="{7EE80673-D77F-E021-0AD1-123DD540CCFB}"/>
          </ac:spMkLst>
        </pc:spChg>
        <pc:spChg chg="add mod">
          <ac:chgData name="Akanksha Nangia" userId="e3350276-2846-43a5-9624-dad9ea6101dd" providerId="ADAL" clId="{E54C9274-4CFA-4F4C-BB2A-6A93F78531C7}" dt="2024-04-11T05:50:42.508" v="1819" actId="571"/>
          <ac:spMkLst>
            <pc:docMk/>
            <pc:sldMk cId="3938343184" sldId="361"/>
            <ac:spMk id="15" creationId="{837FC46C-E847-52FC-F7F5-6ADC5E08DBBC}"/>
          </ac:spMkLst>
        </pc:spChg>
        <pc:spChg chg="add mod">
          <ac:chgData name="Akanksha Nangia" userId="e3350276-2846-43a5-9624-dad9ea6101dd" providerId="ADAL" clId="{E54C9274-4CFA-4F4C-BB2A-6A93F78531C7}" dt="2024-04-11T06:19:57.406" v="2110" actId="1076"/>
          <ac:spMkLst>
            <pc:docMk/>
            <pc:sldMk cId="3938343184" sldId="361"/>
            <ac:spMk id="15" creationId="{BC752389-A907-EEB1-2AE8-B556AEE17193}"/>
          </ac:spMkLst>
        </pc:spChg>
        <pc:spChg chg="add mod">
          <ac:chgData name="Akanksha Nangia" userId="e3350276-2846-43a5-9624-dad9ea6101dd" providerId="ADAL" clId="{E54C9274-4CFA-4F4C-BB2A-6A93F78531C7}" dt="2024-04-11T05:50:42.508" v="1819" actId="571"/>
          <ac:spMkLst>
            <pc:docMk/>
            <pc:sldMk cId="3938343184" sldId="361"/>
            <ac:spMk id="16" creationId="{13327959-2205-6FCC-5164-4AA64C848827}"/>
          </ac:spMkLst>
        </pc:spChg>
        <pc:spChg chg="add del mod">
          <ac:chgData name="Akanksha Nangia" userId="e3350276-2846-43a5-9624-dad9ea6101dd" providerId="ADAL" clId="{E54C9274-4CFA-4F4C-BB2A-6A93F78531C7}" dt="2024-04-11T05:54:41.551" v="1845" actId="478"/>
          <ac:spMkLst>
            <pc:docMk/>
            <pc:sldMk cId="3938343184" sldId="361"/>
            <ac:spMk id="17" creationId="{34794934-517A-1796-7756-5607CB68F21F}"/>
          </ac:spMkLst>
        </pc:spChg>
        <pc:spChg chg="add del mod">
          <ac:chgData name="Akanksha Nangia" userId="e3350276-2846-43a5-9624-dad9ea6101dd" providerId="ADAL" clId="{E54C9274-4CFA-4F4C-BB2A-6A93F78531C7}" dt="2024-04-11T05:54:41.551" v="1845" actId="478"/>
          <ac:spMkLst>
            <pc:docMk/>
            <pc:sldMk cId="3938343184" sldId="361"/>
            <ac:spMk id="18" creationId="{409A98BC-4667-39D5-0936-157F4015C823}"/>
          </ac:spMkLst>
        </pc:spChg>
        <pc:spChg chg="add del mod">
          <ac:chgData name="Akanksha Nangia" userId="e3350276-2846-43a5-9624-dad9ea6101dd" providerId="ADAL" clId="{E54C9274-4CFA-4F4C-BB2A-6A93F78531C7}" dt="2024-04-11T05:54:41.551" v="1845" actId="478"/>
          <ac:spMkLst>
            <pc:docMk/>
            <pc:sldMk cId="3938343184" sldId="361"/>
            <ac:spMk id="19" creationId="{32EA4803-6360-90DE-03D2-721ACD378579}"/>
          </ac:spMkLst>
        </pc:spChg>
        <pc:spChg chg="add del mod">
          <ac:chgData name="Akanksha Nangia" userId="e3350276-2846-43a5-9624-dad9ea6101dd" providerId="ADAL" clId="{E54C9274-4CFA-4F4C-BB2A-6A93F78531C7}" dt="2024-04-11T05:54:41.551" v="1845" actId="478"/>
          <ac:spMkLst>
            <pc:docMk/>
            <pc:sldMk cId="3938343184" sldId="361"/>
            <ac:spMk id="20" creationId="{1C788ECE-F244-BD3F-156E-B196F583DF5B}"/>
          </ac:spMkLst>
        </pc:spChg>
        <pc:spChg chg="add del mod">
          <ac:chgData name="Akanksha Nangia" userId="e3350276-2846-43a5-9624-dad9ea6101dd" providerId="ADAL" clId="{E54C9274-4CFA-4F4C-BB2A-6A93F78531C7}" dt="2024-04-11T05:54:41.551" v="1845" actId="478"/>
          <ac:spMkLst>
            <pc:docMk/>
            <pc:sldMk cId="3938343184" sldId="361"/>
            <ac:spMk id="21" creationId="{616ECE9E-945C-42C9-138A-A28122E289AF}"/>
          </ac:spMkLst>
        </pc:spChg>
        <pc:spChg chg="add del mod">
          <ac:chgData name="Akanksha Nangia" userId="e3350276-2846-43a5-9624-dad9ea6101dd" providerId="ADAL" clId="{E54C9274-4CFA-4F4C-BB2A-6A93F78531C7}" dt="2024-04-11T05:56:09.334" v="1847" actId="478"/>
          <ac:spMkLst>
            <pc:docMk/>
            <pc:sldMk cId="3938343184" sldId="361"/>
            <ac:spMk id="22" creationId="{8528135E-95BF-C03D-3581-F6959D1BC61A}"/>
          </ac:spMkLst>
        </pc:spChg>
        <pc:spChg chg="add mod">
          <ac:chgData name="Akanksha Nangia" userId="e3350276-2846-43a5-9624-dad9ea6101dd" providerId="ADAL" clId="{E54C9274-4CFA-4F4C-BB2A-6A93F78531C7}" dt="2024-04-11T05:59:29.047" v="1883" actId="14100"/>
          <ac:spMkLst>
            <pc:docMk/>
            <pc:sldMk cId="3938343184" sldId="361"/>
            <ac:spMk id="23" creationId="{9762C148-F9ED-1EDA-1455-50C91BD54A0E}"/>
          </ac:spMkLst>
        </pc:spChg>
        <pc:spChg chg="mod">
          <ac:chgData name="Akanksha Nangia" userId="e3350276-2846-43a5-9624-dad9ea6101dd" providerId="ADAL" clId="{E54C9274-4CFA-4F4C-BB2A-6A93F78531C7}" dt="2024-04-11T06:04:34.831" v="1887"/>
          <ac:spMkLst>
            <pc:docMk/>
            <pc:sldMk cId="3938343184" sldId="361"/>
            <ac:spMk id="25" creationId="{C2F43832-C639-546A-CF47-3319953A12F1}"/>
          </ac:spMkLst>
        </pc:spChg>
        <pc:spChg chg="mod">
          <ac:chgData name="Akanksha Nangia" userId="e3350276-2846-43a5-9624-dad9ea6101dd" providerId="ADAL" clId="{E54C9274-4CFA-4F4C-BB2A-6A93F78531C7}" dt="2024-04-11T06:04:34.831" v="1887"/>
          <ac:spMkLst>
            <pc:docMk/>
            <pc:sldMk cId="3938343184" sldId="361"/>
            <ac:spMk id="26" creationId="{FDA3D15E-3606-4A83-4B8D-FF264BF72631}"/>
          </ac:spMkLst>
        </pc:spChg>
        <pc:spChg chg="mod">
          <ac:chgData name="Akanksha Nangia" userId="e3350276-2846-43a5-9624-dad9ea6101dd" providerId="ADAL" clId="{E54C9274-4CFA-4F4C-BB2A-6A93F78531C7}" dt="2024-04-11T06:04:34.831" v="1887"/>
          <ac:spMkLst>
            <pc:docMk/>
            <pc:sldMk cId="3938343184" sldId="361"/>
            <ac:spMk id="27" creationId="{FD8D4FEC-9369-EA59-7992-BDC4BF9A985E}"/>
          </ac:spMkLst>
        </pc:spChg>
        <pc:spChg chg="mod">
          <ac:chgData name="Akanksha Nangia" userId="e3350276-2846-43a5-9624-dad9ea6101dd" providerId="ADAL" clId="{E54C9274-4CFA-4F4C-BB2A-6A93F78531C7}" dt="2024-04-11T06:04:34.831" v="1887"/>
          <ac:spMkLst>
            <pc:docMk/>
            <pc:sldMk cId="3938343184" sldId="361"/>
            <ac:spMk id="28" creationId="{6DC1C9D4-1E6A-6D52-2E13-27DB2EF5B32A}"/>
          </ac:spMkLst>
        </pc:spChg>
        <pc:spChg chg="mod">
          <ac:chgData name="Akanksha Nangia" userId="e3350276-2846-43a5-9624-dad9ea6101dd" providerId="ADAL" clId="{E54C9274-4CFA-4F4C-BB2A-6A93F78531C7}" dt="2024-04-11T06:04:34.831" v="1887"/>
          <ac:spMkLst>
            <pc:docMk/>
            <pc:sldMk cId="3938343184" sldId="361"/>
            <ac:spMk id="29" creationId="{D6383DED-9CA0-914C-6C59-273806A3ED5C}"/>
          </ac:spMkLst>
        </pc:spChg>
        <pc:spChg chg="mod">
          <ac:chgData name="Akanksha Nangia" userId="e3350276-2846-43a5-9624-dad9ea6101dd" providerId="ADAL" clId="{E54C9274-4CFA-4F4C-BB2A-6A93F78531C7}" dt="2024-04-11T06:04:34.831" v="1887"/>
          <ac:spMkLst>
            <pc:docMk/>
            <pc:sldMk cId="3938343184" sldId="361"/>
            <ac:spMk id="30" creationId="{44B14938-F38D-4D27-26FE-827B814CA114}"/>
          </ac:spMkLst>
        </pc:spChg>
        <pc:spChg chg="mod">
          <ac:chgData name="Akanksha Nangia" userId="e3350276-2846-43a5-9624-dad9ea6101dd" providerId="ADAL" clId="{E54C9274-4CFA-4F4C-BB2A-6A93F78531C7}" dt="2024-04-11T06:04:34.831" v="1887"/>
          <ac:spMkLst>
            <pc:docMk/>
            <pc:sldMk cId="3938343184" sldId="361"/>
            <ac:spMk id="31" creationId="{4BBF3141-C461-EDF3-8C74-4866B4EC74EE}"/>
          </ac:spMkLst>
        </pc:spChg>
        <pc:spChg chg="mod">
          <ac:chgData name="Akanksha Nangia" userId="e3350276-2846-43a5-9624-dad9ea6101dd" providerId="ADAL" clId="{E54C9274-4CFA-4F4C-BB2A-6A93F78531C7}" dt="2024-04-11T06:04:34.831" v="1887"/>
          <ac:spMkLst>
            <pc:docMk/>
            <pc:sldMk cId="3938343184" sldId="361"/>
            <ac:spMk id="32" creationId="{A5126766-AD0D-7AF3-C817-ECB5169DF12A}"/>
          </ac:spMkLst>
        </pc:spChg>
        <pc:spChg chg="mod">
          <ac:chgData name="Akanksha Nangia" userId="e3350276-2846-43a5-9624-dad9ea6101dd" providerId="ADAL" clId="{E54C9274-4CFA-4F4C-BB2A-6A93F78531C7}" dt="2024-04-11T06:04:34.831" v="1887"/>
          <ac:spMkLst>
            <pc:docMk/>
            <pc:sldMk cId="3938343184" sldId="361"/>
            <ac:spMk id="33" creationId="{6526EAF5-69DB-B2DE-2DCD-322A9EEBFA93}"/>
          </ac:spMkLst>
        </pc:spChg>
        <pc:spChg chg="mod">
          <ac:chgData name="Akanksha Nangia" userId="e3350276-2846-43a5-9624-dad9ea6101dd" providerId="ADAL" clId="{E54C9274-4CFA-4F4C-BB2A-6A93F78531C7}" dt="2024-04-11T06:04:34.831" v="1887"/>
          <ac:spMkLst>
            <pc:docMk/>
            <pc:sldMk cId="3938343184" sldId="361"/>
            <ac:spMk id="34" creationId="{DC0A131F-CA22-83E1-EDDF-243B6D8B8B19}"/>
          </ac:spMkLst>
        </pc:spChg>
        <pc:spChg chg="mod">
          <ac:chgData name="Akanksha Nangia" userId="e3350276-2846-43a5-9624-dad9ea6101dd" providerId="ADAL" clId="{E54C9274-4CFA-4F4C-BB2A-6A93F78531C7}" dt="2024-04-11T06:04:39.329" v="1888"/>
          <ac:spMkLst>
            <pc:docMk/>
            <pc:sldMk cId="3938343184" sldId="361"/>
            <ac:spMk id="36" creationId="{683B655D-E801-1DC7-8CD2-B788EEF9F9DD}"/>
          </ac:spMkLst>
        </pc:spChg>
        <pc:spChg chg="mod">
          <ac:chgData name="Akanksha Nangia" userId="e3350276-2846-43a5-9624-dad9ea6101dd" providerId="ADAL" clId="{E54C9274-4CFA-4F4C-BB2A-6A93F78531C7}" dt="2024-04-11T06:04:39.329" v="1888"/>
          <ac:spMkLst>
            <pc:docMk/>
            <pc:sldMk cId="3938343184" sldId="361"/>
            <ac:spMk id="37" creationId="{C97DC46B-00E5-DE4D-3A40-021FF3B37AE9}"/>
          </ac:spMkLst>
        </pc:spChg>
        <pc:spChg chg="mod">
          <ac:chgData name="Akanksha Nangia" userId="e3350276-2846-43a5-9624-dad9ea6101dd" providerId="ADAL" clId="{E54C9274-4CFA-4F4C-BB2A-6A93F78531C7}" dt="2024-04-11T06:04:39.329" v="1888"/>
          <ac:spMkLst>
            <pc:docMk/>
            <pc:sldMk cId="3938343184" sldId="361"/>
            <ac:spMk id="38" creationId="{2EDC1B46-8992-FB60-1BE2-6CB940EDE664}"/>
          </ac:spMkLst>
        </pc:spChg>
        <pc:spChg chg="mod">
          <ac:chgData name="Akanksha Nangia" userId="e3350276-2846-43a5-9624-dad9ea6101dd" providerId="ADAL" clId="{E54C9274-4CFA-4F4C-BB2A-6A93F78531C7}" dt="2024-04-11T06:04:39.329" v="1888"/>
          <ac:spMkLst>
            <pc:docMk/>
            <pc:sldMk cId="3938343184" sldId="361"/>
            <ac:spMk id="39" creationId="{277B6FB0-5DA5-048C-4D38-EC6F53CDC142}"/>
          </ac:spMkLst>
        </pc:spChg>
        <pc:spChg chg="mod">
          <ac:chgData name="Akanksha Nangia" userId="e3350276-2846-43a5-9624-dad9ea6101dd" providerId="ADAL" clId="{E54C9274-4CFA-4F4C-BB2A-6A93F78531C7}" dt="2024-04-11T06:04:39.329" v="1888"/>
          <ac:spMkLst>
            <pc:docMk/>
            <pc:sldMk cId="3938343184" sldId="361"/>
            <ac:spMk id="40" creationId="{EF9E3D64-6746-9D53-3ECB-5B355D83F660}"/>
          </ac:spMkLst>
        </pc:spChg>
        <pc:spChg chg="mod">
          <ac:chgData name="Akanksha Nangia" userId="e3350276-2846-43a5-9624-dad9ea6101dd" providerId="ADAL" clId="{E54C9274-4CFA-4F4C-BB2A-6A93F78531C7}" dt="2024-04-11T06:04:39.329" v="1888"/>
          <ac:spMkLst>
            <pc:docMk/>
            <pc:sldMk cId="3938343184" sldId="361"/>
            <ac:spMk id="41" creationId="{45AD9E98-CD5A-A029-D381-573907B9A53B}"/>
          </ac:spMkLst>
        </pc:spChg>
        <pc:spChg chg="mod">
          <ac:chgData name="Akanksha Nangia" userId="e3350276-2846-43a5-9624-dad9ea6101dd" providerId="ADAL" clId="{E54C9274-4CFA-4F4C-BB2A-6A93F78531C7}" dt="2024-04-11T06:04:39.329" v="1888"/>
          <ac:spMkLst>
            <pc:docMk/>
            <pc:sldMk cId="3938343184" sldId="361"/>
            <ac:spMk id="42" creationId="{57504229-E387-FA78-45C6-67747A8FC599}"/>
          </ac:spMkLst>
        </pc:spChg>
        <pc:spChg chg="mod">
          <ac:chgData name="Akanksha Nangia" userId="e3350276-2846-43a5-9624-dad9ea6101dd" providerId="ADAL" clId="{E54C9274-4CFA-4F4C-BB2A-6A93F78531C7}" dt="2024-04-11T06:04:39.329" v="1888"/>
          <ac:spMkLst>
            <pc:docMk/>
            <pc:sldMk cId="3938343184" sldId="361"/>
            <ac:spMk id="43" creationId="{BF594F21-B27A-2760-7F13-C78D97E77134}"/>
          </ac:spMkLst>
        </pc:spChg>
        <pc:spChg chg="mod">
          <ac:chgData name="Akanksha Nangia" userId="e3350276-2846-43a5-9624-dad9ea6101dd" providerId="ADAL" clId="{E54C9274-4CFA-4F4C-BB2A-6A93F78531C7}" dt="2024-04-11T06:04:39.329" v="1888"/>
          <ac:spMkLst>
            <pc:docMk/>
            <pc:sldMk cId="3938343184" sldId="361"/>
            <ac:spMk id="44" creationId="{51F84B08-6D6F-591C-2104-BB836051AC4C}"/>
          </ac:spMkLst>
        </pc:spChg>
        <pc:spChg chg="mod">
          <ac:chgData name="Akanksha Nangia" userId="e3350276-2846-43a5-9624-dad9ea6101dd" providerId="ADAL" clId="{E54C9274-4CFA-4F4C-BB2A-6A93F78531C7}" dt="2024-04-11T06:04:39.329" v="1888"/>
          <ac:spMkLst>
            <pc:docMk/>
            <pc:sldMk cId="3938343184" sldId="361"/>
            <ac:spMk id="45" creationId="{7FBA31CB-64F6-D72C-844A-330B28351774}"/>
          </ac:spMkLst>
        </pc:spChg>
        <pc:spChg chg="mod">
          <ac:chgData name="Akanksha Nangia" userId="e3350276-2846-43a5-9624-dad9ea6101dd" providerId="ADAL" clId="{E54C9274-4CFA-4F4C-BB2A-6A93F78531C7}" dt="2024-04-11T06:04:42.015" v="1889"/>
          <ac:spMkLst>
            <pc:docMk/>
            <pc:sldMk cId="3938343184" sldId="361"/>
            <ac:spMk id="47" creationId="{7AD711F6-A289-E359-14D6-6B85920AA62E}"/>
          </ac:spMkLst>
        </pc:spChg>
        <pc:spChg chg="mod">
          <ac:chgData name="Akanksha Nangia" userId="e3350276-2846-43a5-9624-dad9ea6101dd" providerId="ADAL" clId="{E54C9274-4CFA-4F4C-BB2A-6A93F78531C7}" dt="2024-04-11T06:04:42.015" v="1889"/>
          <ac:spMkLst>
            <pc:docMk/>
            <pc:sldMk cId="3938343184" sldId="361"/>
            <ac:spMk id="48" creationId="{ED46A022-9583-E3D6-8883-315EFEE6A0D1}"/>
          </ac:spMkLst>
        </pc:spChg>
        <pc:spChg chg="mod">
          <ac:chgData name="Akanksha Nangia" userId="e3350276-2846-43a5-9624-dad9ea6101dd" providerId="ADAL" clId="{E54C9274-4CFA-4F4C-BB2A-6A93F78531C7}" dt="2024-04-11T06:04:42.015" v="1889"/>
          <ac:spMkLst>
            <pc:docMk/>
            <pc:sldMk cId="3938343184" sldId="361"/>
            <ac:spMk id="49" creationId="{1BB07F39-551F-356D-C3C2-FDA781B8A752}"/>
          </ac:spMkLst>
        </pc:spChg>
        <pc:spChg chg="mod">
          <ac:chgData name="Akanksha Nangia" userId="e3350276-2846-43a5-9624-dad9ea6101dd" providerId="ADAL" clId="{E54C9274-4CFA-4F4C-BB2A-6A93F78531C7}" dt="2024-04-11T06:04:42.015" v="1889"/>
          <ac:spMkLst>
            <pc:docMk/>
            <pc:sldMk cId="3938343184" sldId="361"/>
            <ac:spMk id="50" creationId="{D20CD845-D178-FBFD-7BBC-72A729D85824}"/>
          </ac:spMkLst>
        </pc:spChg>
        <pc:spChg chg="mod">
          <ac:chgData name="Akanksha Nangia" userId="e3350276-2846-43a5-9624-dad9ea6101dd" providerId="ADAL" clId="{E54C9274-4CFA-4F4C-BB2A-6A93F78531C7}" dt="2024-04-11T06:04:42.015" v="1889"/>
          <ac:spMkLst>
            <pc:docMk/>
            <pc:sldMk cId="3938343184" sldId="361"/>
            <ac:spMk id="51" creationId="{19698E4C-195D-DB8D-5A8F-1CB1ACA21838}"/>
          </ac:spMkLst>
        </pc:spChg>
        <pc:spChg chg="mod">
          <ac:chgData name="Akanksha Nangia" userId="e3350276-2846-43a5-9624-dad9ea6101dd" providerId="ADAL" clId="{E54C9274-4CFA-4F4C-BB2A-6A93F78531C7}" dt="2024-04-11T06:04:42.015" v="1889"/>
          <ac:spMkLst>
            <pc:docMk/>
            <pc:sldMk cId="3938343184" sldId="361"/>
            <ac:spMk id="52" creationId="{32C19143-2E11-369A-4E0E-BC0289293F8E}"/>
          </ac:spMkLst>
        </pc:spChg>
        <pc:spChg chg="mod">
          <ac:chgData name="Akanksha Nangia" userId="e3350276-2846-43a5-9624-dad9ea6101dd" providerId="ADAL" clId="{E54C9274-4CFA-4F4C-BB2A-6A93F78531C7}" dt="2024-04-11T06:04:42.015" v="1889"/>
          <ac:spMkLst>
            <pc:docMk/>
            <pc:sldMk cId="3938343184" sldId="361"/>
            <ac:spMk id="53" creationId="{528E837D-F41C-2B28-A572-5D07FA8B1833}"/>
          </ac:spMkLst>
        </pc:spChg>
        <pc:spChg chg="mod">
          <ac:chgData name="Akanksha Nangia" userId="e3350276-2846-43a5-9624-dad9ea6101dd" providerId="ADAL" clId="{E54C9274-4CFA-4F4C-BB2A-6A93F78531C7}" dt="2024-04-11T06:04:42.015" v="1889"/>
          <ac:spMkLst>
            <pc:docMk/>
            <pc:sldMk cId="3938343184" sldId="361"/>
            <ac:spMk id="54" creationId="{9475848E-27A0-9E46-D63B-DBA4C3450727}"/>
          </ac:spMkLst>
        </pc:spChg>
        <pc:spChg chg="mod">
          <ac:chgData name="Akanksha Nangia" userId="e3350276-2846-43a5-9624-dad9ea6101dd" providerId="ADAL" clId="{E54C9274-4CFA-4F4C-BB2A-6A93F78531C7}" dt="2024-04-11T06:04:42.015" v="1889"/>
          <ac:spMkLst>
            <pc:docMk/>
            <pc:sldMk cId="3938343184" sldId="361"/>
            <ac:spMk id="55" creationId="{F7B63A0F-4699-E7FA-766D-3BF932368201}"/>
          </ac:spMkLst>
        </pc:spChg>
        <pc:spChg chg="mod">
          <ac:chgData name="Akanksha Nangia" userId="e3350276-2846-43a5-9624-dad9ea6101dd" providerId="ADAL" clId="{E54C9274-4CFA-4F4C-BB2A-6A93F78531C7}" dt="2024-04-11T06:04:42.015" v="1889"/>
          <ac:spMkLst>
            <pc:docMk/>
            <pc:sldMk cId="3938343184" sldId="361"/>
            <ac:spMk id="56" creationId="{861E57AC-194C-ACB4-20ED-EED5382C8333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58" creationId="{EF35D369-5081-FA7A-2DD4-BCCD57A86C6C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59" creationId="{C2F89D54-027A-0C5F-86C4-83330CEAAD5B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60" creationId="{BAE1A2CB-063E-7EF5-4C72-BC0B6F206CA2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61" creationId="{D8CB7DD3-5CB8-CA29-FA0E-EF2575292345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62" creationId="{2428284D-57DA-BBF3-5F59-A94618C6F619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63" creationId="{C7DD7AB7-9BA7-500D-F2B4-459DC719B562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448" creationId="{8FE80CF5-E9A0-5C2B-74B0-2679E8FD7A9F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449" creationId="{22D094BB-65B2-9334-E55D-151B02918AB1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450" creationId="{46A7F7FF-5704-514A-067E-E0597F2DB3E1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451" creationId="{9E643F68-9773-BAF8-7CDA-EB41CD274A4B}"/>
          </ac:spMkLst>
        </pc:spChg>
        <pc:spChg chg="mod">
          <ac:chgData name="Akanksha Nangia" userId="e3350276-2846-43a5-9624-dad9ea6101dd" providerId="ADAL" clId="{E54C9274-4CFA-4F4C-BB2A-6A93F78531C7}" dt="2024-04-11T06:05:23.727" v="1894"/>
          <ac:spMkLst>
            <pc:docMk/>
            <pc:sldMk cId="3938343184" sldId="361"/>
            <ac:spMk id="453" creationId="{1530838D-FDCF-51A4-1FC4-6FCBEEEBF641}"/>
          </ac:spMkLst>
        </pc:spChg>
        <pc:spChg chg="mod">
          <ac:chgData name="Akanksha Nangia" userId="e3350276-2846-43a5-9624-dad9ea6101dd" providerId="ADAL" clId="{E54C9274-4CFA-4F4C-BB2A-6A93F78531C7}" dt="2024-04-11T06:05:23.727" v="1894"/>
          <ac:spMkLst>
            <pc:docMk/>
            <pc:sldMk cId="3938343184" sldId="361"/>
            <ac:spMk id="454" creationId="{852D8E09-1B60-0120-CCC0-2C6D407F754C}"/>
          </ac:spMkLst>
        </pc:spChg>
        <pc:spChg chg="mod">
          <ac:chgData name="Akanksha Nangia" userId="e3350276-2846-43a5-9624-dad9ea6101dd" providerId="ADAL" clId="{E54C9274-4CFA-4F4C-BB2A-6A93F78531C7}" dt="2024-04-11T06:05:23.727" v="1894"/>
          <ac:spMkLst>
            <pc:docMk/>
            <pc:sldMk cId="3938343184" sldId="361"/>
            <ac:spMk id="455" creationId="{70AD8795-2AB1-2DFD-F66B-43C18D283FFC}"/>
          </ac:spMkLst>
        </pc:spChg>
        <pc:spChg chg="mod">
          <ac:chgData name="Akanksha Nangia" userId="e3350276-2846-43a5-9624-dad9ea6101dd" providerId="ADAL" clId="{E54C9274-4CFA-4F4C-BB2A-6A93F78531C7}" dt="2024-04-11T06:05:23.727" v="1894"/>
          <ac:spMkLst>
            <pc:docMk/>
            <pc:sldMk cId="3938343184" sldId="361"/>
            <ac:spMk id="456" creationId="{B601B66D-5329-B19A-4856-2FCAD967B8A4}"/>
          </ac:spMkLst>
        </pc:spChg>
        <pc:spChg chg="mod">
          <ac:chgData name="Akanksha Nangia" userId="e3350276-2846-43a5-9624-dad9ea6101dd" providerId="ADAL" clId="{E54C9274-4CFA-4F4C-BB2A-6A93F78531C7}" dt="2024-04-11T06:05:23.727" v="1894"/>
          <ac:spMkLst>
            <pc:docMk/>
            <pc:sldMk cId="3938343184" sldId="361"/>
            <ac:spMk id="457" creationId="{765A1533-8A6C-D0F4-F9EA-63756CFF1958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459" creationId="{7591D6A7-0EF4-1E15-C66B-2806CEB6CA3B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460" creationId="{372AF24B-B9F5-04D4-3A9B-79BB31826DC8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461" creationId="{094B33C4-BC62-8D98-52AA-D573538C6977}"/>
          </ac:spMkLst>
        </pc:spChg>
        <pc:spChg chg="mod">
          <ac:chgData name="Akanksha Nangia" userId="e3350276-2846-43a5-9624-dad9ea6101dd" providerId="ADAL" clId="{E54C9274-4CFA-4F4C-BB2A-6A93F78531C7}" dt="2024-04-11T06:07:02.852" v="1898"/>
          <ac:spMkLst>
            <pc:docMk/>
            <pc:sldMk cId="3938343184" sldId="361"/>
            <ac:spMk id="463" creationId="{C7503E30-8B79-25EF-F4BC-D86BAB33085A}"/>
          </ac:spMkLst>
        </pc:spChg>
        <pc:spChg chg="mod">
          <ac:chgData name="Akanksha Nangia" userId="e3350276-2846-43a5-9624-dad9ea6101dd" providerId="ADAL" clId="{E54C9274-4CFA-4F4C-BB2A-6A93F78531C7}" dt="2024-04-11T06:07:02.852" v="1898"/>
          <ac:spMkLst>
            <pc:docMk/>
            <pc:sldMk cId="3938343184" sldId="361"/>
            <ac:spMk id="464" creationId="{156E60D6-8757-F93B-C400-F8CFE368AAC7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466" creationId="{716BBF4D-82FA-CF36-954A-54EA5950164C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467" creationId="{7B6F4C24-C3C4-8495-3BC1-FB4FF9E8E10C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469" creationId="{E8AA9320-F594-CBFD-F673-6F935F0CBF68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470" creationId="{431E0A7B-8E02-BE5F-331F-35F4B6B2DE6D}"/>
          </ac:spMkLst>
        </pc:spChg>
        <pc:spChg chg="mod">
          <ac:chgData name="Akanksha Nangia" userId="e3350276-2846-43a5-9624-dad9ea6101dd" providerId="ADAL" clId="{E54C9274-4CFA-4F4C-BB2A-6A93F78531C7}" dt="2024-04-11T06:11:37.424" v="2031" actId="207"/>
          <ac:spMkLst>
            <pc:docMk/>
            <pc:sldMk cId="3938343184" sldId="361"/>
            <ac:spMk id="471" creationId="{5118B555-A408-C82F-B1D9-C502D5826EEC}"/>
          </ac:spMkLst>
        </pc:spChg>
        <pc:spChg chg="del mod">
          <ac:chgData name="Akanksha Nangia" userId="e3350276-2846-43a5-9624-dad9ea6101dd" providerId="ADAL" clId="{E54C9274-4CFA-4F4C-BB2A-6A93F78531C7}" dt="2024-04-11T05:36:01.660" v="1573" actId="478"/>
          <ac:spMkLst>
            <pc:docMk/>
            <pc:sldMk cId="3938343184" sldId="361"/>
            <ac:spMk id="488" creationId="{00000000-0000-0000-0000-000000000000}"/>
          </ac:spMkLst>
        </pc:spChg>
        <pc:grpChg chg="add mod">
          <ac:chgData name="Akanksha Nangia" userId="e3350276-2846-43a5-9624-dad9ea6101dd" providerId="ADAL" clId="{E54C9274-4CFA-4F4C-BB2A-6A93F78531C7}" dt="2024-04-11T06:04:34.831" v="1887"/>
          <ac:grpSpMkLst>
            <pc:docMk/>
            <pc:sldMk cId="3938343184" sldId="361"/>
            <ac:grpSpMk id="24" creationId="{EFED78AB-DAB5-2080-7128-349C3E09EB0F}"/>
          </ac:grpSpMkLst>
        </pc:grpChg>
        <pc:grpChg chg="add mod">
          <ac:chgData name="Akanksha Nangia" userId="e3350276-2846-43a5-9624-dad9ea6101dd" providerId="ADAL" clId="{E54C9274-4CFA-4F4C-BB2A-6A93F78531C7}" dt="2024-04-11T06:04:39.329" v="1888"/>
          <ac:grpSpMkLst>
            <pc:docMk/>
            <pc:sldMk cId="3938343184" sldId="361"/>
            <ac:grpSpMk id="35" creationId="{0F219580-9D5D-3FD8-0275-EB4231EA45C2}"/>
          </ac:grpSpMkLst>
        </pc:grpChg>
        <pc:grpChg chg="add mod">
          <ac:chgData name="Akanksha Nangia" userId="e3350276-2846-43a5-9624-dad9ea6101dd" providerId="ADAL" clId="{E54C9274-4CFA-4F4C-BB2A-6A93F78531C7}" dt="2024-04-11T06:04:42.015" v="1889"/>
          <ac:grpSpMkLst>
            <pc:docMk/>
            <pc:sldMk cId="3938343184" sldId="361"/>
            <ac:grpSpMk id="46" creationId="{60708CB8-C068-027B-E428-6AFADE6F5278}"/>
          </ac:grpSpMkLst>
        </pc:grpChg>
        <pc:grpChg chg="add mod">
          <ac:chgData name="Akanksha Nangia" userId="e3350276-2846-43a5-9624-dad9ea6101dd" providerId="ADAL" clId="{E54C9274-4CFA-4F4C-BB2A-6A93F78531C7}" dt="2024-04-11T06:16:19.492" v="2045" actId="1076"/>
          <ac:grpSpMkLst>
            <pc:docMk/>
            <pc:sldMk cId="3938343184" sldId="361"/>
            <ac:grpSpMk id="57" creationId="{E086FC4A-D1CA-7304-5407-E2E57DDED24A}"/>
          </ac:grpSpMkLst>
        </pc:grpChg>
        <pc:grpChg chg="add del mod">
          <ac:chgData name="Akanksha Nangia" userId="e3350276-2846-43a5-9624-dad9ea6101dd" providerId="ADAL" clId="{E54C9274-4CFA-4F4C-BB2A-6A93F78531C7}" dt="2024-04-11T06:10:44.521" v="2024" actId="478"/>
          <ac:grpSpMkLst>
            <pc:docMk/>
            <pc:sldMk cId="3938343184" sldId="361"/>
            <ac:grpSpMk id="452" creationId="{A6076BE0-7F3C-EFF2-994E-AE8FDC50D60E}"/>
          </ac:grpSpMkLst>
        </pc:grpChg>
        <pc:grpChg chg="add mod">
          <ac:chgData name="Akanksha Nangia" userId="e3350276-2846-43a5-9624-dad9ea6101dd" providerId="ADAL" clId="{E54C9274-4CFA-4F4C-BB2A-6A93F78531C7}" dt="2024-04-11T06:16:22.447" v="2046" actId="1076"/>
          <ac:grpSpMkLst>
            <pc:docMk/>
            <pc:sldMk cId="3938343184" sldId="361"/>
            <ac:grpSpMk id="458" creationId="{6F243ACD-2241-B56C-0F67-9B79F80E008C}"/>
          </ac:grpSpMkLst>
        </pc:grpChg>
        <pc:grpChg chg="add del mod">
          <ac:chgData name="Akanksha Nangia" userId="e3350276-2846-43a5-9624-dad9ea6101dd" providerId="ADAL" clId="{E54C9274-4CFA-4F4C-BB2A-6A93F78531C7}" dt="2024-04-11T06:10:44.521" v="2024" actId="478"/>
          <ac:grpSpMkLst>
            <pc:docMk/>
            <pc:sldMk cId="3938343184" sldId="361"/>
            <ac:grpSpMk id="462" creationId="{8C2DE043-0F8B-E7B3-2311-8E6868528BD6}"/>
          </ac:grpSpMkLst>
        </pc:grpChg>
        <pc:grpChg chg="add mod">
          <ac:chgData name="Akanksha Nangia" userId="e3350276-2846-43a5-9624-dad9ea6101dd" providerId="ADAL" clId="{E54C9274-4CFA-4F4C-BB2A-6A93F78531C7}" dt="2024-04-11T06:16:14.796" v="2044" actId="1076"/>
          <ac:grpSpMkLst>
            <pc:docMk/>
            <pc:sldMk cId="3938343184" sldId="361"/>
            <ac:grpSpMk id="465" creationId="{8FFC0243-5CD8-C04F-C0D2-AFE4F71CFDD3}"/>
          </ac:grpSpMkLst>
        </pc:grpChg>
        <pc:grpChg chg="add mod">
          <ac:chgData name="Akanksha Nangia" userId="e3350276-2846-43a5-9624-dad9ea6101dd" providerId="ADAL" clId="{E54C9274-4CFA-4F4C-BB2A-6A93F78531C7}" dt="2024-04-11T06:16:11.125" v="2043" actId="1076"/>
          <ac:grpSpMkLst>
            <pc:docMk/>
            <pc:sldMk cId="3938343184" sldId="361"/>
            <ac:grpSpMk id="468" creationId="{F0A747D6-F3FB-8618-41E0-494D3ED93E1F}"/>
          </ac:grpSpMkLst>
        </pc:grpChg>
        <pc:picChg chg="add mod">
          <ac:chgData name="Akanksha Nangia" userId="e3350276-2846-43a5-9624-dad9ea6101dd" providerId="ADAL" clId="{E54C9274-4CFA-4F4C-BB2A-6A93F78531C7}" dt="2024-04-11T05:42:07.213" v="1753" actId="1076"/>
          <ac:picMkLst>
            <pc:docMk/>
            <pc:sldMk cId="3938343184" sldId="361"/>
            <ac:picMk id="6" creationId="{67A83DDA-F824-E63D-5D8F-D2BE8797B8C8}"/>
          </ac:picMkLst>
        </pc:picChg>
        <pc:picChg chg="add del mod">
          <ac:chgData name="Akanksha Nangia" userId="e3350276-2846-43a5-9624-dad9ea6101dd" providerId="ADAL" clId="{E54C9274-4CFA-4F4C-BB2A-6A93F78531C7}" dt="2024-04-11T06:08:32.853" v="1945" actId="478"/>
          <ac:picMkLst>
            <pc:docMk/>
            <pc:sldMk cId="3938343184" sldId="361"/>
            <ac:picMk id="1026" creationId="{6C98EDFB-C954-7972-EF0F-7167B75675DB}"/>
          </ac:picMkLst>
        </pc:picChg>
        <pc:picChg chg="add mod">
          <ac:chgData name="Akanksha Nangia" userId="e3350276-2846-43a5-9624-dad9ea6101dd" providerId="ADAL" clId="{E54C9274-4CFA-4F4C-BB2A-6A93F78531C7}" dt="2024-04-11T06:16:01.533" v="2039" actId="1076"/>
          <ac:picMkLst>
            <pc:docMk/>
            <pc:sldMk cId="3938343184" sldId="361"/>
            <ac:picMk id="1028" creationId="{ED835690-557D-2220-03E5-4B93AE3F3206}"/>
          </ac:picMkLst>
        </pc:picChg>
        <pc:picChg chg="add mod">
          <ac:chgData name="Akanksha Nangia" userId="e3350276-2846-43a5-9624-dad9ea6101dd" providerId="ADAL" clId="{E54C9274-4CFA-4F4C-BB2A-6A93F78531C7}" dt="2024-04-11T06:16:25.734" v="2047" actId="1076"/>
          <ac:picMkLst>
            <pc:docMk/>
            <pc:sldMk cId="3938343184" sldId="361"/>
            <ac:picMk id="1030" creationId="{72124D05-4626-DBE6-25FA-DC05EBE1E974}"/>
          </ac:picMkLst>
        </pc:picChg>
      </pc:sldChg>
      <pc:sldChg chg="modSp add del mod">
        <pc:chgData name="Akanksha Nangia" userId="e3350276-2846-43a5-9624-dad9ea6101dd" providerId="ADAL" clId="{E54C9274-4CFA-4F4C-BB2A-6A93F78531C7}" dt="2024-04-11T16:13:26.582" v="2284" actId="47"/>
        <pc:sldMkLst>
          <pc:docMk/>
          <pc:sldMk cId="965820124" sldId="362"/>
        </pc:sldMkLst>
        <pc:spChg chg="mod">
          <ac:chgData name="Akanksha Nangia" userId="e3350276-2846-43a5-9624-dad9ea6101dd" providerId="ADAL" clId="{E54C9274-4CFA-4F4C-BB2A-6A93F78531C7}" dt="2024-04-11T06:24:02.846" v="2280" actId="20577"/>
          <ac:spMkLst>
            <pc:docMk/>
            <pc:sldMk cId="965820124" sldId="362"/>
            <ac:spMk id="488" creationId="{00000000-0000-0000-0000-000000000000}"/>
          </ac:spMkLst>
        </pc:spChg>
      </pc:sldChg>
      <pc:sldChg chg="modSp add del mod">
        <pc:chgData name="Akanksha Nangia" userId="e3350276-2846-43a5-9624-dad9ea6101dd" providerId="ADAL" clId="{E54C9274-4CFA-4F4C-BB2A-6A93F78531C7}" dt="2024-04-11T19:57:58.647" v="2985" actId="47"/>
        <pc:sldMkLst>
          <pc:docMk/>
          <pc:sldMk cId="3830981339" sldId="363"/>
        </pc:sldMkLst>
        <pc:spChg chg="mod">
          <ac:chgData name="Akanksha Nangia" userId="e3350276-2846-43a5-9624-dad9ea6101dd" providerId="ADAL" clId="{E54C9274-4CFA-4F4C-BB2A-6A93F78531C7}" dt="2024-04-11T01:34:41.049" v="389" actId="20577"/>
          <ac:spMkLst>
            <pc:docMk/>
            <pc:sldMk cId="3830981339" sldId="363"/>
            <ac:spMk id="488" creationId="{00000000-0000-0000-0000-000000000000}"/>
          </ac:spMkLst>
        </pc:spChg>
      </pc:sldChg>
      <pc:sldChg chg="addSp delSp modSp add mod delAnim modAnim">
        <pc:chgData name="Akanksha Nangia" userId="e3350276-2846-43a5-9624-dad9ea6101dd" providerId="ADAL" clId="{E54C9274-4CFA-4F4C-BB2A-6A93F78531C7}" dt="2024-04-11T22:11:43.193" v="3866" actId="12788"/>
        <pc:sldMkLst>
          <pc:docMk/>
          <pc:sldMk cId="1351416500" sldId="364"/>
        </pc:sldMkLst>
        <pc:spChg chg="add del mod">
          <ac:chgData name="Akanksha Nangia" userId="e3350276-2846-43a5-9624-dad9ea6101dd" providerId="ADAL" clId="{E54C9274-4CFA-4F4C-BB2A-6A93F78531C7}" dt="2024-04-11T21:50:20.718" v="3452" actId="478"/>
          <ac:spMkLst>
            <pc:docMk/>
            <pc:sldMk cId="1351416500" sldId="364"/>
            <ac:spMk id="2" creationId="{E6A225AC-E593-CE49-6C66-5879A060F46C}"/>
          </ac:spMkLst>
        </pc:spChg>
        <pc:spChg chg="add del mod">
          <ac:chgData name="Akanksha Nangia" userId="e3350276-2846-43a5-9624-dad9ea6101dd" providerId="ADAL" clId="{E54C9274-4CFA-4F4C-BB2A-6A93F78531C7}" dt="2024-04-11T21:52:03.553" v="3454" actId="478"/>
          <ac:spMkLst>
            <pc:docMk/>
            <pc:sldMk cId="1351416500" sldId="364"/>
            <ac:spMk id="3" creationId="{D454FAE9-4911-B96B-86C2-4D4BD62366CF}"/>
          </ac:spMkLst>
        </pc:spChg>
        <pc:spChg chg="add mod">
          <ac:chgData name="Akanksha Nangia" userId="e3350276-2846-43a5-9624-dad9ea6101dd" providerId="ADAL" clId="{E54C9274-4CFA-4F4C-BB2A-6A93F78531C7}" dt="2024-04-11T22:11:36.589" v="3865" actId="12788"/>
          <ac:spMkLst>
            <pc:docMk/>
            <pc:sldMk cId="1351416500" sldId="364"/>
            <ac:spMk id="4" creationId="{A9F030EA-3D7F-573F-2914-22227B461AF0}"/>
          </ac:spMkLst>
        </pc:spChg>
        <pc:spChg chg="add del mod">
          <ac:chgData name="Akanksha Nangia" userId="e3350276-2846-43a5-9624-dad9ea6101dd" providerId="ADAL" clId="{E54C9274-4CFA-4F4C-BB2A-6A93F78531C7}" dt="2024-04-11T21:52:03.553" v="3454" actId="478"/>
          <ac:spMkLst>
            <pc:docMk/>
            <pc:sldMk cId="1351416500" sldId="364"/>
            <ac:spMk id="5" creationId="{966787EB-9091-E929-5691-A863BAB481DF}"/>
          </ac:spMkLst>
        </pc:spChg>
        <pc:spChg chg="add mod">
          <ac:chgData name="Akanksha Nangia" userId="e3350276-2846-43a5-9624-dad9ea6101dd" providerId="ADAL" clId="{E54C9274-4CFA-4F4C-BB2A-6A93F78531C7}" dt="2024-04-11T22:11:27.308" v="3864" actId="12788"/>
          <ac:spMkLst>
            <pc:docMk/>
            <pc:sldMk cId="1351416500" sldId="364"/>
            <ac:spMk id="6" creationId="{02EF9C00-05F0-A452-D4AF-C3392AB005AB}"/>
          </ac:spMkLst>
        </pc:spChg>
        <pc:spChg chg="add del mod">
          <ac:chgData name="Akanksha Nangia" userId="e3350276-2846-43a5-9624-dad9ea6101dd" providerId="ADAL" clId="{E54C9274-4CFA-4F4C-BB2A-6A93F78531C7}" dt="2024-04-11T21:52:03.553" v="3454" actId="478"/>
          <ac:spMkLst>
            <pc:docMk/>
            <pc:sldMk cId="1351416500" sldId="364"/>
            <ac:spMk id="7" creationId="{B39A8047-7A52-7A96-B34E-51CE595B55DE}"/>
          </ac:spMkLst>
        </pc:spChg>
        <pc:spChg chg="add mod">
          <ac:chgData name="Akanksha Nangia" userId="e3350276-2846-43a5-9624-dad9ea6101dd" providerId="ADAL" clId="{E54C9274-4CFA-4F4C-BB2A-6A93F78531C7}" dt="2024-04-11T22:11:43.193" v="3866" actId="12788"/>
          <ac:spMkLst>
            <pc:docMk/>
            <pc:sldMk cId="1351416500" sldId="364"/>
            <ac:spMk id="8" creationId="{AD4D5079-90F8-68CF-CFED-1F4084EEFE4F}"/>
          </ac:spMkLst>
        </pc:spChg>
        <pc:spChg chg="add del mod">
          <ac:chgData name="Akanksha Nangia" userId="e3350276-2846-43a5-9624-dad9ea6101dd" providerId="ADAL" clId="{E54C9274-4CFA-4F4C-BB2A-6A93F78531C7}" dt="2024-04-11T21:52:07.518" v="3455" actId="478"/>
          <ac:spMkLst>
            <pc:docMk/>
            <pc:sldMk cId="1351416500" sldId="364"/>
            <ac:spMk id="9" creationId="{31E651A1-7677-65D6-5D53-340279C8AD7B}"/>
          </ac:spMkLst>
        </pc:spChg>
        <pc:spChg chg="add mod">
          <ac:chgData name="Akanksha Nangia" userId="e3350276-2846-43a5-9624-dad9ea6101dd" providerId="ADAL" clId="{E54C9274-4CFA-4F4C-BB2A-6A93F78531C7}" dt="2024-04-11T22:11:36.589" v="3865" actId="12788"/>
          <ac:spMkLst>
            <pc:docMk/>
            <pc:sldMk cId="1351416500" sldId="364"/>
            <ac:spMk id="10" creationId="{4ECD9530-97A2-13DA-39A6-CB25F1F338FA}"/>
          </ac:spMkLst>
        </pc:spChg>
        <pc:spChg chg="add del mod">
          <ac:chgData name="Akanksha Nangia" userId="e3350276-2846-43a5-9624-dad9ea6101dd" providerId="ADAL" clId="{E54C9274-4CFA-4F4C-BB2A-6A93F78531C7}" dt="2024-04-11T21:52:07.518" v="3455" actId="478"/>
          <ac:spMkLst>
            <pc:docMk/>
            <pc:sldMk cId="1351416500" sldId="364"/>
            <ac:spMk id="11" creationId="{C4992314-1E34-5D59-2601-70EACD7E163A}"/>
          </ac:spMkLst>
        </pc:spChg>
        <pc:spChg chg="add mod">
          <ac:chgData name="Akanksha Nangia" userId="e3350276-2846-43a5-9624-dad9ea6101dd" providerId="ADAL" clId="{E54C9274-4CFA-4F4C-BB2A-6A93F78531C7}" dt="2024-04-11T22:11:27.308" v="3864" actId="12788"/>
          <ac:spMkLst>
            <pc:docMk/>
            <pc:sldMk cId="1351416500" sldId="364"/>
            <ac:spMk id="12" creationId="{1D30A3D7-E03C-1913-E898-1BA73DEA6997}"/>
          </ac:spMkLst>
        </pc:spChg>
        <pc:spChg chg="add del mod">
          <ac:chgData name="Akanksha Nangia" userId="e3350276-2846-43a5-9624-dad9ea6101dd" providerId="ADAL" clId="{E54C9274-4CFA-4F4C-BB2A-6A93F78531C7}" dt="2024-04-11T21:52:07.518" v="3455" actId="478"/>
          <ac:spMkLst>
            <pc:docMk/>
            <pc:sldMk cId="1351416500" sldId="364"/>
            <ac:spMk id="13" creationId="{DDFCDC4F-015C-6905-8E03-F1BD76F2AF9F}"/>
          </ac:spMkLst>
        </pc:spChg>
        <pc:spChg chg="add mod">
          <ac:chgData name="Akanksha Nangia" userId="e3350276-2846-43a5-9624-dad9ea6101dd" providerId="ADAL" clId="{E54C9274-4CFA-4F4C-BB2A-6A93F78531C7}" dt="2024-04-11T22:11:43.193" v="3866" actId="12788"/>
          <ac:spMkLst>
            <pc:docMk/>
            <pc:sldMk cId="1351416500" sldId="364"/>
            <ac:spMk id="14" creationId="{E77CB2F7-5FA3-1CF8-0B02-792855E0B589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16" creationId="{3EB2C308-A1AD-1C33-760F-5EA0505CB216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17" creationId="{EDE0DAC7-6814-E927-C144-5A383594C546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18" creationId="{793C1F60-22F5-BB30-038A-B8C40EF352BB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20" creationId="{CA1DEA73-4BC5-E03A-84CF-B470F563B3CF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21" creationId="{DC258A6A-AD88-4620-3C48-01473226448F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22" creationId="{4FCB56F5-EBCC-BE22-63E1-7DB927D32528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23" creationId="{BE6D2D51-95D7-C8B9-2B6B-B53A82F50609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24" creationId="{31CCCDE0-E26D-FBB1-35F4-A70F6B318C90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26" creationId="{E704ABBB-C100-93A5-4C26-07DED151E088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27" creationId="{48DE9770-08B3-9A64-73F9-6E0D5ED07609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28" creationId="{43293BE6-CDE0-C289-5C96-E77794864C5D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29" creationId="{49C19D43-3279-B4D8-AA7E-4F42586A81DF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30" creationId="{5E0FE727-13F7-C1EF-754E-AACF1FAB0669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31" creationId="{2C934728-5789-CF1A-B7A9-D225D1F0D3C5}"/>
          </ac:spMkLst>
        </pc:spChg>
        <pc:spChg chg="mod">
          <ac:chgData name="Akanksha Nangia" userId="e3350276-2846-43a5-9624-dad9ea6101dd" providerId="ADAL" clId="{E54C9274-4CFA-4F4C-BB2A-6A93F78531C7}" dt="2024-04-11T22:11:14.434" v="3861" actId="207"/>
          <ac:spMkLst>
            <pc:docMk/>
            <pc:sldMk cId="1351416500" sldId="364"/>
            <ac:spMk id="33" creationId="{5BDA527D-7183-6062-16F1-488B3F550E38}"/>
          </ac:spMkLst>
        </pc:spChg>
        <pc:spChg chg="mod">
          <ac:chgData name="Akanksha Nangia" userId="e3350276-2846-43a5-9624-dad9ea6101dd" providerId="ADAL" clId="{E54C9274-4CFA-4F4C-BB2A-6A93F78531C7}" dt="2024-04-11T22:11:14.434" v="3861" actId="207"/>
          <ac:spMkLst>
            <pc:docMk/>
            <pc:sldMk cId="1351416500" sldId="364"/>
            <ac:spMk id="34" creationId="{2F38F3AB-7A0B-36E8-B723-00E251445E64}"/>
          </ac:spMkLst>
        </pc:spChg>
        <pc:spChg chg="add del mod">
          <ac:chgData name="Akanksha Nangia" userId="e3350276-2846-43a5-9624-dad9ea6101dd" providerId="ADAL" clId="{E54C9274-4CFA-4F4C-BB2A-6A93F78531C7}" dt="2024-04-11T22:06:57.777" v="3845" actId="478"/>
          <ac:spMkLst>
            <pc:docMk/>
            <pc:sldMk cId="1351416500" sldId="364"/>
            <ac:spMk id="35" creationId="{92D8E8B0-D7A7-6468-235C-48CAED5AB557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37" creationId="{A0937D81-B9E3-FA58-FD67-E5FFFE6F1F8B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38" creationId="{491F51C3-160C-388A-10CF-9DD9113497EA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39" creationId="{F45E5270-6BA6-2B8F-958A-AFFF535BB75D}"/>
          </ac:spMkLst>
        </pc:spChg>
        <pc:spChg chg="mod">
          <ac:chgData name="Akanksha Nangia" userId="e3350276-2846-43a5-9624-dad9ea6101dd" providerId="ADAL" clId="{E54C9274-4CFA-4F4C-BB2A-6A93F78531C7}" dt="2024-04-11T21:51:53.571" v="3453"/>
          <ac:spMkLst>
            <pc:docMk/>
            <pc:sldMk cId="1351416500" sldId="364"/>
            <ac:spMk id="40" creationId="{99655B4E-252B-F223-CF1E-D7FD02D19858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42" creationId="{C0C492E1-F2E3-87CA-876B-A2A1277FCCA3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43" creationId="{D08AD5BF-72B0-3262-2073-E47719F7B808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44" creationId="{18ACD0A8-97A6-D016-7E32-DB553AC9B91C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45" creationId="{3B5D9129-3622-5FC3-1302-15E12260F971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46" creationId="{223E1CF9-B654-1BD5-1F1D-29A295BD6204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47" creationId="{567306E5-2E61-D397-6564-1D2CFC9FB415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49" creationId="{88389436-AF7E-6E4B-C046-FD888AC38040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50" creationId="{AE0E711D-5279-219B-052C-B6629905485B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51" creationId="{FDB60267-032D-2E38-1769-8A26EB8D8F24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52" creationId="{571B21E4-19FE-E660-7B01-50AC34E88825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53" creationId="{03E237EA-7E85-3513-793D-106B906F946C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54" creationId="{24598458-2D55-53DE-CE95-8DA33A0BD017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55" creationId="{39131814-308C-894A-D750-4E3313347C4D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56" creationId="{77971B97-F3F6-1F5D-D867-2A48B0F8823C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57" creationId="{EEB46510-C6B6-E98D-4F8B-A907EA4B5144}"/>
          </ac:spMkLst>
        </pc:spChg>
        <pc:spChg chg="mod">
          <ac:chgData name="Akanksha Nangia" userId="e3350276-2846-43a5-9624-dad9ea6101dd" providerId="ADAL" clId="{E54C9274-4CFA-4F4C-BB2A-6A93F78531C7}" dt="2024-04-11T22:11:14.434" v="3861" actId="207"/>
          <ac:spMkLst>
            <pc:docMk/>
            <pc:sldMk cId="1351416500" sldId="364"/>
            <ac:spMk id="59" creationId="{C6929BEF-8FCD-CF21-F4DD-0479467069FA}"/>
          </ac:spMkLst>
        </pc:spChg>
        <pc:spChg chg="mod">
          <ac:chgData name="Akanksha Nangia" userId="e3350276-2846-43a5-9624-dad9ea6101dd" providerId="ADAL" clId="{E54C9274-4CFA-4F4C-BB2A-6A93F78531C7}" dt="2024-04-11T22:11:14.434" v="3861" actId="207"/>
          <ac:spMkLst>
            <pc:docMk/>
            <pc:sldMk cId="1351416500" sldId="364"/>
            <ac:spMk id="60" creationId="{85073F66-370E-D619-E228-DD0D79F589C9}"/>
          </ac:spMkLst>
        </pc:spChg>
        <pc:spChg chg="mod">
          <ac:chgData name="Akanksha Nangia" userId="e3350276-2846-43a5-9624-dad9ea6101dd" providerId="ADAL" clId="{E54C9274-4CFA-4F4C-BB2A-6A93F78531C7}" dt="2024-04-11T22:11:14.434" v="3861" actId="207"/>
          <ac:spMkLst>
            <pc:docMk/>
            <pc:sldMk cId="1351416500" sldId="364"/>
            <ac:spMk id="61" creationId="{141F3A45-AA60-221D-8AB5-132C75B7E7DF}"/>
          </ac:spMkLst>
        </pc:spChg>
        <pc:spChg chg="mod">
          <ac:chgData name="Akanksha Nangia" userId="e3350276-2846-43a5-9624-dad9ea6101dd" providerId="ADAL" clId="{E54C9274-4CFA-4F4C-BB2A-6A93F78531C7}" dt="2024-04-11T22:11:14.434" v="3861" actId="207"/>
          <ac:spMkLst>
            <pc:docMk/>
            <pc:sldMk cId="1351416500" sldId="364"/>
            <ac:spMk id="62" creationId="{424AC1FA-543E-5729-E6DA-FF56BB240A35}"/>
          </ac:spMkLst>
        </pc:spChg>
        <pc:spChg chg="mod">
          <ac:chgData name="Akanksha Nangia" userId="e3350276-2846-43a5-9624-dad9ea6101dd" providerId="ADAL" clId="{E54C9274-4CFA-4F4C-BB2A-6A93F78531C7}" dt="2024-04-11T22:11:14.434" v="3861" actId="207"/>
          <ac:spMkLst>
            <pc:docMk/>
            <pc:sldMk cId="1351416500" sldId="364"/>
            <ac:spMk id="63" creationId="{F4E304E9-A8C1-B14E-B008-5A780400E664}"/>
          </ac:spMkLst>
        </pc:spChg>
        <pc:spChg chg="mod">
          <ac:chgData name="Akanksha Nangia" userId="e3350276-2846-43a5-9624-dad9ea6101dd" providerId="ADAL" clId="{E54C9274-4CFA-4F4C-BB2A-6A93F78531C7}" dt="2024-04-11T22:11:14.434" v="3861" actId="207"/>
          <ac:spMkLst>
            <pc:docMk/>
            <pc:sldMk cId="1351416500" sldId="364"/>
            <ac:spMk id="448" creationId="{845CFC32-64F6-50C9-56A3-FFFFC99BE348}"/>
          </ac:spMkLst>
        </pc:spChg>
        <pc:spChg chg="mod">
          <ac:chgData name="Akanksha Nangia" userId="e3350276-2846-43a5-9624-dad9ea6101dd" providerId="ADAL" clId="{E54C9274-4CFA-4F4C-BB2A-6A93F78531C7}" dt="2024-04-11T22:11:14.434" v="3861" actId="207"/>
          <ac:spMkLst>
            <pc:docMk/>
            <pc:sldMk cId="1351416500" sldId="364"/>
            <ac:spMk id="449" creationId="{D6C19B84-C10F-9250-6E4B-2A85BD51414B}"/>
          </ac:spMkLst>
        </pc:spChg>
        <pc:spChg chg="mod">
          <ac:chgData name="Akanksha Nangia" userId="e3350276-2846-43a5-9624-dad9ea6101dd" providerId="ADAL" clId="{E54C9274-4CFA-4F4C-BB2A-6A93F78531C7}" dt="2024-04-11T22:11:14.434" v="3861" actId="207"/>
          <ac:spMkLst>
            <pc:docMk/>
            <pc:sldMk cId="1351416500" sldId="364"/>
            <ac:spMk id="451" creationId="{1C256BEA-0819-B7D1-5516-4DA17AFDDD3C}"/>
          </ac:spMkLst>
        </pc:spChg>
        <pc:spChg chg="mod">
          <ac:chgData name="Akanksha Nangia" userId="e3350276-2846-43a5-9624-dad9ea6101dd" providerId="ADAL" clId="{E54C9274-4CFA-4F4C-BB2A-6A93F78531C7}" dt="2024-04-11T22:11:14.434" v="3861" actId="207"/>
          <ac:spMkLst>
            <pc:docMk/>
            <pc:sldMk cId="1351416500" sldId="364"/>
            <ac:spMk id="452" creationId="{405470AA-BA55-090E-4AF3-30B919125774}"/>
          </ac:spMkLst>
        </pc:spChg>
        <pc:spChg chg="mod">
          <ac:chgData name="Akanksha Nangia" userId="e3350276-2846-43a5-9624-dad9ea6101dd" providerId="ADAL" clId="{E54C9274-4CFA-4F4C-BB2A-6A93F78531C7}" dt="2024-04-11T22:11:14.434" v="3861" actId="207"/>
          <ac:spMkLst>
            <pc:docMk/>
            <pc:sldMk cId="1351416500" sldId="364"/>
            <ac:spMk id="453" creationId="{7AB3FC67-2C3D-40BD-6B38-A42F9133CC97}"/>
          </ac:spMkLst>
        </pc:spChg>
        <pc:spChg chg="mod">
          <ac:chgData name="Akanksha Nangia" userId="e3350276-2846-43a5-9624-dad9ea6101dd" providerId="ADAL" clId="{E54C9274-4CFA-4F4C-BB2A-6A93F78531C7}" dt="2024-04-11T22:11:14.434" v="3861" actId="207"/>
          <ac:spMkLst>
            <pc:docMk/>
            <pc:sldMk cId="1351416500" sldId="364"/>
            <ac:spMk id="454" creationId="{1288607D-4B68-A314-22F1-F330A9BB28A9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456" creationId="{469EC1DB-4E5E-CE2A-6918-3008AD39A245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457" creationId="{EAC3B334-E464-56F9-6080-C73553567FFC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458" creationId="{6C1ED2C3-3B3E-F083-B6AA-E99C5E64D2D6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459" creationId="{8A60920E-584A-2BE6-88C3-9A7576E38B92}"/>
          </ac:spMkLst>
        </pc:spChg>
        <pc:spChg chg="mod">
          <ac:chgData name="Akanksha Nangia" userId="e3350276-2846-43a5-9624-dad9ea6101dd" providerId="ADAL" clId="{E54C9274-4CFA-4F4C-BB2A-6A93F78531C7}" dt="2024-04-11T22:11:18.553" v="3862" actId="207"/>
          <ac:spMkLst>
            <pc:docMk/>
            <pc:sldMk cId="1351416500" sldId="364"/>
            <ac:spMk id="460" creationId="{51014B15-4029-7BD5-DD89-E161C33048E4}"/>
          </ac:spMkLst>
        </pc:spChg>
        <pc:spChg chg="mod">
          <ac:chgData name="Akanksha Nangia" userId="e3350276-2846-43a5-9624-dad9ea6101dd" providerId="ADAL" clId="{E54C9274-4CFA-4F4C-BB2A-6A93F78531C7}" dt="2024-04-11T21:50:18.418" v="3451" actId="20577"/>
          <ac:spMkLst>
            <pc:docMk/>
            <pc:sldMk cId="1351416500" sldId="364"/>
            <ac:spMk id="488" creationId="{00000000-0000-0000-0000-000000000000}"/>
          </ac:spMkLst>
        </pc:spChg>
        <pc:grpChg chg="add del mod">
          <ac:chgData name="Akanksha Nangia" userId="e3350276-2846-43a5-9624-dad9ea6101dd" providerId="ADAL" clId="{E54C9274-4CFA-4F4C-BB2A-6A93F78531C7}" dt="2024-04-11T22:06:38.548" v="3842" actId="478"/>
          <ac:grpSpMkLst>
            <pc:docMk/>
            <pc:sldMk cId="1351416500" sldId="364"/>
            <ac:grpSpMk id="15" creationId="{A1255BA5-196F-C66B-EE04-0EA2FFE4EF22}"/>
          </ac:grpSpMkLst>
        </pc:grpChg>
        <pc:grpChg chg="add del mod">
          <ac:chgData name="Akanksha Nangia" userId="e3350276-2846-43a5-9624-dad9ea6101dd" providerId="ADAL" clId="{E54C9274-4CFA-4F4C-BB2A-6A93F78531C7}" dt="2024-04-11T22:07:24.356" v="3851" actId="478"/>
          <ac:grpSpMkLst>
            <pc:docMk/>
            <pc:sldMk cId="1351416500" sldId="364"/>
            <ac:grpSpMk id="19" creationId="{9A927758-38EE-5618-E255-AE6AD46DA885}"/>
          </ac:grpSpMkLst>
        </pc:grpChg>
        <pc:grpChg chg="add del mod">
          <ac:chgData name="Akanksha Nangia" userId="e3350276-2846-43a5-9624-dad9ea6101dd" providerId="ADAL" clId="{E54C9274-4CFA-4F4C-BB2A-6A93F78531C7}" dt="2024-04-11T22:07:12.321" v="3848" actId="478"/>
          <ac:grpSpMkLst>
            <pc:docMk/>
            <pc:sldMk cId="1351416500" sldId="364"/>
            <ac:grpSpMk id="25" creationId="{08FCDC8F-857D-2C7A-F8A3-28EC2C536065}"/>
          </ac:grpSpMkLst>
        </pc:grpChg>
        <pc:grpChg chg="add mod">
          <ac:chgData name="Akanksha Nangia" userId="e3350276-2846-43a5-9624-dad9ea6101dd" providerId="ADAL" clId="{E54C9274-4CFA-4F4C-BB2A-6A93F78531C7}" dt="2024-04-11T22:11:27.308" v="3864" actId="12788"/>
          <ac:grpSpMkLst>
            <pc:docMk/>
            <pc:sldMk cId="1351416500" sldId="364"/>
            <ac:grpSpMk id="32" creationId="{7A3D4AAF-38FD-9938-322F-62C1EB74BF3F}"/>
          </ac:grpSpMkLst>
        </pc:grpChg>
        <pc:grpChg chg="add del mod">
          <ac:chgData name="Akanksha Nangia" userId="e3350276-2846-43a5-9624-dad9ea6101dd" providerId="ADAL" clId="{E54C9274-4CFA-4F4C-BB2A-6A93F78531C7}" dt="2024-04-11T22:10:50.374" v="3858" actId="478"/>
          <ac:grpSpMkLst>
            <pc:docMk/>
            <pc:sldMk cId="1351416500" sldId="364"/>
            <ac:grpSpMk id="36" creationId="{9B22888F-9057-0BCC-05A9-26097B8B9886}"/>
          </ac:grpSpMkLst>
        </pc:grpChg>
        <pc:grpChg chg="add mod">
          <ac:chgData name="Akanksha Nangia" userId="e3350276-2846-43a5-9624-dad9ea6101dd" providerId="ADAL" clId="{E54C9274-4CFA-4F4C-BB2A-6A93F78531C7}" dt="2024-04-11T22:11:27.308" v="3864" actId="12788"/>
          <ac:grpSpMkLst>
            <pc:docMk/>
            <pc:sldMk cId="1351416500" sldId="364"/>
            <ac:grpSpMk id="41" creationId="{B7F182AC-1D53-9549-5046-8257C30E32D4}"/>
          </ac:grpSpMkLst>
        </pc:grpChg>
        <pc:grpChg chg="add mod">
          <ac:chgData name="Akanksha Nangia" userId="e3350276-2846-43a5-9624-dad9ea6101dd" providerId="ADAL" clId="{E54C9274-4CFA-4F4C-BB2A-6A93F78531C7}" dt="2024-04-11T22:11:36.589" v="3865" actId="12788"/>
          <ac:grpSpMkLst>
            <pc:docMk/>
            <pc:sldMk cId="1351416500" sldId="364"/>
            <ac:grpSpMk id="48" creationId="{23973B10-7796-57CF-DA2C-3A12B4CE0AB7}"/>
          </ac:grpSpMkLst>
        </pc:grpChg>
        <pc:grpChg chg="add mod">
          <ac:chgData name="Akanksha Nangia" userId="e3350276-2846-43a5-9624-dad9ea6101dd" providerId="ADAL" clId="{E54C9274-4CFA-4F4C-BB2A-6A93F78531C7}" dt="2024-04-11T22:11:36.589" v="3865" actId="12788"/>
          <ac:grpSpMkLst>
            <pc:docMk/>
            <pc:sldMk cId="1351416500" sldId="364"/>
            <ac:grpSpMk id="58" creationId="{42CEEBD7-0128-85D7-B233-708BC3F3EF17}"/>
          </ac:grpSpMkLst>
        </pc:grpChg>
        <pc:grpChg chg="add mod">
          <ac:chgData name="Akanksha Nangia" userId="e3350276-2846-43a5-9624-dad9ea6101dd" providerId="ADAL" clId="{E54C9274-4CFA-4F4C-BB2A-6A93F78531C7}" dt="2024-04-11T22:11:43.193" v="3866" actId="12788"/>
          <ac:grpSpMkLst>
            <pc:docMk/>
            <pc:sldMk cId="1351416500" sldId="364"/>
            <ac:grpSpMk id="450" creationId="{8EE01849-CE5B-6904-8A02-B52CFC69D500}"/>
          </ac:grpSpMkLst>
        </pc:grpChg>
        <pc:grpChg chg="add mod">
          <ac:chgData name="Akanksha Nangia" userId="e3350276-2846-43a5-9624-dad9ea6101dd" providerId="ADAL" clId="{E54C9274-4CFA-4F4C-BB2A-6A93F78531C7}" dt="2024-04-11T22:11:43.193" v="3866" actId="12788"/>
          <ac:grpSpMkLst>
            <pc:docMk/>
            <pc:sldMk cId="1351416500" sldId="364"/>
            <ac:grpSpMk id="455" creationId="{FB67DC16-34E4-DECA-47ED-195D98AB1EE2}"/>
          </ac:grpSpMkLst>
        </pc:grpChg>
      </pc:sldChg>
      <pc:sldChg chg="addSp delSp modSp add mod">
        <pc:chgData name="Akanksha Nangia" userId="e3350276-2846-43a5-9624-dad9ea6101dd" providerId="ADAL" clId="{E54C9274-4CFA-4F4C-BB2A-6A93F78531C7}" dt="2024-04-11T22:05:08.525" v="3841" actId="14100"/>
        <pc:sldMkLst>
          <pc:docMk/>
          <pc:sldMk cId="2429213292" sldId="365"/>
        </pc:sldMkLst>
        <pc:spChg chg="add del mod">
          <ac:chgData name="Akanksha Nangia" userId="e3350276-2846-43a5-9624-dad9ea6101dd" providerId="ADAL" clId="{E54C9274-4CFA-4F4C-BB2A-6A93F78531C7}" dt="2024-04-11T17:52:51.627" v="2649" actId="478"/>
          <ac:spMkLst>
            <pc:docMk/>
            <pc:sldMk cId="2429213292" sldId="365"/>
            <ac:spMk id="2" creationId="{48504754-E03C-7ECF-176F-99C5346D8D23}"/>
          </ac:spMkLst>
        </pc:spChg>
        <pc:spChg chg="add mod">
          <ac:chgData name="Akanksha Nangia" userId="e3350276-2846-43a5-9624-dad9ea6101dd" providerId="ADAL" clId="{E54C9274-4CFA-4F4C-BB2A-6A93F78531C7}" dt="2024-04-11T17:52:52.199" v="2650"/>
          <ac:spMkLst>
            <pc:docMk/>
            <pc:sldMk cId="2429213292" sldId="365"/>
            <ac:spMk id="3" creationId="{C8CB81E6-1DF2-DFA6-7F6F-EFE3E50A0A64}"/>
          </ac:spMkLst>
        </pc:spChg>
        <pc:spChg chg="add mod">
          <ac:chgData name="Akanksha Nangia" userId="e3350276-2846-43a5-9624-dad9ea6101dd" providerId="ADAL" clId="{E54C9274-4CFA-4F4C-BB2A-6A93F78531C7}" dt="2024-04-11T17:52:52.199" v="2650"/>
          <ac:spMkLst>
            <pc:docMk/>
            <pc:sldMk cId="2429213292" sldId="365"/>
            <ac:spMk id="4" creationId="{E1F4346F-2BD9-DBA4-4BD5-88AA43571C53}"/>
          </ac:spMkLst>
        </pc:spChg>
        <pc:spChg chg="add mod">
          <ac:chgData name="Akanksha Nangia" userId="e3350276-2846-43a5-9624-dad9ea6101dd" providerId="ADAL" clId="{E54C9274-4CFA-4F4C-BB2A-6A93F78531C7}" dt="2024-04-11T17:52:52.199" v="2650"/>
          <ac:spMkLst>
            <pc:docMk/>
            <pc:sldMk cId="2429213292" sldId="365"/>
            <ac:spMk id="5" creationId="{A8D155D3-C004-3C87-DB01-BF8C7EF27049}"/>
          </ac:spMkLst>
        </pc:spChg>
        <pc:spChg chg="add mod">
          <ac:chgData name="Akanksha Nangia" userId="e3350276-2846-43a5-9624-dad9ea6101dd" providerId="ADAL" clId="{E54C9274-4CFA-4F4C-BB2A-6A93F78531C7}" dt="2024-04-11T17:52:52.199" v="2650"/>
          <ac:spMkLst>
            <pc:docMk/>
            <pc:sldMk cId="2429213292" sldId="365"/>
            <ac:spMk id="6" creationId="{6176A07F-D814-9DD8-AACE-AF1B1454F82F}"/>
          </ac:spMkLst>
        </pc:spChg>
        <pc:spChg chg="add mod">
          <ac:chgData name="Akanksha Nangia" userId="e3350276-2846-43a5-9624-dad9ea6101dd" providerId="ADAL" clId="{E54C9274-4CFA-4F4C-BB2A-6A93F78531C7}" dt="2024-04-11T17:52:52.199" v="2650"/>
          <ac:spMkLst>
            <pc:docMk/>
            <pc:sldMk cId="2429213292" sldId="365"/>
            <ac:spMk id="7" creationId="{70D0938F-CBA3-8266-94D2-0788D57130F9}"/>
          </ac:spMkLst>
        </pc:spChg>
        <pc:spChg chg="add mod">
          <ac:chgData name="Akanksha Nangia" userId="e3350276-2846-43a5-9624-dad9ea6101dd" providerId="ADAL" clId="{E54C9274-4CFA-4F4C-BB2A-6A93F78531C7}" dt="2024-04-11T17:52:52.199" v="2650"/>
          <ac:spMkLst>
            <pc:docMk/>
            <pc:sldMk cId="2429213292" sldId="365"/>
            <ac:spMk id="8" creationId="{4A8A85F1-634C-48AD-7C2E-B6C22AEC8A7F}"/>
          </ac:spMkLst>
        </pc:spChg>
        <pc:spChg chg="add mod">
          <ac:chgData name="Akanksha Nangia" userId="e3350276-2846-43a5-9624-dad9ea6101dd" providerId="ADAL" clId="{E54C9274-4CFA-4F4C-BB2A-6A93F78531C7}" dt="2024-04-11T17:52:52.199" v="2650"/>
          <ac:spMkLst>
            <pc:docMk/>
            <pc:sldMk cId="2429213292" sldId="365"/>
            <ac:spMk id="9" creationId="{7399ED1B-EBF2-6C82-8CE5-DE0DADD94652}"/>
          </ac:spMkLst>
        </pc:spChg>
        <pc:spChg chg="add mod">
          <ac:chgData name="Akanksha Nangia" userId="e3350276-2846-43a5-9624-dad9ea6101dd" providerId="ADAL" clId="{E54C9274-4CFA-4F4C-BB2A-6A93F78531C7}" dt="2024-04-11T17:52:52.199" v="2650"/>
          <ac:spMkLst>
            <pc:docMk/>
            <pc:sldMk cId="2429213292" sldId="365"/>
            <ac:spMk id="10" creationId="{8B470619-0F8E-C84D-33A9-94B13B7E9624}"/>
          </ac:spMkLst>
        </pc:spChg>
        <pc:spChg chg="add mod">
          <ac:chgData name="Akanksha Nangia" userId="e3350276-2846-43a5-9624-dad9ea6101dd" providerId="ADAL" clId="{E54C9274-4CFA-4F4C-BB2A-6A93F78531C7}" dt="2024-04-11T17:52:52.199" v="2650"/>
          <ac:spMkLst>
            <pc:docMk/>
            <pc:sldMk cId="2429213292" sldId="365"/>
            <ac:spMk id="11" creationId="{08225DE2-6239-0415-38DC-6BB07193A715}"/>
          </ac:spMkLst>
        </pc:spChg>
        <pc:spChg chg="add mod">
          <ac:chgData name="Akanksha Nangia" userId="e3350276-2846-43a5-9624-dad9ea6101dd" providerId="ADAL" clId="{E54C9274-4CFA-4F4C-BB2A-6A93F78531C7}" dt="2024-04-11T17:52:52.199" v="2650"/>
          <ac:spMkLst>
            <pc:docMk/>
            <pc:sldMk cId="2429213292" sldId="365"/>
            <ac:spMk id="12" creationId="{BAD13CE5-DD4A-4CC6-FE2C-5987A4CFB960}"/>
          </ac:spMkLst>
        </pc:spChg>
        <pc:spChg chg="add mod">
          <ac:chgData name="Akanksha Nangia" userId="e3350276-2846-43a5-9624-dad9ea6101dd" providerId="ADAL" clId="{E54C9274-4CFA-4F4C-BB2A-6A93F78531C7}" dt="2024-04-11T17:52:52.199" v="2650"/>
          <ac:spMkLst>
            <pc:docMk/>
            <pc:sldMk cId="2429213292" sldId="365"/>
            <ac:spMk id="13" creationId="{A2F5D773-F4F5-4498-3B40-63EBD33933B8}"/>
          </ac:spMkLst>
        </pc:spChg>
        <pc:spChg chg="add mod">
          <ac:chgData name="Akanksha Nangia" userId="e3350276-2846-43a5-9624-dad9ea6101dd" providerId="ADAL" clId="{E54C9274-4CFA-4F4C-BB2A-6A93F78531C7}" dt="2024-04-11T17:52:52.199" v="2650"/>
          <ac:spMkLst>
            <pc:docMk/>
            <pc:sldMk cId="2429213292" sldId="365"/>
            <ac:spMk id="14" creationId="{56117AC0-4A2C-E945-AEC3-9E4F530A0D64}"/>
          </ac:spMkLst>
        </pc:spChg>
        <pc:spChg chg="add mod">
          <ac:chgData name="Akanksha Nangia" userId="e3350276-2846-43a5-9624-dad9ea6101dd" providerId="ADAL" clId="{E54C9274-4CFA-4F4C-BB2A-6A93F78531C7}" dt="2024-04-11T17:52:52.199" v="2650"/>
          <ac:spMkLst>
            <pc:docMk/>
            <pc:sldMk cId="2429213292" sldId="365"/>
            <ac:spMk id="15" creationId="{7C9CEB56-0F15-3BC3-CBFA-44C4B7ED8FE7}"/>
          </ac:spMkLst>
        </pc:spChg>
        <pc:spChg chg="add mod">
          <ac:chgData name="Akanksha Nangia" userId="e3350276-2846-43a5-9624-dad9ea6101dd" providerId="ADAL" clId="{E54C9274-4CFA-4F4C-BB2A-6A93F78531C7}" dt="2024-04-11T17:52:52.199" v="2650"/>
          <ac:spMkLst>
            <pc:docMk/>
            <pc:sldMk cId="2429213292" sldId="365"/>
            <ac:spMk id="16" creationId="{852E4577-430B-A3DD-E338-0D5FAA84C415}"/>
          </ac:spMkLst>
        </pc:spChg>
        <pc:spChg chg="add mod">
          <ac:chgData name="Akanksha Nangia" userId="e3350276-2846-43a5-9624-dad9ea6101dd" providerId="ADAL" clId="{E54C9274-4CFA-4F4C-BB2A-6A93F78531C7}" dt="2024-04-11T17:52:56.391" v="2651"/>
          <ac:spMkLst>
            <pc:docMk/>
            <pc:sldMk cId="2429213292" sldId="365"/>
            <ac:spMk id="17" creationId="{529FD292-D998-9A7B-4AA9-6D98D3F857C2}"/>
          </ac:spMkLst>
        </pc:spChg>
        <pc:spChg chg="add mod">
          <ac:chgData name="Akanksha Nangia" userId="e3350276-2846-43a5-9624-dad9ea6101dd" providerId="ADAL" clId="{E54C9274-4CFA-4F4C-BB2A-6A93F78531C7}" dt="2024-04-11T17:52:56.391" v="2651"/>
          <ac:spMkLst>
            <pc:docMk/>
            <pc:sldMk cId="2429213292" sldId="365"/>
            <ac:spMk id="18" creationId="{04B6A59B-8CEA-9EA8-9875-15DFD47E593C}"/>
          </ac:spMkLst>
        </pc:spChg>
        <pc:spChg chg="add mod">
          <ac:chgData name="Akanksha Nangia" userId="e3350276-2846-43a5-9624-dad9ea6101dd" providerId="ADAL" clId="{E54C9274-4CFA-4F4C-BB2A-6A93F78531C7}" dt="2024-04-11T17:52:56.391" v="2651"/>
          <ac:spMkLst>
            <pc:docMk/>
            <pc:sldMk cId="2429213292" sldId="365"/>
            <ac:spMk id="19" creationId="{136144CE-0E01-56FD-D21F-564759239250}"/>
          </ac:spMkLst>
        </pc:spChg>
        <pc:spChg chg="add mod">
          <ac:chgData name="Akanksha Nangia" userId="e3350276-2846-43a5-9624-dad9ea6101dd" providerId="ADAL" clId="{E54C9274-4CFA-4F4C-BB2A-6A93F78531C7}" dt="2024-04-11T17:52:56.391" v="2651"/>
          <ac:spMkLst>
            <pc:docMk/>
            <pc:sldMk cId="2429213292" sldId="365"/>
            <ac:spMk id="20" creationId="{FC2FB7BD-64BD-6261-1871-7581E0CC60F3}"/>
          </ac:spMkLst>
        </pc:spChg>
        <pc:spChg chg="add mod">
          <ac:chgData name="Akanksha Nangia" userId="e3350276-2846-43a5-9624-dad9ea6101dd" providerId="ADAL" clId="{E54C9274-4CFA-4F4C-BB2A-6A93F78531C7}" dt="2024-04-11T17:52:56.391" v="2651"/>
          <ac:spMkLst>
            <pc:docMk/>
            <pc:sldMk cId="2429213292" sldId="365"/>
            <ac:spMk id="21" creationId="{D3103211-0B8F-9636-44BF-7BC78250587F}"/>
          </ac:spMkLst>
        </pc:spChg>
        <pc:spChg chg="add mod">
          <ac:chgData name="Akanksha Nangia" userId="e3350276-2846-43a5-9624-dad9ea6101dd" providerId="ADAL" clId="{E54C9274-4CFA-4F4C-BB2A-6A93F78531C7}" dt="2024-04-11T17:52:56.391" v="2651"/>
          <ac:spMkLst>
            <pc:docMk/>
            <pc:sldMk cId="2429213292" sldId="365"/>
            <ac:spMk id="22" creationId="{1FE838AA-B94A-A7A8-CBD6-D6653B910606}"/>
          </ac:spMkLst>
        </pc:spChg>
        <pc:spChg chg="add mod">
          <ac:chgData name="Akanksha Nangia" userId="e3350276-2846-43a5-9624-dad9ea6101dd" providerId="ADAL" clId="{E54C9274-4CFA-4F4C-BB2A-6A93F78531C7}" dt="2024-04-11T17:52:56.391" v="2651"/>
          <ac:spMkLst>
            <pc:docMk/>
            <pc:sldMk cId="2429213292" sldId="365"/>
            <ac:spMk id="23" creationId="{09FFC49C-8C5A-A211-7E23-F7AFB3E23450}"/>
          </ac:spMkLst>
        </pc:spChg>
        <pc:spChg chg="add mod">
          <ac:chgData name="Akanksha Nangia" userId="e3350276-2846-43a5-9624-dad9ea6101dd" providerId="ADAL" clId="{E54C9274-4CFA-4F4C-BB2A-6A93F78531C7}" dt="2024-04-11T17:52:56.391" v="2651"/>
          <ac:spMkLst>
            <pc:docMk/>
            <pc:sldMk cId="2429213292" sldId="365"/>
            <ac:spMk id="24" creationId="{871E89BB-EBB3-DC91-2822-E0A6FC4931D3}"/>
          </ac:spMkLst>
        </pc:spChg>
        <pc:spChg chg="add mod">
          <ac:chgData name="Akanksha Nangia" userId="e3350276-2846-43a5-9624-dad9ea6101dd" providerId="ADAL" clId="{E54C9274-4CFA-4F4C-BB2A-6A93F78531C7}" dt="2024-04-11T17:52:56.391" v="2651"/>
          <ac:spMkLst>
            <pc:docMk/>
            <pc:sldMk cId="2429213292" sldId="365"/>
            <ac:spMk id="25" creationId="{8FA6142E-5F4B-49FD-CB82-8F85DD615E42}"/>
          </ac:spMkLst>
        </pc:spChg>
        <pc:spChg chg="add mod">
          <ac:chgData name="Akanksha Nangia" userId="e3350276-2846-43a5-9624-dad9ea6101dd" providerId="ADAL" clId="{E54C9274-4CFA-4F4C-BB2A-6A93F78531C7}" dt="2024-04-11T17:52:56.391" v="2651"/>
          <ac:spMkLst>
            <pc:docMk/>
            <pc:sldMk cId="2429213292" sldId="365"/>
            <ac:spMk id="26" creationId="{3A975A6D-0DA8-E30D-F280-68F47133A578}"/>
          </ac:spMkLst>
        </pc:spChg>
        <pc:spChg chg="add mod">
          <ac:chgData name="Akanksha Nangia" userId="e3350276-2846-43a5-9624-dad9ea6101dd" providerId="ADAL" clId="{E54C9274-4CFA-4F4C-BB2A-6A93F78531C7}" dt="2024-04-11T17:52:56.391" v="2651"/>
          <ac:spMkLst>
            <pc:docMk/>
            <pc:sldMk cId="2429213292" sldId="365"/>
            <ac:spMk id="27" creationId="{873E06ED-4F91-FD74-3659-36EA9BEA7173}"/>
          </ac:spMkLst>
        </pc:spChg>
        <pc:spChg chg="add mod">
          <ac:chgData name="Akanksha Nangia" userId="e3350276-2846-43a5-9624-dad9ea6101dd" providerId="ADAL" clId="{E54C9274-4CFA-4F4C-BB2A-6A93F78531C7}" dt="2024-04-11T17:52:56.391" v="2651"/>
          <ac:spMkLst>
            <pc:docMk/>
            <pc:sldMk cId="2429213292" sldId="365"/>
            <ac:spMk id="28" creationId="{122C51B9-D276-76BA-46FC-75141C6C10AF}"/>
          </ac:spMkLst>
        </pc:spChg>
        <pc:spChg chg="add mod">
          <ac:chgData name="Akanksha Nangia" userId="e3350276-2846-43a5-9624-dad9ea6101dd" providerId="ADAL" clId="{E54C9274-4CFA-4F4C-BB2A-6A93F78531C7}" dt="2024-04-11T17:52:56.391" v="2651"/>
          <ac:spMkLst>
            <pc:docMk/>
            <pc:sldMk cId="2429213292" sldId="365"/>
            <ac:spMk id="29" creationId="{934FE8A1-AF1D-7C08-A247-718D103DABB2}"/>
          </ac:spMkLst>
        </pc:spChg>
        <pc:spChg chg="add mod">
          <ac:chgData name="Akanksha Nangia" userId="e3350276-2846-43a5-9624-dad9ea6101dd" providerId="ADAL" clId="{E54C9274-4CFA-4F4C-BB2A-6A93F78531C7}" dt="2024-04-11T17:52:56.391" v="2651"/>
          <ac:spMkLst>
            <pc:docMk/>
            <pc:sldMk cId="2429213292" sldId="365"/>
            <ac:spMk id="30" creationId="{984F1954-26D8-663E-DB37-98F8EC42716A}"/>
          </ac:spMkLst>
        </pc:spChg>
        <pc:spChg chg="add mod">
          <ac:chgData name="Akanksha Nangia" userId="e3350276-2846-43a5-9624-dad9ea6101dd" providerId="ADAL" clId="{E54C9274-4CFA-4F4C-BB2A-6A93F78531C7}" dt="2024-04-11T17:53:11.402" v="2686" actId="14100"/>
          <ac:spMkLst>
            <pc:docMk/>
            <pc:sldMk cId="2429213292" sldId="365"/>
            <ac:spMk id="31" creationId="{6B8EB5DA-B097-0BCA-E696-2B4D13ECA593}"/>
          </ac:spMkLst>
        </pc:spChg>
        <pc:spChg chg="add mod">
          <ac:chgData name="Akanksha Nangia" userId="e3350276-2846-43a5-9624-dad9ea6101dd" providerId="ADAL" clId="{E54C9274-4CFA-4F4C-BB2A-6A93F78531C7}" dt="2024-04-11T17:53:11.402" v="2686" actId="14100"/>
          <ac:spMkLst>
            <pc:docMk/>
            <pc:sldMk cId="2429213292" sldId="365"/>
            <ac:spMk id="32" creationId="{1584F55D-8CB2-87E5-38FC-F43CB3D7A16A}"/>
          </ac:spMkLst>
        </pc:spChg>
        <pc:spChg chg="add mod">
          <ac:chgData name="Akanksha Nangia" userId="e3350276-2846-43a5-9624-dad9ea6101dd" providerId="ADAL" clId="{E54C9274-4CFA-4F4C-BB2A-6A93F78531C7}" dt="2024-04-11T17:53:11.402" v="2686" actId="14100"/>
          <ac:spMkLst>
            <pc:docMk/>
            <pc:sldMk cId="2429213292" sldId="365"/>
            <ac:spMk id="33" creationId="{A6A5DBD6-6D97-7CA1-C5AF-2E2CE0EF1B32}"/>
          </ac:spMkLst>
        </pc:spChg>
        <pc:spChg chg="add mod">
          <ac:chgData name="Akanksha Nangia" userId="e3350276-2846-43a5-9624-dad9ea6101dd" providerId="ADAL" clId="{E54C9274-4CFA-4F4C-BB2A-6A93F78531C7}" dt="2024-04-11T17:53:11.402" v="2686" actId="14100"/>
          <ac:spMkLst>
            <pc:docMk/>
            <pc:sldMk cId="2429213292" sldId="365"/>
            <ac:spMk id="34" creationId="{E776C59D-EC99-87EE-BC04-B45D1CC15766}"/>
          </ac:spMkLst>
        </pc:spChg>
        <pc:spChg chg="add mod">
          <ac:chgData name="Akanksha Nangia" userId="e3350276-2846-43a5-9624-dad9ea6101dd" providerId="ADAL" clId="{E54C9274-4CFA-4F4C-BB2A-6A93F78531C7}" dt="2024-04-11T17:53:11.402" v="2686" actId="14100"/>
          <ac:spMkLst>
            <pc:docMk/>
            <pc:sldMk cId="2429213292" sldId="365"/>
            <ac:spMk id="35" creationId="{944AA907-06AA-5EAA-AA4B-76FA0BEFBC8A}"/>
          </ac:spMkLst>
        </pc:spChg>
        <pc:spChg chg="add mod">
          <ac:chgData name="Akanksha Nangia" userId="e3350276-2846-43a5-9624-dad9ea6101dd" providerId="ADAL" clId="{E54C9274-4CFA-4F4C-BB2A-6A93F78531C7}" dt="2024-04-11T17:53:11.402" v="2686" actId="14100"/>
          <ac:spMkLst>
            <pc:docMk/>
            <pc:sldMk cId="2429213292" sldId="365"/>
            <ac:spMk id="36" creationId="{6E448E8C-46E8-98EE-B0FE-7AEF396067EB}"/>
          </ac:spMkLst>
        </pc:spChg>
        <pc:spChg chg="add mod">
          <ac:chgData name="Akanksha Nangia" userId="e3350276-2846-43a5-9624-dad9ea6101dd" providerId="ADAL" clId="{E54C9274-4CFA-4F4C-BB2A-6A93F78531C7}" dt="2024-04-11T17:53:11.402" v="2686" actId="14100"/>
          <ac:spMkLst>
            <pc:docMk/>
            <pc:sldMk cId="2429213292" sldId="365"/>
            <ac:spMk id="37" creationId="{2AA720F5-7E57-B8D1-8429-AAED1462FF44}"/>
          </ac:spMkLst>
        </pc:spChg>
        <pc:spChg chg="add mod">
          <ac:chgData name="Akanksha Nangia" userId="e3350276-2846-43a5-9624-dad9ea6101dd" providerId="ADAL" clId="{E54C9274-4CFA-4F4C-BB2A-6A93F78531C7}" dt="2024-04-11T17:53:11.402" v="2686" actId="14100"/>
          <ac:spMkLst>
            <pc:docMk/>
            <pc:sldMk cId="2429213292" sldId="365"/>
            <ac:spMk id="38" creationId="{B888CEF2-F9E6-DE2F-E944-448C126A543C}"/>
          </ac:spMkLst>
        </pc:spChg>
        <pc:spChg chg="add mod">
          <ac:chgData name="Akanksha Nangia" userId="e3350276-2846-43a5-9624-dad9ea6101dd" providerId="ADAL" clId="{E54C9274-4CFA-4F4C-BB2A-6A93F78531C7}" dt="2024-04-11T17:53:11.402" v="2686" actId="14100"/>
          <ac:spMkLst>
            <pc:docMk/>
            <pc:sldMk cId="2429213292" sldId="365"/>
            <ac:spMk id="39" creationId="{4DC820C9-EBC9-2C02-F752-2BE276C78FE6}"/>
          </ac:spMkLst>
        </pc:spChg>
        <pc:spChg chg="add mod">
          <ac:chgData name="Akanksha Nangia" userId="e3350276-2846-43a5-9624-dad9ea6101dd" providerId="ADAL" clId="{E54C9274-4CFA-4F4C-BB2A-6A93F78531C7}" dt="2024-04-11T17:53:11.402" v="2686" actId="14100"/>
          <ac:spMkLst>
            <pc:docMk/>
            <pc:sldMk cId="2429213292" sldId="365"/>
            <ac:spMk id="40" creationId="{6ABF07F6-BA97-C007-7FC8-0EC640850922}"/>
          </ac:spMkLst>
        </pc:spChg>
        <pc:spChg chg="add mod">
          <ac:chgData name="Akanksha Nangia" userId="e3350276-2846-43a5-9624-dad9ea6101dd" providerId="ADAL" clId="{E54C9274-4CFA-4F4C-BB2A-6A93F78531C7}" dt="2024-04-11T17:53:11.402" v="2686" actId="14100"/>
          <ac:spMkLst>
            <pc:docMk/>
            <pc:sldMk cId="2429213292" sldId="365"/>
            <ac:spMk id="41" creationId="{44F31BE3-A372-5E0B-5888-D9E934CEEA1B}"/>
          </ac:spMkLst>
        </pc:spChg>
        <pc:spChg chg="add mod">
          <ac:chgData name="Akanksha Nangia" userId="e3350276-2846-43a5-9624-dad9ea6101dd" providerId="ADAL" clId="{E54C9274-4CFA-4F4C-BB2A-6A93F78531C7}" dt="2024-04-11T17:53:11.402" v="2686" actId="14100"/>
          <ac:spMkLst>
            <pc:docMk/>
            <pc:sldMk cId="2429213292" sldId="365"/>
            <ac:spMk id="42" creationId="{972B775D-284C-6A14-CCE4-2EBAAEBCDDB3}"/>
          </ac:spMkLst>
        </pc:spChg>
        <pc:spChg chg="add mod">
          <ac:chgData name="Akanksha Nangia" userId="e3350276-2846-43a5-9624-dad9ea6101dd" providerId="ADAL" clId="{E54C9274-4CFA-4F4C-BB2A-6A93F78531C7}" dt="2024-04-11T17:53:11.402" v="2686" actId="14100"/>
          <ac:spMkLst>
            <pc:docMk/>
            <pc:sldMk cId="2429213292" sldId="365"/>
            <ac:spMk id="43" creationId="{4E07D08B-C9C9-5F64-6F24-B5C4CAE7264B}"/>
          </ac:spMkLst>
        </pc:spChg>
        <pc:spChg chg="add mod">
          <ac:chgData name="Akanksha Nangia" userId="e3350276-2846-43a5-9624-dad9ea6101dd" providerId="ADAL" clId="{E54C9274-4CFA-4F4C-BB2A-6A93F78531C7}" dt="2024-04-11T17:53:11.402" v="2686" actId="14100"/>
          <ac:spMkLst>
            <pc:docMk/>
            <pc:sldMk cId="2429213292" sldId="365"/>
            <ac:spMk id="44" creationId="{1E41BC95-79D8-288A-7D97-17BCEE3D1126}"/>
          </ac:spMkLst>
        </pc:spChg>
        <pc:spChg chg="add mod">
          <ac:chgData name="Akanksha Nangia" userId="e3350276-2846-43a5-9624-dad9ea6101dd" providerId="ADAL" clId="{E54C9274-4CFA-4F4C-BB2A-6A93F78531C7}" dt="2024-04-11T17:56:00.591" v="2763" actId="1076"/>
          <ac:spMkLst>
            <pc:docMk/>
            <pc:sldMk cId="2429213292" sldId="365"/>
            <ac:spMk id="45" creationId="{C1FE7A4B-54EC-7229-5784-F2C0EF092858}"/>
          </ac:spMkLst>
        </pc:spChg>
        <pc:spChg chg="add mod">
          <ac:chgData name="Akanksha Nangia" userId="e3350276-2846-43a5-9624-dad9ea6101dd" providerId="ADAL" clId="{E54C9274-4CFA-4F4C-BB2A-6A93F78531C7}" dt="2024-04-11T17:56:13.812" v="2775" actId="1076"/>
          <ac:spMkLst>
            <pc:docMk/>
            <pc:sldMk cId="2429213292" sldId="365"/>
            <ac:spMk id="46" creationId="{4013A6BF-E46B-5627-A050-C04C2F5CDAE7}"/>
          </ac:spMkLst>
        </pc:spChg>
        <pc:spChg chg="add mod">
          <ac:chgData name="Akanksha Nangia" userId="e3350276-2846-43a5-9624-dad9ea6101dd" providerId="ADAL" clId="{E54C9274-4CFA-4F4C-BB2A-6A93F78531C7}" dt="2024-04-11T17:55:53.396" v="2760" actId="1076"/>
          <ac:spMkLst>
            <pc:docMk/>
            <pc:sldMk cId="2429213292" sldId="365"/>
            <ac:spMk id="47" creationId="{AAE51A33-BD80-E6CE-C102-C3C910B5C9B0}"/>
          </ac:spMkLst>
        </pc:spChg>
        <pc:spChg chg="add mod">
          <ac:chgData name="Akanksha Nangia" userId="e3350276-2846-43a5-9624-dad9ea6101dd" providerId="ADAL" clId="{E54C9274-4CFA-4F4C-BB2A-6A93F78531C7}" dt="2024-04-11T17:55:39.357" v="2757" actId="1076"/>
          <ac:spMkLst>
            <pc:docMk/>
            <pc:sldMk cId="2429213292" sldId="365"/>
            <ac:spMk id="48" creationId="{AA4EA086-C22C-1128-C4D7-9E0354004169}"/>
          </ac:spMkLst>
        </pc:spChg>
        <pc:spChg chg="add mod">
          <ac:chgData name="Akanksha Nangia" userId="e3350276-2846-43a5-9624-dad9ea6101dd" providerId="ADAL" clId="{E54C9274-4CFA-4F4C-BB2A-6A93F78531C7}" dt="2024-04-11T17:55:16.633" v="2749" actId="1076"/>
          <ac:spMkLst>
            <pc:docMk/>
            <pc:sldMk cId="2429213292" sldId="365"/>
            <ac:spMk id="49" creationId="{FEC5D0DE-DF13-2A33-B1C6-10DD6C917B7B}"/>
          </ac:spMkLst>
        </pc:spChg>
        <pc:spChg chg="add mod">
          <ac:chgData name="Akanksha Nangia" userId="e3350276-2846-43a5-9624-dad9ea6101dd" providerId="ADAL" clId="{E54C9274-4CFA-4F4C-BB2A-6A93F78531C7}" dt="2024-04-11T17:56:53.665" v="2780" actId="207"/>
          <ac:spMkLst>
            <pc:docMk/>
            <pc:sldMk cId="2429213292" sldId="365"/>
            <ac:spMk id="50" creationId="{380F6755-9BEA-073B-0F4E-D8956903360C}"/>
          </ac:spMkLst>
        </pc:spChg>
        <pc:spChg chg="add mod">
          <ac:chgData name="Akanksha Nangia" userId="e3350276-2846-43a5-9624-dad9ea6101dd" providerId="ADAL" clId="{E54C9274-4CFA-4F4C-BB2A-6A93F78531C7}" dt="2024-04-11T17:56:53.665" v="2780" actId="207"/>
          <ac:spMkLst>
            <pc:docMk/>
            <pc:sldMk cId="2429213292" sldId="365"/>
            <ac:spMk id="51" creationId="{D26C1983-665D-CB62-0FC2-0B8CB2BA925D}"/>
          </ac:spMkLst>
        </pc:spChg>
        <pc:spChg chg="add mod">
          <ac:chgData name="Akanksha Nangia" userId="e3350276-2846-43a5-9624-dad9ea6101dd" providerId="ADAL" clId="{E54C9274-4CFA-4F4C-BB2A-6A93F78531C7}" dt="2024-04-11T17:56:53.665" v="2780" actId="207"/>
          <ac:spMkLst>
            <pc:docMk/>
            <pc:sldMk cId="2429213292" sldId="365"/>
            <ac:spMk id="52" creationId="{C5A65AB8-B5E4-4230-4357-98AC8F2F5DE8}"/>
          </ac:spMkLst>
        </pc:spChg>
        <pc:spChg chg="add del mod">
          <ac:chgData name="Akanksha Nangia" userId="e3350276-2846-43a5-9624-dad9ea6101dd" providerId="ADAL" clId="{E54C9274-4CFA-4F4C-BB2A-6A93F78531C7}" dt="2024-04-11T17:56:42.188" v="2779" actId="478"/>
          <ac:spMkLst>
            <pc:docMk/>
            <pc:sldMk cId="2429213292" sldId="365"/>
            <ac:spMk id="53" creationId="{5A30E1D9-39EA-FC27-BFDE-55C81F9C8D46}"/>
          </ac:spMkLst>
        </pc:spChg>
        <pc:spChg chg="add del mod">
          <ac:chgData name="Akanksha Nangia" userId="e3350276-2846-43a5-9624-dad9ea6101dd" providerId="ADAL" clId="{E54C9274-4CFA-4F4C-BB2A-6A93F78531C7}" dt="2024-04-11T17:56:42.188" v="2779" actId="478"/>
          <ac:spMkLst>
            <pc:docMk/>
            <pc:sldMk cId="2429213292" sldId="365"/>
            <ac:spMk id="54" creationId="{4C160DD0-C5BD-7AFE-096A-455572F963D4}"/>
          </ac:spMkLst>
        </pc:spChg>
        <pc:spChg chg="add del mod">
          <ac:chgData name="Akanksha Nangia" userId="e3350276-2846-43a5-9624-dad9ea6101dd" providerId="ADAL" clId="{E54C9274-4CFA-4F4C-BB2A-6A93F78531C7}" dt="2024-04-11T17:56:42.188" v="2779" actId="478"/>
          <ac:spMkLst>
            <pc:docMk/>
            <pc:sldMk cId="2429213292" sldId="365"/>
            <ac:spMk id="55" creationId="{71E06141-0FB6-1465-B8C5-F7C7FB7A6970}"/>
          </ac:spMkLst>
        </pc:spChg>
        <pc:spChg chg="add mod">
          <ac:chgData name="Akanksha Nangia" userId="e3350276-2846-43a5-9624-dad9ea6101dd" providerId="ADAL" clId="{E54C9274-4CFA-4F4C-BB2A-6A93F78531C7}" dt="2024-04-11T17:55:53.396" v="2760" actId="1076"/>
          <ac:spMkLst>
            <pc:docMk/>
            <pc:sldMk cId="2429213292" sldId="365"/>
            <ac:spMk id="56" creationId="{5B867F61-4E38-3303-1A15-D9202FA845BE}"/>
          </ac:spMkLst>
        </pc:spChg>
        <pc:spChg chg="add mod">
          <ac:chgData name="Akanksha Nangia" userId="e3350276-2846-43a5-9624-dad9ea6101dd" providerId="ADAL" clId="{E54C9274-4CFA-4F4C-BB2A-6A93F78531C7}" dt="2024-04-11T17:55:39.357" v="2757" actId="1076"/>
          <ac:spMkLst>
            <pc:docMk/>
            <pc:sldMk cId="2429213292" sldId="365"/>
            <ac:spMk id="57" creationId="{82F49413-3A34-43ED-A572-00AA021E8460}"/>
          </ac:spMkLst>
        </pc:spChg>
        <pc:spChg chg="add mod">
          <ac:chgData name="Akanksha Nangia" userId="e3350276-2846-43a5-9624-dad9ea6101dd" providerId="ADAL" clId="{E54C9274-4CFA-4F4C-BB2A-6A93F78531C7}" dt="2024-04-11T17:55:16.633" v="2749" actId="1076"/>
          <ac:spMkLst>
            <pc:docMk/>
            <pc:sldMk cId="2429213292" sldId="365"/>
            <ac:spMk id="58" creationId="{4EC8A845-0109-6ED5-A737-0C196C9A1533}"/>
          </ac:spMkLst>
        </pc:spChg>
        <pc:spChg chg="add mod">
          <ac:chgData name="Akanksha Nangia" userId="e3350276-2846-43a5-9624-dad9ea6101dd" providerId="ADAL" clId="{E54C9274-4CFA-4F4C-BB2A-6A93F78531C7}" dt="2024-04-11T22:00:09.643" v="3752" actId="20577"/>
          <ac:spMkLst>
            <pc:docMk/>
            <pc:sldMk cId="2429213292" sldId="365"/>
            <ac:spMk id="59" creationId="{04F710E4-3102-905A-5B7C-1EC1FF8E9D4A}"/>
          </ac:spMkLst>
        </pc:spChg>
        <pc:spChg chg="add mod">
          <ac:chgData name="Akanksha Nangia" userId="e3350276-2846-43a5-9624-dad9ea6101dd" providerId="ADAL" clId="{E54C9274-4CFA-4F4C-BB2A-6A93F78531C7}" dt="2024-04-11T22:02:14.310" v="3798" actId="20577"/>
          <ac:spMkLst>
            <pc:docMk/>
            <pc:sldMk cId="2429213292" sldId="365"/>
            <ac:spMk id="60" creationId="{1BC10561-309F-B55C-CF06-2FAC65853E54}"/>
          </ac:spMkLst>
        </pc:spChg>
        <pc:spChg chg="add mod">
          <ac:chgData name="Akanksha Nangia" userId="e3350276-2846-43a5-9624-dad9ea6101dd" providerId="ADAL" clId="{E54C9274-4CFA-4F4C-BB2A-6A93F78531C7}" dt="2024-04-11T22:05:08.525" v="3841" actId="14100"/>
          <ac:spMkLst>
            <pc:docMk/>
            <pc:sldMk cId="2429213292" sldId="365"/>
            <ac:spMk id="61" creationId="{EC5DBE3F-AA81-9C41-F92B-B6057368129B}"/>
          </ac:spMkLst>
        </pc:spChg>
        <pc:spChg chg="mod">
          <ac:chgData name="Akanksha Nangia" userId="e3350276-2846-43a5-9624-dad9ea6101dd" providerId="ADAL" clId="{E54C9274-4CFA-4F4C-BB2A-6A93F78531C7}" dt="2024-04-11T21:50:07.670" v="3432" actId="20577"/>
          <ac:spMkLst>
            <pc:docMk/>
            <pc:sldMk cId="2429213292" sldId="365"/>
            <ac:spMk id="488" creationId="{00000000-0000-0000-0000-000000000000}"/>
          </ac:spMkLst>
        </pc:spChg>
      </pc:sldChg>
      <pc:sldChg chg="addSp modSp add mod">
        <pc:chgData name="Akanksha Nangia" userId="e3350276-2846-43a5-9624-dad9ea6101dd" providerId="ADAL" clId="{E54C9274-4CFA-4F4C-BB2A-6A93F78531C7}" dt="2024-04-11T03:28:07.053" v="1137" actId="20577"/>
        <pc:sldMkLst>
          <pc:docMk/>
          <pc:sldMk cId="1357051523" sldId="366"/>
        </pc:sldMkLst>
        <pc:spChg chg="add mod">
          <ac:chgData name="Akanksha Nangia" userId="e3350276-2846-43a5-9624-dad9ea6101dd" providerId="ADAL" clId="{E54C9274-4CFA-4F4C-BB2A-6A93F78531C7}" dt="2024-04-11T03:28:07.053" v="1137" actId="20577"/>
          <ac:spMkLst>
            <pc:docMk/>
            <pc:sldMk cId="1357051523" sldId="366"/>
            <ac:spMk id="2" creationId="{53D4D80B-330B-53CD-FF40-DF1D9794EEFA}"/>
          </ac:spMkLst>
        </pc:spChg>
        <pc:spChg chg="mod">
          <ac:chgData name="Akanksha Nangia" userId="e3350276-2846-43a5-9624-dad9ea6101dd" providerId="ADAL" clId="{E54C9274-4CFA-4F4C-BB2A-6A93F78531C7}" dt="2024-04-11T01:35:26.361" v="460" actId="20577"/>
          <ac:spMkLst>
            <pc:docMk/>
            <pc:sldMk cId="1357051523" sldId="366"/>
            <ac:spMk id="488" creationId="{00000000-0000-0000-0000-000000000000}"/>
          </ac:spMkLst>
        </pc:spChg>
      </pc:sldChg>
      <pc:sldChg chg="addSp delSp modSp add mod">
        <pc:chgData name="Akanksha Nangia" userId="e3350276-2846-43a5-9624-dad9ea6101dd" providerId="ADAL" clId="{E54C9274-4CFA-4F4C-BB2A-6A93F78531C7}" dt="2024-04-11T23:06:57.460" v="4674" actId="20577"/>
        <pc:sldMkLst>
          <pc:docMk/>
          <pc:sldMk cId="167730598" sldId="367"/>
        </pc:sldMkLst>
        <pc:spChg chg="add del mod">
          <ac:chgData name="Akanksha Nangia" userId="e3350276-2846-43a5-9624-dad9ea6101dd" providerId="ADAL" clId="{E54C9274-4CFA-4F4C-BB2A-6A93F78531C7}" dt="2024-04-11T22:59:49.671" v="4381" actId="478"/>
          <ac:spMkLst>
            <pc:docMk/>
            <pc:sldMk cId="167730598" sldId="367"/>
            <ac:spMk id="2" creationId="{547FFC82-8774-91D7-5A87-6341AC1081CE}"/>
          </ac:spMkLst>
        </pc:spChg>
        <pc:spChg chg="del mod">
          <ac:chgData name="Akanksha Nangia" userId="e3350276-2846-43a5-9624-dad9ea6101dd" providerId="ADAL" clId="{E54C9274-4CFA-4F4C-BB2A-6A93F78531C7}" dt="2024-04-11T22:59:46.864" v="4380" actId="478"/>
          <ac:spMkLst>
            <pc:docMk/>
            <pc:sldMk cId="167730598" sldId="367"/>
            <ac:spMk id="4" creationId="{D12CF58A-F05A-1867-8139-87EB44D36B04}"/>
          </ac:spMkLst>
        </pc:spChg>
        <pc:spChg chg="add mod">
          <ac:chgData name="Akanksha Nangia" userId="e3350276-2846-43a5-9624-dad9ea6101dd" providerId="ADAL" clId="{E54C9274-4CFA-4F4C-BB2A-6A93F78531C7}" dt="2024-04-11T23:06:57.460" v="4674" actId="20577"/>
          <ac:spMkLst>
            <pc:docMk/>
            <pc:sldMk cId="167730598" sldId="367"/>
            <ac:spMk id="5" creationId="{31BEB81F-5296-736A-D10E-5EFC75B312BD}"/>
          </ac:spMkLst>
        </pc:spChg>
        <pc:spChg chg="mod">
          <ac:chgData name="Akanksha Nangia" userId="e3350276-2846-43a5-9624-dad9ea6101dd" providerId="ADAL" clId="{E54C9274-4CFA-4F4C-BB2A-6A93F78531C7}" dt="2024-04-11T22:59:32.011" v="4376" actId="1038"/>
          <ac:spMkLst>
            <pc:docMk/>
            <pc:sldMk cId="167730598" sldId="367"/>
            <ac:spMk id="488" creationId="{00000000-0000-0000-0000-000000000000}"/>
          </ac:spMkLst>
        </pc:spChg>
        <pc:picChg chg="mod">
          <ac:chgData name="Akanksha Nangia" userId="e3350276-2846-43a5-9624-dad9ea6101dd" providerId="ADAL" clId="{E54C9274-4CFA-4F4C-BB2A-6A93F78531C7}" dt="2024-04-11T23:00:03.406" v="4385" actId="1076"/>
          <ac:picMkLst>
            <pc:docMk/>
            <pc:sldMk cId="167730598" sldId="367"/>
            <ac:picMk id="3" creationId="{E2A6B9F7-5028-A7EE-42AB-780331D79FDE}"/>
          </ac:picMkLst>
        </pc:picChg>
      </pc:sldChg>
      <pc:sldChg chg="addSp delSp modSp add mod">
        <pc:chgData name="Akanksha Nangia" userId="e3350276-2846-43a5-9624-dad9ea6101dd" providerId="ADAL" clId="{E54C9274-4CFA-4F4C-BB2A-6A93F78531C7}" dt="2024-06-27T02:56:39.531" v="4683" actId="478"/>
        <pc:sldMkLst>
          <pc:docMk/>
          <pc:sldMk cId="4171389332" sldId="368"/>
        </pc:sldMkLst>
        <pc:spChg chg="add del mod">
          <ac:chgData name="Akanksha Nangia" userId="e3350276-2846-43a5-9624-dad9ea6101dd" providerId="ADAL" clId="{E54C9274-4CFA-4F4C-BB2A-6A93F78531C7}" dt="2024-04-11T04:17:39.875" v="1225" actId="478"/>
          <ac:spMkLst>
            <pc:docMk/>
            <pc:sldMk cId="4171389332" sldId="368"/>
            <ac:spMk id="2" creationId="{E2D8D54D-1F0A-BF04-D749-64421E922398}"/>
          </ac:spMkLst>
        </pc:spChg>
        <pc:spChg chg="mod">
          <ac:chgData name="Akanksha Nangia" userId="e3350276-2846-43a5-9624-dad9ea6101dd" providerId="ADAL" clId="{E54C9274-4CFA-4F4C-BB2A-6A93F78531C7}" dt="2024-04-11T01:37:31.529" v="480" actId="20577"/>
          <ac:spMkLst>
            <pc:docMk/>
            <pc:sldMk cId="4171389332" sldId="368"/>
            <ac:spMk id="488" creationId="{00000000-0000-0000-0000-000000000000}"/>
          </ac:spMkLst>
        </pc:spChg>
        <pc:graphicFrameChg chg="add del mod">
          <ac:chgData name="Akanksha Nangia" userId="e3350276-2846-43a5-9624-dad9ea6101dd" providerId="ADAL" clId="{E54C9274-4CFA-4F4C-BB2A-6A93F78531C7}" dt="2024-06-27T02:56:39.531" v="4683" actId="478"/>
          <ac:graphicFrameMkLst>
            <pc:docMk/>
            <pc:sldMk cId="4171389332" sldId="368"/>
            <ac:graphicFrameMk id="2" creationId="{31009415-6475-13D0-7CC0-E03214865EA9}"/>
          </ac:graphicFrameMkLst>
        </pc:graphicFrameChg>
        <pc:graphicFrameChg chg="add mod">
          <ac:chgData name="Akanksha Nangia" userId="e3350276-2846-43a5-9624-dad9ea6101dd" providerId="ADAL" clId="{E54C9274-4CFA-4F4C-BB2A-6A93F78531C7}" dt="2024-04-11T04:20:10.840" v="1276" actId="1035"/>
          <ac:graphicFrameMkLst>
            <pc:docMk/>
            <pc:sldMk cId="4171389332" sldId="368"/>
            <ac:graphicFrameMk id="5" creationId="{26BCAB63-23F6-B7CB-FFDC-A2C9424747E9}"/>
          </ac:graphicFrameMkLst>
        </pc:graphicFrameChg>
        <pc:graphicFrameChg chg="add mod">
          <ac:chgData name="Akanksha Nangia" userId="e3350276-2846-43a5-9624-dad9ea6101dd" providerId="ADAL" clId="{E54C9274-4CFA-4F4C-BB2A-6A93F78531C7}" dt="2024-04-11T04:19:52.053" v="1251" actId="1076"/>
          <ac:graphicFrameMkLst>
            <pc:docMk/>
            <pc:sldMk cId="4171389332" sldId="368"/>
            <ac:graphicFrameMk id="11" creationId="{BE0C5523-2449-D811-0C93-D6E798F0B8E8}"/>
          </ac:graphicFrameMkLst>
        </pc:graphicFrameChg>
        <pc:picChg chg="add mod modCrop">
          <ac:chgData name="Akanksha Nangia" userId="e3350276-2846-43a5-9624-dad9ea6101dd" providerId="ADAL" clId="{E54C9274-4CFA-4F4C-BB2A-6A93F78531C7}" dt="2024-04-11T04:20:20.364" v="1283" actId="1076"/>
          <ac:picMkLst>
            <pc:docMk/>
            <pc:sldMk cId="4171389332" sldId="368"/>
            <ac:picMk id="7" creationId="{2AFFAEC3-B3AF-0B48-3E4E-09154B7A80AE}"/>
          </ac:picMkLst>
        </pc:picChg>
        <pc:picChg chg="add del mod">
          <ac:chgData name="Akanksha Nangia" userId="e3350276-2846-43a5-9624-dad9ea6101dd" providerId="ADAL" clId="{E54C9274-4CFA-4F4C-BB2A-6A93F78531C7}" dt="2024-04-11T04:15:32.942" v="1222" actId="478"/>
          <ac:picMkLst>
            <pc:docMk/>
            <pc:sldMk cId="4171389332" sldId="368"/>
            <ac:picMk id="8" creationId="{8BCEC2CD-D4FF-2E03-0216-F99D1B06E4AC}"/>
          </ac:picMkLst>
        </pc:picChg>
        <pc:picChg chg="add mod">
          <ac:chgData name="Akanksha Nangia" userId="e3350276-2846-43a5-9624-dad9ea6101dd" providerId="ADAL" clId="{E54C9274-4CFA-4F4C-BB2A-6A93F78531C7}" dt="2024-04-11T04:20:26.838" v="1284" actId="1076"/>
          <ac:picMkLst>
            <pc:docMk/>
            <pc:sldMk cId="4171389332" sldId="368"/>
            <ac:picMk id="10" creationId="{AE91EB1B-E03A-1329-8397-3E52E3FF6AF4}"/>
          </ac:picMkLst>
        </pc:picChg>
      </pc:sldChg>
      <pc:sldChg chg="addSp delSp modSp add mod modShow">
        <pc:chgData name="Akanksha Nangia" userId="e3350276-2846-43a5-9624-dad9ea6101dd" providerId="ADAL" clId="{E54C9274-4CFA-4F4C-BB2A-6A93F78531C7}" dt="2024-04-11T01:39:07.348" v="496" actId="729"/>
        <pc:sldMkLst>
          <pc:docMk/>
          <pc:sldMk cId="2324419313" sldId="369"/>
        </pc:sldMkLst>
        <pc:spChg chg="add del mod">
          <ac:chgData name="Akanksha Nangia" userId="e3350276-2846-43a5-9624-dad9ea6101dd" providerId="ADAL" clId="{E54C9274-4CFA-4F4C-BB2A-6A93F78531C7}" dt="2024-04-11T01:39:03.999" v="495" actId="478"/>
          <ac:spMkLst>
            <pc:docMk/>
            <pc:sldMk cId="2324419313" sldId="369"/>
            <ac:spMk id="3" creationId="{98357962-B17F-F619-6457-21B8CB11D2C0}"/>
          </ac:spMkLst>
        </pc:spChg>
        <pc:spChg chg="mod">
          <ac:chgData name="Akanksha Nangia" userId="e3350276-2846-43a5-9624-dad9ea6101dd" providerId="ADAL" clId="{E54C9274-4CFA-4F4C-BB2A-6A93F78531C7}" dt="2024-04-11T01:39:01.215" v="493" actId="14100"/>
          <ac:spMkLst>
            <pc:docMk/>
            <pc:sldMk cId="2324419313" sldId="369"/>
            <ac:spMk id="559" creationId="{00000000-0000-0000-0000-000000000000}"/>
          </ac:spMkLst>
        </pc:spChg>
        <pc:spChg chg="del">
          <ac:chgData name="Akanksha Nangia" userId="e3350276-2846-43a5-9624-dad9ea6101dd" providerId="ADAL" clId="{E54C9274-4CFA-4F4C-BB2A-6A93F78531C7}" dt="2024-04-11T01:39:02.853" v="494" actId="478"/>
          <ac:spMkLst>
            <pc:docMk/>
            <pc:sldMk cId="2324419313" sldId="369"/>
            <ac:spMk id="560" creationId="{00000000-0000-0000-0000-000000000000}"/>
          </ac:spMkLst>
        </pc:spChg>
      </pc:sldChg>
      <pc:sldChg chg="addSp delSp modSp add mod ord">
        <pc:chgData name="Akanksha Nangia" userId="e3350276-2846-43a5-9624-dad9ea6101dd" providerId="ADAL" clId="{E54C9274-4CFA-4F4C-BB2A-6A93F78531C7}" dt="2024-04-11T20:42:22.683" v="3424"/>
        <pc:sldMkLst>
          <pc:docMk/>
          <pc:sldMk cId="1405576323" sldId="370"/>
        </pc:sldMkLst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2" creationId="{DD028ABC-8739-D48B-0BFE-88C02157EDF4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3" creationId="{40C54327-292C-E4DD-898C-131CE9846AFE}"/>
          </ac:spMkLst>
        </pc:spChg>
        <pc:spChg chg="mod">
          <ac:chgData name="Akanksha Nangia" userId="e3350276-2846-43a5-9624-dad9ea6101dd" providerId="ADAL" clId="{E54C9274-4CFA-4F4C-BB2A-6A93F78531C7}" dt="2024-04-11T16:58:44.807" v="2568" actId="20577"/>
          <ac:spMkLst>
            <pc:docMk/>
            <pc:sldMk cId="1405576323" sldId="370"/>
            <ac:spMk id="4" creationId="{85066A60-699A-5A3C-8BD7-80224C18666D}"/>
          </ac:spMkLst>
        </pc:spChg>
        <pc:spChg chg="mod">
          <ac:chgData name="Akanksha Nangia" userId="e3350276-2846-43a5-9624-dad9ea6101dd" providerId="ADAL" clId="{E54C9274-4CFA-4F4C-BB2A-6A93F78531C7}" dt="2024-04-11T20:13:36.280" v="3104"/>
          <ac:spMkLst>
            <pc:docMk/>
            <pc:sldMk cId="1405576323" sldId="370"/>
            <ac:spMk id="5" creationId="{94BEF8C2-ADF8-09AE-58B5-0FFF3718BC72}"/>
          </ac:spMkLst>
        </pc:spChg>
        <pc:spChg chg="mod">
          <ac:chgData name="Akanksha Nangia" userId="e3350276-2846-43a5-9624-dad9ea6101dd" providerId="ADAL" clId="{E54C9274-4CFA-4F4C-BB2A-6A93F78531C7}" dt="2024-04-11T16:13:13.500" v="2282" actId="207"/>
          <ac:spMkLst>
            <pc:docMk/>
            <pc:sldMk cId="1405576323" sldId="370"/>
            <ac:spMk id="7" creationId="{4BA41E25-431B-5300-BE7C-A5D323B5B3F6}"/>
          </ac:spMkLst>
        </pc:spChg>
        <pc:spChg chg="mod">
          <ac:chgData name="Akanksha Nangia" userId="e3350276-2846-43a5-9624-dad9ea6101dd" providerId="ADAL" clId="{E54C9274-4CFA-4F4C-BB2A-6A93F78531C7}" dt="2024-04-11T16:28:31.920" v="2438" actId="553"/>
          <ac:spMkLst>
            <pc:docMk/>
            <pc:sldMk cId="1405576323" sldId="370"/>
            <ac:spMk id="9" creationId="{664C6540-2CB8-B11B-1FEE-220073A0CAD0}"/>
          </ac:spMkLst>
        </pc:spChg>
        <pc:spChg chg="mod">
          <ac:chgData name="Akanksha Nangia" userId="e3350276-2846-43a5-9624-dad9ea6101dd" providerId="ADAL" clId="{E54C9274-4CFA-4F4C-BB2A-6A93F78531C7}" dt="2024-04-11T16:17:48.936" v="2329" actId="20577"/>
          <ac:spMkLst>
            <pc:docMk/>
            <pc:sldMk cId="1405576323" sldId="370"/>
            <ac:spMk id="12" creationId="{8FEC7DC8-791F-E958-2584-1B1B9102CCE4}"/>
          </ac:spMkLst>
        </pc:spChg>
        <pc:spChg chg="mod">
          <ac:chgData name="Akanksha Nangia" userId="e3350276-2846-43a5-9624-dad9ea6101dd" providerId="ADAL" clId="{E54C9274-4CFA-4F4C-BB2A-6A93F78531C7}" dt="2024-04-11T17:00:39.591" v="2583" actId="552"/>
          <ac:spMkLst>
            <pc:docMk/>
            <pc:sldMk cId="1405576323" sldId="370"/>
            <ac:spMk id="13" creationId="{A465F1F7-2EFE-636A-8927-F95659446DB1}"/>
          </ac:spMkLst>
        </pc:spChg>
        <pc:spChg chg="mod">
          <ac:chgData name="Akanksha Nangia" userId="e3350276-2846-43a5-9624-dad9ea6101dd" providerId="ADAL" clId="{E54C9274-4CFA-4F4C-BB2A-6A93F78531C7}" dt="2024-04-11T17:00:39.591" v="2583" actId="552"/>
          <ac:spMkLst>
            <pc:docMk/>
            <pc:sldMk cId="1405576323" sldId="370"/>
            <ac:spMk id="14" creationId="{60D56F20-D4C2-5791-9D9F-C1CB935C6B0A}"/>
          </ac:spMkLst>
        </pc:spChg>
        <pc:spChg chg="mod">
          <ac:chgData name="Akanksha Nangia" userId="e3350276-2846-43a5-9624-dad9ea6101dd" providerId="ADAL" clId="{E54C9274-4CFA-4F4C-BB2A-6A93F78531C7}" dt="2024-04-11T17:00:39.591" v="2583" actId="552"/>
          <ac:spMkLst>
            <pc:docMk/>
            <pc:sldMk cId="1405576323" sldId="370"/>
            <ac:spMk id="15" creationId="{BC752389-A907-EEB1-2AE8-B556AEE17193}"/>
          </ac:spMkLst>
        </pc:spChg>
        <pc:spChg chg="mod">
          <ac:chgData name="Akanksha Nangia" userId="e3350276-2846-43a5-9624-dad9ea6101dd" providerId="ADAL" clId="{E54C9274-4CFA-4F4C-BB2A-6A93F78531C7}" dt="2024-04-11T16:57:04.045" v="2531" actId="207"/>
          <ac:spMkLst>
            <pc:docMk/>
            <pc:sldMk cId="1405576323" sldId="370"/>
            <ac:spMk id="18" creationId="{D7C2804C-F31A-DAAF-C8E5-DCD68D960EA6}"/>
          </ac:spMkLst>
        </pc:spChg>
        <pc:spChg chg="mod">
          <ac:chgData name="Akanksha Nangia" userId="e3350276-2846-43a5-9624-dad9ea6101dd" providerId="ADAL" clId="{E54C9274-4CFA-4F4C-BB2A-6A93F78531C7}" dt="2024-04-11T16:57:04.045" v="2531" actId="207"/>
          <ac:spMkLst>
            <pc:docMk/>
            <pc:sldMk cId="1405576323" sldId="370"/>
            <ac:spMk id="19" creationId="{B01C4611-4612-D7D6-2028-DD1087FA2FD0}"/>
          </ac:spMkLst>
        </pc:spChg>
        <pc:spChg chg="add del mod">
          <ac:chgData name="Akanksha Nangia" userId="e3350276-2846-43a5-9624-dad9ea6101dd" providerId="ADAL" clId="{E54C9274-4CFA-4F4C-BB2A-6A93F78531C7}" dt="2024-04-11T16:27:51.828" v="2412" actId="478"/>
          <ac:spMkLst>
            <pc:docMk/>
            <pc:sldMk cId="1405576323" sldId="370"/>
            <ac:spMk id="20" creationId="{D215177F-E85A-1C75-41C2-0904E5096849}"/>
          </ac:spMkLst>
        </pc:spChg>
        <pc:spChg chg="mod">
          <ac:chgData name="Akanksha Nangia" userId="e3350276-2846-43a5-9624-dad9ea6101dd" providerId="ADAL" clId="{E54C9274-4CFA-4F4C-BB2A-6A93F78531C7}" dt="2024-04-11T16:57:04.045" v="2531" actId="207"/>
          <ac:spMkLst>
            <pc:docMk/>
            <pc:sldMk cId="1405576323" sldId="370"/>
            <ac:spMk id="21" creationId="{E39091FC-14EC-22D8-681D-86BB75E3CA1F}"/>
          </ac:spMkLst>
        </pc:spChg>
        <pc:spChg chg="mod">
          <ac:chgData name="Akanksha Nangia" userId="e3350276-2846-43a5-9624-dad9ea6101dd" providerId="ADAL" clId="{E54C9274-4CFA-4F4C-BB2A-6A93F78531C7}" dt="2024-04-11T16:57:04.045" v="2531" actId="207"/>
          <ac:spMkLst>
            <pc:docMk/>
            <pc:sldMk cId="1405576323" sldId="370"/>
            <ac:spMk id="22" creationId="{2B416843-7608-A1EA-0ACB-F5340F09E897}"/>
          </ac:spMkLst>
        </pc:spChg>
        <pc:spChg chg="mod">
          <ac:chgData name="Akanksha Nangia" userId="e3350276-2846-43a5-9624-dad9ea6101dd" providerId="ADAL" clId="{E54C9274-4CFA-4F4C-BB2A-6A93F78531C7}" dt="2024-04-11T16:57:29.067" v="2539" actId="1036"/>
          <ac:spMkLst>
            <pc:docMk/>
            <pc:sldMk cId="1405576323" sldId="370"/>
            <ac:spMk id="23" creationId="{9762C148-F9ED-1EDA-1455-50C91BD54A0E}"/>
          </ac:spMkLst>
        </pc:spChg>
        <pc:spChg chg="mod">
          <ac:chgData name="Akanksha Nangia" userId="e3350276-2846-43a5-9624-dad9ea6101dd" providerId="ADAL" clId="{E54C9274-4CFA-4F4C-BB2A-6A93F78531C7}" dt="2024-04-11T16:57:04.045" v="2531" actId="207"/>
          <ac:spMkLst>
            <pc:docMk/>
            <pc:sldMk cId="1405576323" sldId="370"/>
            <ac:spMk id="24" creationId="{41A00FF1-04AB-DF3E-0673-8A8787ECC071}"/>
          </ac:spMkLst>
        </pc:spChg>
        <pc:spChg chg="add mod">
          <ac:chgData name="Akanksha Nangia" userId="e3350276-2846-43a5-9624-dad9ea6101dd" providerId="ADAL" clId="{E54C9274-4CFA-4F4C-BB2A-6A93F78531C7}" dt="2024-04-11T19:56:44.816" v="2983" actId="20577"/>
          <ac:spMkLst>
            <pc:docMk/>
            <pc:sldMk cId="1405576323" sldId="370"/>
            <ac:spMk id="25" creationId="{64450049-2AB8-C2F9-BE04-21763D315281}"/>
          </ac:spMkLst>
        </pc:spChg>
        <pc:spChg chg="mod">
          <ac:chgData name="Akanksha Nangia" userId="e3350276-2846-43a5-9624-dad9ea6101dd" providerId="ADAL" clId="{E54C9274-4CFA-4F4C-BB2A-6A93F78531C7}" dt="2024-04-11T16:57:39.061" v="2541"/>
          <ac:spMkLst>
            <pc:docMk/>
            <pc:sldMk cId="1405576323" sldId="370"/>
            <ac:spMk id="27" creationId="{801BD6AD-49F6-B64F-5F1D-A18B02B75490}"/>
          </ac:spMkLst>
        </pc:spChg>
        <pc:spChg chg="mod">
          <ac:chgData name="Akanksha Nangia" userId="e3350276-2846-43a5-9624-dad9ea6101dd" providerId="ADAL" clId="{E54C9274-4CFA-4F4C-BB2A-6A93F78531C7}" dt="2024-04-11T16:57:39.061" v="2541"/>
          <ac:spMkLst>
            <pc:docMk/>
            <pc:sldMk cId="1405576323" sldId="370"/>
            <ac:spMk id="28" creationId="{A6BFA5FD-FC39-741D-8F7B-6566B05AA393}"/>
          </ac:spMkLst>
        </pc:spChg>
        <pc:spChg chg="mod">
          <ac:chgData name="Akanksha Nangia" userId="e3350276-2846-43a5-9624-dad9ea6101dd" providerId="ADAL" clId="{E54C9274-4CFA-4F4C-BB2A-6A93F78531C7}" dt="2024-04-11T16:57:39.061" v="2541"/>
          <ac:spMkLst>
            <pc:docMk/>
            <pc:sldMk cId="1405576323" sldId="370"/>
            <ac:spMk id="29" creationId="{D0B670A4-994D-1CF5-CFEF-97F1EA761794}"/>
          </ac:spMkLst>
        </pc:spChg>
        <pc:spChg chg="add mod">
          <ac:chgData name="Akanksha Nangia" userId="e3350276-2846-43a5-9624-dad9ea6101dd" providerId="ADAL" clId="{E54C9274-4CFA-4F4C-BB2A-6A93F78531C7}" dt="2024-04-11T20:28:48.880" v="3209" actId="1035"/>
          <ac:spMkLst>
            <pc:docMk/>
            <pc:sldMk cId="1405576323" sldId="370"/>
            <ac:spMk id="54" creationId="{F04731FB-CB2F-B828-3DDC-D19B496E09FA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58" creationId="{EF35D369-5081-FA7A-2DD4-BCCD57A86C6C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59" creationId="{C2F89D54-027A-0C5F-86C4-83330CEAAD5B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60" creationId="{BAE1A2CB-063E-7EF5-4C72-BC0B6F206CA2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61" creationId="{D8CB7DD3-5CB8-CA29-FA0E-EF2575292345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62" creationId="{2428284D-57DA-BBF3-5F59-A94618C6F619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63" creationId="{C7DD7AB7-9BA7-500D-F2B4-459DC719B562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448" creationId="{8FE80CF5-E9A0-5C2B-74B0-2679E8FD7A9F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449" creationId="{22D094BB-65B2-9334-E55D-151B02918AB1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450" creationId="{46A7F7FF-5704-514A-067E-E0597F2DB3E1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451" creationId="{9E643F68-9773-BAF8-7CDA-EB41CD274A4B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459" creationId="{7591D6A7-0EF4-1E15-C66B-2806CEB6CA3B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460" creationId="{372AF24B-B9F5-04D4-3A9B-79BB31826DC8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461" creationId="{094B33C4-BC62-8D98-52AA-D573538C6977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466" creationId="{716BBF4D-82FA-CF36-954A-54EA5950164C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467" creationId="{7B6F4C24-C3C4-8495-3BC1-FB4FF9E8E10C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469" creationId="{E8AA9320-F594-CBFD-F673-6F935F0CBF68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470" creationId="{431E0A7B-8E02-BE5F-331F-35F4B6B2DE6D}"/>
          </ac:spMkLst>
        </pc:spChg>
        <pc:spChg chg="mod">
          <ac:chgData name="Akanksha Nangia" userId="e3350276-2846-43a5-9624-dad9ea6101dd" providerId="ADAL" clId="{E54C9274-4CFA-4F4C-BB2A-6A93F78531C7}" dt="2024-04-11T16:26:46.626" v="2400" actId="1036"/>
          <ac:spMkLst>
            <pc:docMk/>
            <pc:sldMk cId="1405576323" sldId="370"/>
            <ac:spMk id="471" creationId="{5118B555-A408-C82F-B1D9-C502D5826EEC}"/>
          </ac:spMkLst>
        </pc:spChg>
        <pc:grpChg chg="add mod">
          <ac:chgData name="Akanksha Nangia" userId="e3350276-2846-43a5-9624-dad9ea6101dd" providerId="ADAL" clId="{E54C9274-4CFA-4F4C-BB2A-6A93F78531C7}" dt="2024-04-11T16:58:11.216" v="2557" actId="14100"/>
          <ac:grpSpMkLst>
            <pc:docMk/>
            <pc:sldMk cId="1405576323" sldId="370"/>
            <ac:grpSpMk id="17" creationId="{EFCC6750-8314-6302-C25D-675C9B9E7B08}"/>
          </ac:grpSpMkLst>
        </pc:grpChg>
        <pc:grpChg chg="add mod">
          <ac:chgData name="Akanksha Nangia" userId="e3350276-2846-43a5-9624-dad9ea6101dd" providerId="ADAL" clId="{E54C9274-4CFA-4F4C-BB2A-6A93F78531C7}" dt="2024-04-11T16:58:07.151" v="2547" actId="1036"/>
          <ac:grpSpMkLst>
            <pc:docMk/>
            <pc:sldMk cId="1405576323" sldId="370"/>
            <ac:grpSpMk id="26" creationId="{C5D1E180-11CD-A9E3-D3ED-E0191E6103A5}"/>
          </ac:grpSpMkLst>
        </pc:grpChg>
        <pc:grpChg chg="mod">
          <ac:chgData name="Akanksha Nangia" userId="e3350276-2846-43a5-9624-dad9ea6101dd" providerId="ADAL" clId="{E54C9274-4CFA-4F4C-BB2A-6A93F78531C7}" dt="2024-04-11T16:26:46.626" v="2400" actId="1036"/>
          <ac:grpSpMkLst>
            <pc:docMk/>
            <pc:sldMk cId="1405576323" sldId="370"/>
            <ac:grpSpMk id="57" creationId="{E086FC4A-D1CA-7304-5407-E2E57DDED24A}"/>
          </ac:grpSpMkLst>
        </pc:grpChg>
        <pc:grpChg chg="mod">
          <ac:chgData name="Akanksha Nangia" userId="e3350276-2846-43a5-9624-dad9ea6101dd" providerId="ADAL" clId="{E54C9274-4CFA-4F4C-BB2A-6A93F78531C7}" dt="2024-04-11T16:26:46.626" v="2400" actId="1036"/>
          <ac:grpSpMkLst>
            <pc:docMk/>
            <pc:sldMk cId="1405576323" sldId="370"/>
            <ac:grpSpMk id="458" creationId="{6F243ACD-2241-B56C-0F67-9B79F80E008C}"/>
          </ac:grpSpMkLst>
        </pc:grpChg>
        <pc:grpChg chg="mod">
          <ac:chgData name="Akanksha Nangia" userId="e3350276-2846-43a5-9624-dad9ea6101dd" providerId="ADAL" clId="{E54C9274-4CFA-4F4C-BB2A-6A93F78531C7}" dt="2024-04-11T16:26:46.626" v="2400" actId="1036"/>
          <ac:grpSpMkLst>
            <pc:docMk/>
            <pc:sldMk cId="1405576323" sldId="370"/>
            <ac:grpSpMk id="465" creationId="{8FFC0243-5CD8-C04F-C0D2-AFE4F71CFDD3}"/>
          </ac:grpSpMkLst>
        </pc:grpChg>
        <pc:grpChg chg="del mod">
          <ac:chgData name="Akanksha Nangia" userId="e3350276-2846-43a5-9624-dad9ea6101dd" providerId="ADAL" clId="{E54C9274-4CFA-4F4C-BB2A-6A93F78531C7}" dt="2024-04-11T16:57:43.131" v="2543" actId="478"/>
          <ac:grpSpMkLst>
            <pc:docMk/>
            <pc:sldMk cId="1405576323" sldId="370"/>
            <ac:grpSpMk id="468" creationId="{F0A747D6-F3FB-8618-41E0-494D3ED93E1F}"/>
          </ac:grpSpMkLst>
        </pc:grpChg>
        <pc:picChg chg="mod">
          <ac:chgData name="Akanksha Nangia" userId="e3350276-2846-43a5-9624-dad9ea6101dd" providerId="ADAL" clId="{E54C9274-4CFA-4F4C-BB2A-6A93F78531C7}" dt="2024-04-11T16:30:27.574" v="2447" actId="14100"/>
          <ac:picMkLst>
            <pc:docMk/>
            <pc:sldMk cId="1405576323" sldId="370"/>
            <ac:picMk id="6" creationId="{67A83DDA-F824-E63D-5D8F-D2BE8797B8C8}"/>
          </ac:picMkLst>
        </pc:picChg>
        <pc:picChg chg="add del mod">
          <ac:chgData name="Akanksha Nangia" userId="e3350276-2846-43a5-9624-dad9ea6101dd" providerId="ADAL" clId="{E54C9274-4CFA-4F4C-BB2A-6A93F78531C7}" dt="2024-04-11T16:27:51.828" v="2412" actId="478"/>
          <ac:picMkLst>
            <pc:docMk/>
            <pc:sldMk cId="1405576323" sldId="370"/>
            <ac:picMk id="16" creationId="{70BCA2C9-912B-8410-D531-311E6AD1DFF9}"/>
          </ac:picMkLst>
        </pc:picChg>
        <pc:picChg chg="add del mod">
          <ac:chgData name="Akanksha Nangia" userId="e3350276-2846-43a5-9624-dad9ea6101dd" providerId="ADAL" clId="{E54C9274-4CFA-4F4C-BB2A-6A93F78531C7}" dt="2024-04-11T20:28:25.352" v="3194" actId="478"/>
          <ac:picMkLst>
            <pc:docMk/>
            <pc:sldMk cId="1405576323" sldId="370"/>
            <ac:picMk id="30" creationId="{70CA9D9D-21F2-C922-CDA7-BAC9EBD6BE21}"/>
          </ac:picMkLst>
        </pc:picChg>
        <pc:picChg chg="add mod">
          <ac:chgData name="Akanksha Nangia" userId="e3350276-2846-43a5-9624-dad9ea6101dd" providerId="ADAL" clId="{E54C9274-4CFA-4F4C-BB2A-6A93F78531C7}" dt="2024-04-11T20:28:33.539" v="3196" actId="1038"/>
          <ac:picMkLst>
            <pc:docMk/>
            <pc:sldMk cId="1405576323" sldId="370"/>
            <ac:picMk id="31" creationId="{2592A7E5-D97A-16DF-F553-6D72426356A1}"/>
          </ac:picMkLst>
        </pc:picChg>
        <pc:picChg chg="add mod">
          <ac:chgData name="Akanksha Nangia" userId="e3350276-2846-43a5-9624-dad9ea6101dd" providerId="ADAL" clId="{E54C9274-4CFA-4F4C-BB2A-6A93F78531C7}" dt="2024-04-11T17:00:45.283" v="2585" actId="1035"/>
          <ac:picMkLst>
            <pc:docMk/>
            <pc:sldMk cId="1405576323" sldId="370"/>
            <ac:picMk id="53" creationId="{E279D3AD-CB07-F59E-3971-9445E394D28F}"/>
          </ac:picMkLst>
        </pc:picChg>
        <pc:picChg chg="mod">
          <ac:chgData name="Akanksha Nangia" userId="e3350276-2846-43a5-9624-dad9ea6101dd" providerId="ADAL" clId="{E54C9274-4CFA-4F4C-BB2A-6A93F78531C7}" dt="2024-04-11T16:26:46.626" v="2400" actId="1036"/>
          <ac:picMkLst>
            <pc:docMk/>
            <pc:sldMk cId="1405576323" sldId="370"/>
            <ac:picMk id="1028" creationId="{ED835690-557D-2220-03E5-4B93AE3F3206}"/>
          </ac:picMkLst>
        </pc:picChg>
        <pc:picChg chg="mod">
          <ac:chgData name="Akanksha Nangia" userId="e3350276-2846-43a5-9624-dad9ea6101dd" providerId="ADAL" clId="{E54C9274-4CFA-4F4C-BB2A-6A93F78531C7}" dt="2024-04-11T16:26:46.626" v="2400" actId="1036"/>
          <ac:picMkLst>
            <pc:docMk/>
            <pc:sldMk cId="1405576323" sldId="370"/>
            <ac:picMk id="1030" creationId="{72124D05-4626-DBE6-25FA-DC05EBE1E974}"/>
          </ac:picMkLst>
        </pc:picChg>
      </pc:sldChg>
      <pc:sldChg chg="add del">
        <pc:chgData name="Akanksha Nangia" userId="e3350276-2846-43a5-9624-dad9ea6101dd" providerId="ADAL" clId="{E54C9274-4CFA-4F4C-BB2A-6A93F78531C7}" dt="2024-04-11T19:31:29.562" v="2826" actId="47"/>
        <pc:sldMkLst>
          <pc:docMk/>
          <pc:sldMk cId="500235482" sldId="371"/>
        </pc:sldMkLst>
      </pc:sldChg>
      <pc:sldChg chg="addSp delSp modSp add mod ord">
        <pc:chgData name="Akanksha Nangia" userId="e3350276-2846-43a5-9624-dad9ea6101dd" providerId="ADAL" clId="{E54C9274-4CFA-4F4C-BB2A-6A93F78531C7}" dt="2024-04-11T20:34:48.417" v="3245" actId="20577"/>
        <pc:sldMkLst>
          <pc:docMk/>
          <pc:sldMk cId="1493242982" sldId="372"/>
        </pc:sldMkLst>
        <pc:spChg chg="del">
          <ac:chgData name="Akanksha Nangia" userId="e3350276-2846-43a5-9624-dad9ea6101dd" providerId="ADAL" clId="{E54C9274-4CFA-4F4C-BB2A-6A93F78531C7}" dt="2024-04-11T16:27:16.065" v="2404" actId="478"/>
          <ac:spMkLst>
            <pc:docMk/>
            <pc:sldMk cId="1493242982" sldId="372"/>
            <ac:spMk id="2" creationId="{DD028ABC-8739-D48B-0BFE-88C02157EDF4}"/>
          </ac:spMkLst>
        </pc:spChg>
        <pc:spChg chg="del">
          <ac:chgData name="Akanksha Nangia" userId="e3350276-2846-43a5-9624-dad9ea6101dd" providerId="ADAL" clId="{E54C9274-4CFA-4F4C-BB2A-6A93F78531C7}" dt="2024-04-11T16:27:16.065" v="2404" actId="478"/>
          <ac:spMkLst>
            <pc:docMk/>
            <pc:sldMk cId="1493242982" sldId="372"/>
            <ac:spMk id="3" creationId="{40C54327-292C-E4DD-898C-131CE9846AFE}"/>
          </ac:spMkLst>
        </pc:spChg>
        <pc:spChg chg="del">
          <ac:chgData name="Akanksha Nangia" userId="e3350276-2846-43a5-9624-dad9ea6101dd" providerId="ADAL" clId="{E54C9274-4CFA-4F4C-BB2A-6A93F78531C7}" dt="2024-04-11T16:27:16.065" v="2404" actId="478"/>
          <ac:spMkLst>
            <pc:docMk/>
            <pc:sldMk cId="1493242982" sldId="372"/>
            <ac:spMk id="4" creationId="{85066A60-699A-5A3C-8BD7-80224C18666D}"/>
          </ac:spMkLst>
        </pc:spChg>
        <pc:spChg chg="mod">
          <ac:chgData name="Akanksha Nangia" userId="e3350276-2846-43a5-9624-dad9ea6101dd" providerId="ADAL" clId="{E54C9274-4CFA-4F4C-BB2A-6A93F78531C7}" dt="2024-04-11T20:13:27.092" v="3103"/>
          <ac:spMkLst>
            <pc:docMk/>
            <pc:sldMk cId="1493242982" sldId="372"/>
            <ac:spMk id="5" creationId="{94BEF8C2-ADF8-09AE-58B5-0FFF3718BC72}"/>
          </ac:spMkLst>
        </pc:spChg>
        <pc:spChg chg="mod">
          <ac:chgData name="Akanksha Nangia" userId="e3350276-2846-43a5-9624-dad9ea6101dd" providerId="ADAL" clId="{E54C9274-4CFA-4F4C-BB2A-6A93F78531C7}" dt="2024-04-11T16:15:51.079" v="2305"/>
          <ac:spMkLst>
            <pc:docMk/>
            <pc:sldMk cId="1493242982" sldId="372"/>
            <ac:spMk id="7" creationId="{4BA41E25-431B-5300-BE7C-A5D323B5B3F6}"/>
          </ac:spMkLst>
        </pc:spChg>
        <pc:spChg chg="mod">
          <ac:chgData name="Akanksha Nangia" userId="e3350276-2846-43a5-9624-dad9ea6101dd" providerId="ADAL" clId="{E54C9274-4CFA-4F4C-BB2A-6A93F78531C7}" dt="2024-04-11T16:28:16.934" v="2436" actId="553"/>
          <ac:spMkLst>
            <pc:docMk/>
            <pc:sldMk cId="1493242982" sldId="372"/>
            <ac:spMk id="9" creationId="{664C6540-2CB8-B11B-1FEE-220073A0CAD0}"/>
          </ac:spMkLst>
        </pc:spChg>
        <pc:spChg chg="mod">
          <ac:chgData name="Akanksha Nangia" userId="e3350276-2846-43a5-9624-dad9ea6101dd" providerId="ADAL" clId="{E54C9274-4CFA-4F4C-BB2A-6A93F78531C7}" dt="2024-04-11T16:40:46.755" v="2515" actId="20577"/>
          <ac:spMkLst>
            <pc:docMk/>
            <pc:sldMk cId="1493242982" sldId="372"/>
            <ac:spMk id="11" creationId="{5535068A-5663-6CE3-9F26-536A9FD8129D}"/>
          </ac:spMkLst>
        </pc:spChg>
        <pc:spChg chg="mod">
          <ac:chgData name="Akanksha Nangia" userId="e3350276-2846-43a5-9624-dad9ea6101dd" providerId="ADAL" clId="{E54C9274-4CFA-4F4C-BB2A-6A93F78531C7}" dt="2024-04-11T16:17:54.206" v="2330" actId="20577"/>
          <ac:spMkLst>
            <pc:docMk/>
            <pc:sldMk cId="1493242982" sldId="372"/>
            <ac:spMk id="12" creationId="{8FEC7DC8-791F-E958-2584-1B1B9102CCE4}"/>
          </ac:spMkLst>
        </pc:spChg>
        <pc:spChg chg="del">
          <ac:chgData name="Akanksha Nangia" userId="e3350276-2846-43a5-9624-dad9ea6101dd" providerId="ADAL" clId="{E54C9274-4CFA-4F4C-BB2A-6A93F78531C7}" dt="2024-04-11T16:27:16.065" v="2404" actId="478"/>
          <ac:spMkLst>
            <pc:docMk/>
            <pc:sldMk cId="1493242982" sldId="372"/>
            <ac:spMk id="13" creationId="{A465F1F7-2EFE-636A-8927-F95659446DB1}"/>
          </ac:spMkLst>
        </pc:spChg>
        <pc:spChg chg="del">
          <ac:chgData name="Akanksha Nangia" userId="e3350276-2846-43a5-9624-dad9ea6101dd" providerId="ADAL" clId="{E54C9274-4CFA-4F4C-BB2A-6A93F78531C7}" dt="2024-04-11T16:27:16.065" v="2404" actId="478"/>
          <ac:spMkLst>
            <pc:docMk/>
            <pc:sldMk cId="1493242982" sldId="372"/>
            <ac:spMk id="14" creationId="{60D56F20-D4C2-5791-9D9F-C1CB935C6B0A}"/>
          </ac:spMkLst>
        </pc:spChg>
        <pc:spChg chg="del">
          <ac:chgData name="Akanksha Nangia" userId="e3350276-2846-43a5-9624-dad9ea6101dd" providerId="ADAL" clId="{E54C9274-4CFA-4F4C-BB2A-6A93F78531C7}" dt="2024-04-11T16:27:16.065" v="2404" actId="478"/>
          <ac:spMkLst>
            <pc:docMk/>
            <pc:sldMk cId="1493242982" sldId="372"/>
            <ac:spMk id="15" creationId="{BC752389-A907-EEB1-2AE8-B556AEE17193}"/>
          </ac:spMkLst>
        </pc:spChg>
        <pc:spChg chg="add del">
          <ac:chgData name="Akanksha Nangia" userId="e3350276-2846-43a5-9624-dad9ea6101dd" providerId="ADAL" clId="{E54C9274-4CFA-4F4C-BB2A-6A93F78531C7}" dt="2024-04-11T16:24:26.499" v="2367" actId="22"/>
          <ac:spMkLst>
            <pc:docMk/>
            <pc:sldMk cId="1493242982" sldId="372"/>
            <ac:spMk id="18" creationId="{92039B51-1CC0-B5EB-9E84-4B3B84ABD029}"/>
          </ac:spMkLst>
        </pc:spChg>
        <pc:spChg chg="add del mod">
          <ac:chgData name="Akanksha Nangia" userId="e3350276-2846-43a5-9624-dad9ea6101dd" providerId="ADAL" clId="{E54C9274-4CFA-4F4C-BB2A-6A93F78531C7}" dt="2024-04-11T16:26:58.893" v="2401" actId="21"/>
          <ac:spMkLst>
            <pc:docMk/>
            <pc:sldMk cId="1493242982" sldId="372"/>
            <ac:spMk id="20" creationId="{D215177F-E85A-1C75-41C2-0904E5096849}"/>
          </ac:spMkLst>
        </pc:spChg>
        <pc:spChg chg="add del mod">
          <ac:chgData name="Akanksha Nangia" userId="e3350276-2846-43a5-9624-dad9ea6101dd" providerId="ADAL" clId="{E54C9274-4CFA-4F4C-BB2A-6A93F78531C7}" dt="2024-04-11T17:01:26.842" v="2593" actId="478"/>
          <ac:spMkLst>
            <pc:docMk/>
            <pc:sldMk cId="1493242982" sldId="372"/>
            <ac:spMk id="21" creationId="{11B9CFAC-14CF-8F02-B2A3-B2F2EC785F92}"/>
          </ac:spMkLst>
        </pc:spChg>
        <pc:spChg chg="del mod">
          <ac:chgData name="Akanksha Nangia" userId="e3350276-2846-43a5-9624-dad9ea6101dd" providerId="ADAL" clId="{E54C9274-4CFA-4F4C-BB2A-6A93F78531C7}" dt="2024-04-11T16:27:45.313" v="2411" actId="478"/>
          <ac:spMkLst>
            <pc:docMk/>
            <pc:sldMk cId="1493242982" sldId="372"/>
            <ac:spMk id="23" creationId="{9762C148-F9ED-1EDA-1455-50C91BD54A0E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24" creationId="{B8722163-5AC5-5016-B653-3D03CB5E0492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25" creationId="{EC33430E-1919-4C7E-62D4-9D7A9A3BED1D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26" creationId="{FF0382DB-5D70-2E05-F679-F43A4E4B1467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27" creationId="{327B4C9C-E702-BCC5-0B6C-1F309FA82111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28" creationId="{CF0A5B72-AE88-19E6-0E50-BB6AE3E39329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29" creationId="{6C68BFB4-A8A2-FBB3-679E-001DD41B73B3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30" creationId="{D554C966-3613-0489-3CE9-9D63C3B89898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31" creationId="{8560EE98-26C6-F9DC-BAE3-C4FE8998D097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32" creationId="{881198FF-36F2-89F2-6B64-DA9672B5351B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33" creationId="{5D94BE08-38E8-3B91-2448-BC937B44770D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35" creationId="{275DF469-EBDE-3402-0EF4-ACC3A4597E46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36" creationId="{EC73E242-BCD3-5645-A0C7-4B478CB915CF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37" creationId="{14B7F234-C5B3-DA96-BE61-5784178329C8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39" creationId="{8A9F1F20-906A-CC76-9C33-7BBE4FA73E9B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40" creationId="{8719230C-4B24-60F8-5897-14F4799409D7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44" creationId="{109B9563-8E24-87DD-8ED4-0DDA94DB7D37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45" creationId="{0831E515-6ABC-0DB7-82B1-347291DFA37C}"/>
          </ac:spMkLst>
        </pc:spChg>
        <pc:spChg chg="mod">
          <ac:chgData name="Akanksha Nangia" userId="e3350276-2846-43a5-9624-dad9ea6101dd" providerId="ADAL" clId="{E54C9274-4CFA-4F4C-BB2A-6A93F78531C7}" dt="2024-04-11T16:27:30.679" v="2406"/>
          <ac:spMkLst>
            <pc:docMk/>
            <pc:sldMk cId="1493242982" sldId="372"/>
            <ac:spMk id="46" creationId="{EDDFFD7F-2298-C49F-7413-960AE76B719C}"/>
          </ac:spMkLst>
        </pc:spChg>
        <pc:spChg chg="add del mod">
          <ac:chgData name="Akanksha Nangia" userId="e3350276-2846-43a5-9624-dad9ea6101dd" providerId="ADAL" clId="{E54C9274-4CFA-4F4C-BB2A-6A93F78531C7}" dt="2024-04-11T17:01:02.224" v="2587" actId="478"/>
          <ac:spMkLst>
            <pc:docMk/>
            <pc:sldMk cId="1493242982" sldId="372"/>
            <ac:spMk id="47" creationId="{9A1CBFBD-8B1F-BE14-5E7A-5968ED9E2CA6}"/>
          </ac:spMkLst>
        </pc:spChg>
        <pc:spChg chg="add del mod">
          <ac:chgData name="Akanksha Nangia" userId="e3350276-2846-43a5-9624-dad9ea6101dd" providerId="ADAL" clId="{E54C9274-4CFA-4F4C-BB2A-6A93F78531C7}" dt="2024-04-11T17:01:02.224" v="2587" actId="478"/>
          <ac:spMkLst>
            <pc:docMk/>
            <pc:sldMk cId="1493242982" sldId="372"/>
            <ac:spMk id="48" creationId="{ABA3EDBB-373F-F894-3496-1021C0E824A6}"/>
          </ac:spMkLst>
        </pc:spChg>
        <pc:spChg chg="add del mod">
          <ac:chgData name="Akanksha Nangia" userId="e3350276-2846-43a5-9624-dad9ea6101dd" providerId="ADAL" clId="{E54C9274-4CFA-4F4C-BB2A-6A93F78531C7}" dt="2024-04-11T17:01:02.224" v="2587" actId="478"/>
          <ac:spMkLst>
            <pc:docMk/>
            <pc:sldMk cId="1493242982" sldId="372"/>
            <ac:spMk id="49" creationId="{D4B7F3BB-69C3-5F36-43F0-F771310B1AB7}"/>
          </ac:spMkLst>
        </pc:spChg>
        <pc:spChg chg="add del mod">
          <ac:chgData name="Akanksha Nangia" userId="e3350276-2846-43a5-9624-dad9ea6101dd" providerId="ADAL" clId="{E54C9274-4CFA-4F4C-BB2A-6A93F78531C7}" dt="2024-04-11T17:01:02.224" v="2587" actId="478"/>
          <ac:spMkLst>
            <pc:docMk/>
            <pc:sldMk cId="1493242982" sldId="372"/>
            <ac:spMk id="50" creationId="{6654C51F-E262-D60D-2228-60D469151DA0}"/>
          </ac:spMkLst>
        </pc:spChg>
        <pc:spChg chg="add del mod">
          <ac:chgData name="Akanksha Nangia" userId="e3350276-2846-43a5-9624-dad9ea6101dd" providerId="ADAL" clId="{E54C9274-4CFA-4F4C-BB2A-6A93F78531C7}" dt="2024-04-11T17:01:02.224" v="2587" actId="478"/>
          <ac:spMkLst>
            <pc:docMk/>
            <pc:sldMk cId="1493242982" sldId="372"/>
            <ac:spMk id="51" creationId="{98FFE2C1-5731-EC76-9B1B-82EAA046D352}"/>
          </ac:spMkLst>
        </pc:spChg>
        <pc:spChg chg="add del mod">
          <ac:chgData name="Akanksha Nangia" userId="e3350276-2846-43a5-9624-dad9ea6101dd" providerId="ADAL" clId="{E54C9274-4CFA-4F4C-BB2A-6A93F78531C7}" dt="2024-04-11T17:01:02.224" v="2587" actId="478"/>
          <ac:spMkLst>
            <pc:docMk/>
            <pc:sldMk cId="1493242982" sldId="372"/>
            <ac:spMk id="52" creationId="{14F77D41-45B5-5E5B-1671-7AA8D77E9AC6}"/>
          </ac:spMkLst>
        </pc:spChg>
        <pc:spChg chg="add del mod">
          <ac:chgData name="Akanksha Nangia" userId="e3350276-2846-43a5-9624-dad9ea6101dd" providerId="ADAL" clId="{E54C9274-4CFA-4F4C-BB2A-6A93F78531C7}" dt="2024-04-11T16:59:55.195" v="2569" actId="21"/>
          <ac:spMkLst>
            <pc:docMk/>
            <pc:sldMk cId="1493242982" sldId="372"/>
            <ac:spMk id="54" creationId="{F04731FB-CB2F-B828-3DDC-D19B496E09FA}"/>
          </ac:spMkLst>
        </pc:spChg>
        <pc:spChg chg="add mod">
          <ac:chgData name="Akanksha Nangia" userId="e3350276-2846-43a5-9624-dad9ea6101dd" providerId="ADAL" clId="{E54C9274-4CFA-4F4C-BB2A-6A93F78531C7}" dt="2024-04-11T17:01:23.909" v="2592" actId="20577"/>
          <ac:spMkLst>
            <pc:docMk/>
            <pc:sldMk cId="1493242982" sldId="372"/>
            <ac:spMk id="55" creationId="{0C3E1E2B-D310-EA95-1C70-47838DD15E34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52" creationId="{F5197A05-EE0C-799E-1952-3E36E18CBDA2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53" creationId="{65652DE2-ADCE-E70A-62F2-3078C559CD85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54" creationId="{06A02DBA-CE14-58D6-036E-07CADEEFD7AE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55" creationId="{42CC7766-4768-32CE-F193-5105075DA7C8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56" creationId="{1AB0F3E5-3360-B51B-6140-CBC8C0603626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57" creationId="{65E3D473-90F0-A14A-21F6-4B3919CFD102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62" creationId="{145BFDDC-2CA4-FFAC-448E-B92D3D703D09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63" creationId="{53CB7884-2D77-57E2-C13A-BEA06AE3F275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64" creationId="{9C7C8DCF-1036-86D4-8DF4-D4F65759B8E1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72" creationId="{84D9EF35-E3F7-B440-F997-1233C596DF0D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74" creationId="{ADFC98CE-A83B-47C0-E2A5-FAAD3C6B14B1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75" creationId="{2D9CA678-BA84-58A8-1B23-06E1861FE05D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76" creationId="{FAE2CBEC-7FCD-1D1D-2D6B-EA50DC4019C4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78" creationId="{5AFF82FF-FF08-D4E0-0062-12C783BA7DCF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79" creationId="{BC4E8972-EBF5-E5A1-56FE-D9F45C5FCA2C}"/>
          </ac:spMkLst>
        </pc:spChg>
        <pc:spChg chg="add mod">
          <ac:chgData name="Akanksha Nangia" userId="e3350276-2846-43a5-9624-dad9ea6101dd" providerId="ADAL" clId="{E54C9274-4CFA-4F4C-BB2A-6A93F78531C7}" dt="2024-04-11T17:01:45.933" v="2601" actId="20577"/>
          <ac:spMkLst>
            <pc:docMk/>
            <pc:sldMk cId="1493242982" sldId="372"/>
            <ac:spMk id="482" creationId="{6729845E-78BE-9D05-CC56-BD47A3E10901}"/>
          </ac:spMkLst>
        </pc:spChg>
        <pc:spChg chg="add mod">
          <ac:chgData name="Akanksha Nangia" userId="e3350276-2846-43a5-9624-dad9ea6101dd" providerId="ADAL" clId="{E54C9274-4CFA-4F4C-BB2A-6A93F78531C7}" dt="2024-04-11T17:01:52.307" v="2609" actId="20577"/>
          <ac:spMkLst>
            <pc:docMk/>
            <pc:sldMk cId="1493242982" sldId="372"/>
            <ac:spMk id="483" creationId="{C0D1AE70-23D1-B75F-EA72-0489A90BEA1A}"/>
          </ac:spMkLst>
        </pc:spChg>
        <pc:spChg chg="add mod">
          <ac:chgData name="Akanksha Nangia" userId="e3350276-2846-43a5-9624-dad9ea6101dd" providerId="ADAL" clId="{E54C9274-4CFA-4F4C-BB2A-6A93F78531C7}" dt="2024-04-11T17:02:06.997" v="2615" actId="20577"/>
          <ac:spMkLst>
            <pc:docMk/>
            <pc:sldMk cId="1493242982" sldId="372"/>
            <ac:spMk id="484" creationId="{7CCE1F96-2891-81AB-AD6D-6A31AB753523}"/>
          </ac:spMkLst>
        </pc:spChg>
        <pc:spChg chg="add mod">
          <ac:chgData name="Akanksha Nangia" userId="e3350276-2846-43a5-9624-dad9ea6101dd" providerId="ADAL" clId="{E54C9274-4CFA-4F4C-BB2A-6A93F78531C7}" dt="2024-04-11T17:03:21.492" v="2641" actId="20577"/>
          <ac:spMkLst>
            <pc:docMk/>
            <pc:sldMk cId="1493242982" sldId="372"/>
            <ac:spMk id="485" creationId="{6B1B9A26-04A4-BE97-849E-A22C5207D2A8}"/>
          </ac:spMkLst>
        </pc:spChg>
        <pc:spChg chg="add mod">
          <ac:chgData name="Akanksha Nangia" userId="e3350276-2846-43a5-9624-dad9ea6101dd" providerId="ADAL" clId="{E54C9274-4CFA-4F4C-BB2A-6A93F78531C7}" dt="2024-04-11T19:44:27.285" v="2969" actId="20577"/>
          <ac:spMkLst>
            <pc:docMk/>
            <pc:sldMk cId="1493242982" sldId="372"/>
            <ac:spMk id="486" creationId="{7E7FC983-9D15-227E-9F0D-4479C56FB5D6}"/>
          </ac:spMkLst>
        </pc:spChg>
        <pc:spChg chg="add mod">
          <ac:chgData name="Akanksha Nangia" userId="e3350276-2846-43a5-9624-dad9ea6101dd" providerId="ADAL" clId="{E54C9274-4CFA-4F4C-BB2A-6A93F78531C7}" dt="2024-04-11T17:03:04.991" v="2632" actId="20577"/>
          <ac:spMkLst>
            <pc:docMk/>
            <pc:sldMk cId="1493242982" sldId="372"/>
            <ac:spMk id="487" creationId="{7B0605BE-BDB5-E7BF-40EC-D33DE23F9B35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89" creationId="{8ADA392A-14D5-433A-0619-D0AD3BEE90FF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90" creationId="{38CD5FCA-1143-38F7-AAD4-0EE3AB24314C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91" creationId="{8BF8D727-0675-CCEA-24AD-6E683BF62F50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92" creationId="{DEE33682-32E5-545F-032D-64954537BACB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93" creationId="{518E89F0-14DF-A4D4-DFD3-48B90A74121B}"/>
          </ac:spMkLst>
        </pc:spChg>
        <pc:spChg chg="add mod">
          <ac:chgData name="Akanksha Nangia" userId="e3350276-2846-43a5-9624-dad9ea6101dd" providerId="ADAL" clId="{E54C9274-4CFA-4F4C-BB2A-6A93F78531C7}" dt="2024-04-11T17:02:40.464" v="2626" actId="20577"/>
          <ac:spMkLst>
            <pc:docMk/>
            <pc:sldMk cId="1493242982" sldId="372"/>
            <ac:spMk id="494" creationId="{FCF6F570-2F85-810E-6752-757204E3F223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96" creationId="{3BD642DA-5532-FC70-88A8-42A153657BD8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97" creationId="{609960A1-F601-1F3F-D553-8CB69C09101F}"/>
          </ac:spMkLst>
        </pc:spChg>
        <pc:spChg chg="mod">
          <ac:chgData name="Akanksha Nangia" userId="e3350276-2846-43a5-9624-dad9ea6101dd" providerId="ADAL" clId="{E54C9274-4CFA-4F4C-BB2A-6A93F78531C7}" dt="2024-04-11T17:01:10.746" v="2588"/>
          <ac:spMkLst>
            <pc:docMk/>
            <pc:sldMk cId="1493242982" sldId="372"/>
            <ac:spMk id="498" creationId="{84CEC15A-2A1A-1DF2-E2BA-1DC5D5F0CC1E}"/>
          </ac:spMkLst>
        </pc:spChg>
        <pc:spChg chg="add del mod">
          <ac:chgData name="Akanksha Nangia" userId="e3350276-2846-43a5-9624-dad9ea6101dd" providerId="ADAL" clId="{E54C9274-4CFA-4F4C-BB2A-6A93F78531C7}" dt="2024-04-11T20:31:43.285" v="3210" actId="478"/>
          <ac:spMkLst>
            <pc:docMk/>
            <pc:sldMk cId="1493242982" sldId="372"/>
            <ac:spMk id="500" creationId="{2FE5A28F-55A8-47DE-5FAC-F0AE066D7338}"/>
          </ac:spMkLst>
        </pc:spChg>
        <pc:spChg chg="add mod">
          <ac:chgData name="Akanksha Nangia" userId="e3350276-2846-43a5-9624-dad9ea6101dd" providerId="ADAL" clId="{E54C9274-4CFA-4F4C-BB2A-6A93F78531C7}" dt="2024-04-11T20:34:48.417" v="3245" actId="20577"/>
          <ac:spMkLst>
            <pc:docMk/>
            <pc:sldMk cId="1493242982" sldId="372"/>
            <ac:spMk id="502" creationId="{E0762A4C-D5F4-1791-A078-88DDE338794F}"/>
          </ac:spMkLst>
        </pc:spChg>
        <pc:grpChg chg="add del mod">
          <ac:chgData name="Akanksha Nangia" userId="e3350276-2846-43a5-9624-dad9ea6101dd" providerId="ADAL" clId="{E54C9274-4CFA-4F4C-BB2A-6A93F78531C7}" dt="2024-04-11T17:01:02.224" v="2587" actId="478"/>
          <ac:grpSpMkLst>
            <pc:docMk/>
            <pc:sldMk cId="1493242982" sldId="372"/>
            <ac:grpSpMk id="22" creationId="{AC9FE9F5-3ED0-A289-55BE-CD3B30367BDA}"/>
          </ac:grpSpMkLst>
        </pc:grpChg>
        <pc:grpChg chg="add del mod">
          <ac:chgData name="Akanksha Nangia" userId="e3350276-2846-43a5-9624-dad9ea6101dd" providerId="ADAL" clId="{E54C9274-4CFA-4F4C-BB2A-6A93F78531C7}" dt="2024-04-11T17:01:02.224" v="2587" actId="478"/>
          <ac:grpSpMkLst>
            <pc:docMk/>
            <pc:sldMk cId="1493242982" sldId="372"/>
            <ac:grpSpMk id="34" creationId="{453E206B-B6C9-EB48-C96F-3DA335587954}"/>
          </ac:grpSpMkLst>
        </pc:grpChg>
        <pc:grpChg chg="add del mod">
          <ac:chgData name="Akanksha Nangia" userId="e3350276-2846-43a5-9624-dad9ea6101dd" providerId="ADAL" clId="{E54C9274-4CFA-4F4C-BB2A-6A93F78531C7}" dt="2024-04-11T17:01:02.224" v="2587" actId="478"/>
          <ac:grpSpMkLst>
            <pc:docMk/>
            <pc:sldMk cId="1493242982" sldId="372"/>
            <ac:grpSpMk id="38" creationId="{C9C3C1FA-A206-BF2E-6424-6706245A07E4}"/>
          </ac:grpSpMkLst>
        </pc:grpChg>
        <pc:grpChg chg="add del mod">
          <ac:chgData name="Akanksha Nangia" userId="e3350276-2846-43a5-9624-dad9ea6101dd" providerId="ADAL" clId="{E54C9274-4CFA-4F4C-BB2A-6A93F78531C7}" dt="2024-04-11T17:01:02.224" v="2587" actId="478"/>
          <ac:grpSpMkLst>
            <pc:docMk/>
            <pc:sldMk cId="1493242982" sldId="372"/>
            <ac:grpSpMk id="43" creationId="{535BF859-FB18-E8C2-E67A-2DB3D10D5C51}"/>
          </ac:grpSpMkLst>
        </pc:grpChg>
        <pc:grpChg chg="add mod">
          <ac:chgData name="Akanksha Nangia" userId="e3350276-2846-43a5-9624-dad9ea6101dd" providerId="ADAL" clId="{E54C9274-4CFA-4F4C-BB2A-6A93F78531C7}" dt="2024-04-11T17:01:10.746" v="2588"/>
          <ac:grpSpMkLst>
            <pc:docMk/>
            <pc:sldMk cId="1493242982" sldId="372"/>
            <ac:grpSpMk id="56" creationId="{B2FB978B-CD30-1BC6-546A-9C997447C5CC}"/>
          </ac:grpSpMkLst>
        </pc:grpChg>
        <pc:grpChg chg="del">
          <ac:chgData name="Akanksha Nangia" userId="e3350276-2846-43a5-9624-dad9ea6101dd" providerId="ADAL" clId="{E54C9274-4CFA-4F4C-BB2A-6A93F78531C7}" dt="2024-04-11T16:27:16.065" v="2404" actId="478"/>
          <ac:grpSpMkLst>
            <pc:docMk/>
            <pc:sldMk cId="1493242982" sldId="372"/>
            <ac:grpSpMk id="57" creationId="{E086FC4A-D1CA-7304-5407-E2E57DDED24A}"/>
          </ac:grpSpMkLst>
        </pc:grpChg>
        <pc:grpChg chg="del">
          <ac:chgData name="Akanksha Nangia" userId="e3350276-2846-43a5-9624-dad9ea6101dd" providerId="ADAL" clId="{E54C9274-4CFA-4F4C-BB2A-6A93F78531C7}" dt="2024-04-11T16:27:16.065" v="2404" actId="478"/>
          <ac:grpSpMkLst>
            <pc:docMk/>
            <pc:sldMk cId="1493242982" sldId="372"/>
            <ac:grpSpMk id="458" creationId="{6F243ACD-2241-B56C-0F67-9B79F80E008C}"/>
          </ac:grpSpMkLst>
        </pc:grpChg>
        <pc:grpChg chg="del">
          <ac:chgData name="Akanksha Nangia" userId="e3350276-2846-43a5-9624-dad9ea6101dd" providerId="ADAL" clId="{E54C9274-4CFA-4F4C-BB2A-6A93F78531C7}" dt="2024-04-11T16:27:16.065" v="2404" actId="478"/>
          <ac:grpSpMkLst>
            <pc:docMk/>
            <pc:sldMk cId="1493242982" sldId="372"/>
            <ac:grpSpMk id="465" creationId="{8FFC0243-5CD8-C04F-C0D2-AFE4F71CFDD3}"/>
          </ac:grpSpMkLst>
        </pc:grpChg>
        <pc:grpChg chg="del">
          <ac:chgData name="Akanksha Nangia" userId="e3350276-2846-43a5-9624-dad9ea6101dd" providerId="ADAL" clId="{E54C9274-4CFA-4F4C-BB2A-6A93F78531C7}" dt="2024-04-11T16:27:16.065" v="2404" actId="478"/>
          <ac:grpSpMkLst>
            <pc:docMk/>
            <pc:sldMk cId="1493242982" sldId="372"/>
            <ac:grpSpMk id="468" creationId="{F0A747D6-F3FB-8618-41E0-494D3ED93E1F}"/>
          </ac:grpSpMkLst>
        </pc:grpChg>
        <pc:grpChg chg="add mod">
          <ac:chgData name="Akanksha Nangia" userId="e3350276-2846-43a5-9624-dad9ea6101dd" providerId="ADAL" clId="{E54C9274-4CFA-4F4C-BB2A-6A93F78531C7}" dt="2024-04-11T17:01:10.746" v="2588"/>
          <ac:grpSpMkLst>
            <pc:docMk/>
            <pc:sldMk cId="1493242982" sldId="372"/>
            <ac:grpSpMk id="473" creationId="{FFFD8334-EE19-A090-8CD8-39E13CB9F35E}"/>
          </ac:grpSpMkLst>
        </pc:grpChg>
        <pc:grpChg chg="add mod">
          <ac:chgData name="Akanksha Nangia" userId="e3350276-2846-43a5-9624-dad9ea6101dd" providerId="ADAL" clId="{E54C9274-4CFA-4F4C-BB2A-6A93F78531C7}" dt="2024-04-11T17:01:10.746" v="2588"/>
          <ac:grpSpMkLst>
            <pc:docMk/>
            <pc:sldMk cId="1493242982" sldId="372"/>
            <ac:grpSpMk id="477" creationId="{049B9BE4-4287-60C8-E0E3-C9316522848A}"/>
          </ac:grpSpMkLst>
        </pc:grpChg>
        <pc:grpChg chg="add mod">
          <ac:chgData name="Akanksha Nangia" userId="e3350276-2846-43a5-9624-dad9ea6101dd" providerId="ADAL" clId="{E54C9274-4CFA-4F4C-BB2A-6A93F78531C7}" dt="2024-04-11T17:01:10.746" v="2588"/>
          <ac:grpSpMkLst>
            <pc:docMk/>
            <pc:sldMk cId="1493242982" sldId="372"/>
            <ac:grpSpMk id="488" creationId="{4B367B47-BE41-583E-C304-5C31DF2186E7}"/>
          </ac:grpSpMkLst>
        </pc:grpChg>
        <pc:grpChg chg="add mod">
          <ac:chgData name="Akanksha Nangia" userId="e3350276-2846-43a5-9624-dad9ea6101dd" providerId="ADAL" clId="{E54C9274-4CFA-4F4C-BB2A-6A93F78531C7}" dt="2024-04-11T17:01:10.746" v="2588"/>
          <ac:grpSpMkLst>
            <pc:docMk/>
            <pc:sldMk cId="1493242982" sldId="372"/>
            <ac:grpSpMk id="495" creationId="{60CB08E8-0A7C-437E-E56D-5B328605FC0E}"/>
          </ac:grpSpMkLst>
        </pc:grpChg>
        <pc:picChg chg="mod">
          <ac:chgData name="Akanksha Nangia" userId="e3350276-2846-43a5-9624-dad9ea6101dd" providerId="ADAL" clId="{E54C9274-4CFA-4F4C-BB2A-6A93F78531C7}" dt="2024-04-11T16:30:32.775" v="2448" actId="14100"/>
          <ac:picMkLst>
            <pc:docMk/>
            <pc:sldMk cId="1493242982" sldId="372"/>
            <ac:picMk id="6" creationId="{67A83DDA-F824-E63D-5D8F-D2BE8797B8C8}"/>
          </ac:picMkLst>
        </pc:picChg>
        <pc:picChg chg="add del mod">
          <ac:chgData name="Akanksha Nangia" userId="e3350276-2846-43a5-9624-dad9ea6101dd" providerId="ADAL" clId="{E54C9274-4CFA-4F4C-BB2A-6A93F78531C7}" dt="2024-04-11T16:26:58.893" v="2401" actId="21"/>
          <ac:picMkLst>
            <pc:docMk/>
            <pc:sldMk cId="1493242982" sldId="372"/>
            <ac:picMk id="16" creationId="{70BCA2C9-912B-8410-D531-311E6AD1DFF9}"/>
          </ac:picMkLst>
        </pc:picChg>
        <pc:picChg chg="add del mod">
          <ac:chgData name="Akanksha Nangia" userId="e3350276-2846-43a5-9624-dad9ea6101dd" providerId="ADAL" clId="{E54C9274-4CFA-4F4C-BB2A-6A93F78531C7}" dt="2024-04-11T17:01:02.224" v="2587" actId="478"/>
          <ac:picMkLst>
            <pc:docMk/>
            <pc:sldMk cId="1493242982" sldId="372"/>
            <ac:picMk id="41" creationId="{AA461DA6-457D-DF51-12FD-FFE1CC1BC74B}"/>
          </ac:picMkLst>
        </pc:picChg>
        <pc:picChg chg="add del mod">
          <ac:chgData name="Akanksha Nangia" userId="e3350276-2846-43a5-9624-dad9ea6101dd" providerId="ADAL" clId="{E54C9274-4CFA-4F4C-BB2A-6A93F78531C7}" dt="2024-04-11T17:01:02.224" v="2587" actId="478"/>
          <ac:picMkLst>
            <pc:docMk/>
            <pc:sldMk cId="1493242982" sldId="372"/>
            <ac:picMk id="42" creationId="{F0A22524-81FD-6B5F-C6C4-9F3209174070}"/>
          </ac:picMkLst>
        </pc:picChg>
        <pc:picChg chg="add del mod">
          <ac:chgData name="Akanksha Nangia" userId="e3350276-2846-43a5-9624-dad9ea6101dd" providerId="ADAL" clId="{E54C9274-4CFA-4F4C-BB2A-6A93F78531C7}" dt="2024-04-11T16:59:55.195" v="2569" actId="21"/>
          <ac:picMkLst>
            <pc:docMk/>
            <pc:sldMk cId="1493242982" sldId="372"/>
            <ac:picMk id="53" creationId="{E279D3AD-CB07-F59E-3971-9445E394D28F}"/>
          </ac:picMkLst>
        </pc:picChg>
        <pc:picChg chg="add mod">
          <ac:chgData name="Akanksha Nangia" userId="e3350276-2846-43a5-9624-dad9ea6101dd" providerId="ADAL" clId="{E54C9274-4CFA-4F4C-BB2A-6A93F78531C7}" dt="2024-04-11T17:01:10.746" v="2588"/>
          <ac:picMkLst>
            <pc:docMk/>
            <pc:sldMk cId="1493242982" sldId="372"/>
            <ac:picMk id="480" creationId="{C123803E-A701-3587-FF49-0881CB187B0F}"/>
          </ac:picMkLst>
        </pc:picChg>
        <pc:picChg chg="add mod">
          <ac:chgData name="Akanksha Nangia" userId="e3350276-2846-43a5-9624-dad9ea6101dd" providerId="ADAL" clId="{E54C9274-4CFA-4F4C-BB2A-6A93F78531C7}" dt="2024-04-11T17:01:10.746" v="2588"/>
          <ac:picMkLst>
            <pc:docMk/>
            <pc:sldMk cId="1493242982" sldId="372"/>
            <ac:picMk id="481" creationId="{74FF1FA9-03C9-F610-5D16-736F3F0B3554}"/>
          </ac:picMkLst>
        </pc:picChg>
        <pc:picChg chg="add del mod">
          <ac:chgData name="Akanksha Nangia" userId="e3350276-2846-43a5-9624-dad9ea6101dd" providerId="ADAL" clId="{E54C9274-4CFA-4F4C-BB2A-6A93F78531C7}" dt="2024-04-11T20:31:43.285" v="3210" actId="478"/>
          <ac:picMkLst>
            <pc:docMk/>
            <pc:sldMk cId="1493242982" sldId="372"/>
            <ac:picMk id="499" creationId="{59FF3DAB-3CF7-CB52-D7B0-D97547CDC90B}"/>
          </ac:picMkLst>
        </pc:picChg>
        <pc:picChg chg="add del mod">
          <ac:chgData name="Akanksha Nangia" userId="e3350276-2846-43a5-9624-dad9ea6101dd" providerId="ADAL" clId="{E54C9274-4CFA-4F4C-BB2A-6A93F78531C7}" dt="2024-04-11T20:32:10.805" v="3222" actId="478"/>
          <ac:picMkLst>
            <pc:docMk/>
            <pc:sldMk cId="1493242982" sldId="372"/>
            <ac:picMk id="501" creationId="{62B60F17-F7C3-F46D-D373-59FF20BE3A34}"/>
          </ac:picMkLst>
        </pc:picChg>
        <pc:picChg chg="add mod">
          <ac:chgData name="Akanksha Nangia" userId="e3350276-2846-43a5-9624-dad9ea6101dd" providerId="ADAL" clId="{E54C9274-4CFA-4F4C-BB2A-6A93F78531C7}" dt="2024-04-11T20:31:43.919" v="3211"/>
          <ac:picMkLst>
            <pc:docMk/>
            <pc:sldMk cId="1493242982" sldId="372"/>
            <ac:picMk id="503" creationId="{94CF847F-890B-CC02-2EEB-9A2E8C650995}"/>
          </ac:picMkLst>
        </pc:picChg>
        <pc:picChg chg="add mod">
          <ac:chgData name="Akanksha Nangia" userId="e3350276-2846-43a5-9624-dad9ea6101dd" providerId="ADAL" clId="{E54C9274-4CFA-4F4C-BB2A-6A93F78531C7}" dt="2024-04-11T20:32:16.263" v="3223" actId="1076"/>
          <ac:picMkLst>
            <pc:docMk/>
            <pc:sldMk cId="1493242982" sldId="372"/>
            <ac:picMk id="504" creationId="{7E896BB5-1B30-AA89-A295-C05508632BA1}"/>
          </ac:picMkLst>
        </pc:picChg>
        <pc:picChg chg="del">
          <ac:chgData name="Akanksha Nangia" userId="e3350276-2846-43a5-9624-dad9ea6101dd" providerId="ADAL" clId="{E54C9274-4CFA-4F4C-BB2A-6A93F78531C7}" dt="2024-04-11T16:27:16.065" v="2404" actId="478"/>
          <ac:picMkLst>
            <pc:docMk/>
            <pc:sldMk cId="1493242982" sldId="372"/>
            <ac:picMk id="1028" creationId="{ED835690-557D-2220-03E5-4B93AE3F3206}"/>
          </ac:picMkLst>
        </pc:picChg>
        <pc:picChg chg="del">
          <ac:chgData name="Akanksha Nangia" userId="e3350276-2846-43a5-9624-dad9ea6101dd" providerId="ADAL" clId="{E54C9274-4CFA-4F4C-BB2A-6A93F78531C7}" dt="2024-04-11T16:27:16.065" v="2404" actId="478"/>
          <ac:picMkLst>
            <pc:docMk/>
            <pc:sldMk cId="1493242982" sldId="372"/>
            <ac:picMk id="1030" creationId="{72124D05-4626-DBE6-25FA-DC05EBE1E974}"/>
          </ac:picMkLst>
        </pc:picChg>
      </pc:sldChg>
      <pc:sldChg chg="addSp delSp modSp add mod">
        <pc:chgData name="Akanksha Nangia" userId="e3350276-2846-43a5-9624-dad9ea6101dd" providerId="ADAL" clId="{E54C9274-4CFA-4F4C-BB2A-6A93F78531C7}" dt="2024-04-11T20:36:39.873" v="3327" actId="1037"/>
        <pc:sldMkLst>
          <pc:docMk/>
          <pc:sldMk cId="2468991026" sldId="373"/>
        </pc:sldMkLst>
        <pc:spChg chg="add mod">
          <ac:chgData name="Akanksha Nangia" userId="e3350276-2846-43a5-9624-dad9ea6101dd" providerId="ADAL" clId="{E54C9274-4CFA-4F4C-BB2A-6A93F78531C7}" dt="2024-04-11T20:36:18.741" v="3312" actId="20577"/>
          <ac:spMkLst>
            <pc:docMk/>
            <pc:sldMk cId="2468991026" sldId="373"/>
            <ac:spMk id="2" creationId="{1C58779D-F2DC-0751-748C-BE53CA39A486}"/>
          </ac:spMkLst>
        </pc:spChg>
        <pc:spChg chg="mod">
          <ac:chgData name="Akanksha Nangia" userId="e3350276-2846-43a5-9624-dad9ea6101dd" providerId="ADAL" clId="{E54C9274-4CFA-4F4C-BB2A-6A93F78531C7}" dt="2024-04-11T19:32:38.264" v="2837"/>
          <ac:spMkLst>
            <pc:docMk/>
            <pc:sldMk cId="2468991026" sldId="373"/>
            <ac:spMk id="5" creationId="{94BEF8C2-ADF8-09AE-58B5-0FFF3718BC72}"/>
          </ac:spMkLst>
        </pc:spChg>
        <pc:spChg chg="mod">
          <ac:chgData name="Akanksha Nangia" userId="e3350276-2846-43a5-9624-dad9ea6101dd" providerId="ADAL" clId="{E54C9274-4CFA-4F4C-BB2A-6A93F78531C7}" dt="2024-04-11T19:37:21.660" v="2861" actId="20577"/>
          <ac:spMkLst>
            <pc:docMk/>
            <pc:sldMk cId="2468991026" sldId="373"/>
            <ac:spMk id="7" creationId="{4BA41E25-431B-5300-BE7C-A5D323B5B3F6}"/>
          </ac:spMkLst>
        </pc:spChg>
        <pc:spChg chg="mod">
          <ac:chgData name="Akanksha Nangia" userId="e3350276-2846-43a5-9624-dad9ea6101dd" providerId="ADAL" clId="{E54C9274-4CFA-4F4C-BB2A-6A93F78531C7}" dt="2024-04-11T19:38:35.314" v="2912" actId="20577"/>
          <ac:spMkLst>
            <pc:docMk/>
            <pc:sldMk cId="2468991026" sldId="373"/>
            <ac:spMk id="11" creationId="{5535068A-5663-6CE3-9F26-536A9FD8129D}"/>
          </ac:spMkLst>
        </pc:spChg>
        <pc:spChg chg="mod">
          <ac:chgData name="Akanksha Nangia" userId="e3350276-2846-43a5-9624-dad9ea6101dd" providerId="ADAL" clId="{E54C9274-4CFA-4F4C-BB2A-6A93F78531C7}" dt="2024-04-11T19:56:03.574" v="2981" actId="20577"/>
          <ac:spMkLst>
            <pc:docMk/>
            <pc:sldMk cId="2468991026" sldId="373"/>
            <ac:spMk id="55" creationId="{0C3E1E2B-D310-EA95-1C70-47838DD15E34}"/>
          </ac:spMkLst>
        </pc:spChg>
        <pc:spChg chg="mod">
          <ac:chgData name="Akanksha Nangia" userId="e3350276-2846-43a5-9624-dad9ea6101dd" providerId="ADAL" clId="{E54C9274-4CFA-4F4C-BB2A-6A93F78531C7}" dt="2024-04-11T19:40:25.579" v="2926" actId="20577"/>
          <ac:spMkLst>
            <pc:docMk/>
            <pc:sldMk cId="2468991026" sldId="373"/>
            <ac:spMk id="482" creationId="{6729845E-78BE-9D05-CC56-BD47A3E10901}"/>
          </ac:spMkLst>
        </pc:spChg>
        <pc:spChg chg="mod">
          <ac:chgData name="Akanksha Nangia" userId="e3350276-2846-43a5-9624-dad9ea6101dd" providerId="ADAL" clId="{E54C9274-4CFA-4F4C-BB2A-6A93F78531C7}" dt="2024-04-11T19:41:49.952" v="2947" actId="20577"/>
          <ac:spMkLst>
            <pc:docMk/>
            <pc:sldMk cId="2468991026" sldId="373"/>
            <ac:spMk id="483" creationId="{C0D1AE70-23D1-B75F-EA72-0489A90BEA1A}"/>
          </ac:spMkLst>
        </pc:spChg>
        <pc:spChg chg="mod">
          <ac:chgData name="Akanksha Nangia" userId="e3350276-2846-43a5-9624-dad9ea6101dd" providerId="ADAL" clId="{E54C9274-4CFA-4F4C-BB2A-6A93F78531C7}" dt="2024-04-11T19:40:57.188" v="2930" actId="20577"/>
          <ac:spMkLst>
            <pc:docMk/>
            <pc:sldMk cId="2468991026" sldId="373"/>
            <ac:spMk id="484" creationId="{7CCE1F96-2891-81AB-AD6D-6A31AB753523}"/>
          </ac:spMkLst>
        </pc:spChg>
        <pc:spChg chg="mod">
          <ac:chgData name="Akanksha Nangia" userId="e3350276-2846-43a5-9624-dad9ea6101dd" providerId="ADAL" clId="{E54C9274-4CFA-4F4C-BB2A-6A93F78531C7}" dt="2024-04-11T19:42:33.583" v="2959" actId="20577"/>
          <ac:spMkLst>
            <pc:docMk/>
            <pc:sldMk cId="2468991026" sldId="373"/>
            <ac:spMk id="485" creationId="{6B1B9A26-04A4-BE97-849E-A22C5207D2A8}"/>
          </ac:spMkLst>
        </pc:spChg>
        <pc:spChg chg="mod">
          <ac:chgData name="Akanksha Nangia" userId="e3350276-2846-43a5-9624-dad9ea6101dd" providerId="ADAL" clId="{E54C9274-4CFA-4F4C-BB2A-6A93F78531C7}" dt="2024-04-11T19:53:37.380" v="2971" actId="20577"/>
          <ac:spMkLst>
            <pc:docMk/>
            <pc:sldMk cId="2468991026" sldId="373"/>
            <ac:spMk id="486" creationId="{7E7FC983-9D15-227E-9F0D-4479C56FB5D6}"/>
          </ac:spMkLst>
        </pc:spChg>
        <pc:spChg chg="mod">
          <ac:chgData name="Akanksha Nangia" userId="e3350276-2846-43a5-9624-dad9ea6101dd" providerId="ADAL" clId="{E54C9274-4CFA-4F4C-BB2A-6A93F78531C7}" dt="2024-04-11T19:42:29.839" v="2953" actId="20577"/>
          <ac:spMkLst>
            <pc:docMk/>
            <pc:sldMk cId="2468991026" sldId="373"/>
            <ac:spMk id="487" creationId="{7B0605BE-BDB5-E7BF-40EC-D33DE23F9B35}"/>
          </ac:spMkLst>
        </pc:spChg>
        <pc:spChg chg="mod">
          <ac:chgData name="Akanksha Nangia" userId="e3350276-2846-43a5-9624-dad9ea6101dd" providerId="ADAL" clId="{E54C9274-4CFA-4F4C-BB2A-6A93F78531C7}" dt="2024-04-11T19:41:25.693" v="2943" actId="20577"/>
          <ac:spMkLst>
            <pc:docMk/>
            <pc:sldMk cId="2468991026" sldId="373"/>
            <ac:spMk id="494" creationId="{FCF6F570-2F85-810E-6752-757204E3F223}"/>
          </ac:spMkLst>
        </pc:spChg>
        <pc:spChg chg="del">
          <ac:chgData name="Akanksha Nangia" userId="e3350276-2846-43a5-9624-dad9ea6101dd" providerId="ADAL" clId="{E54C9274-4CFA-4F4C-BB2A-6A93F78531C7}" dt="2024-04-11T20:35:05.086" v="3246" actId="478"/>
          <ac:spMkLst>
            <pc:docMk/>
            <pc:sldMk cId="2468991026" sldId="373"/>
            <ac:spMk id="500" creationId="{2FE5A28F-55A8-47DE-5FAC-F0AE066D7338}"/>
          </ac:spMkLst>
        </pc:spChg>
        <pc:picChg chg="add mod">
          <ac:chgData name="Akanksha Nangia" userId="e3350276-2846-43a5-9624-dad9ea6101dd" providerId="ADAL" clId="{E54C9274-4CFA-4F4C-BB2A-6A93F78531C7}" dt="2024-04-11T20:35:05.790" v="3247"/>
          <ac:picMkLst>
            <pc:docMk/>
            <pc:sldMk cId="2468991026" sldId="373"/>
            <ac:picMk id="3" creationId="{4F7B6ADE-08B9-B1F3-F5B3-C412C6B2C1FA}"/>
          </ac:picMkLst>
        </pc:picChg>
        <pc:picChg chg="add del mod">
          <ac:chgData name="Akanksha Nangia" userId="e3350276-2846-43a5-9624-dad9ea6101dd" providerId="ADAL" clId="{E54C9274-4CFA-4F4C-BB2A-6A93F78531C7}" dt="2024-04-11T20:35:32.413" v="3248" actId="478"/>
          <ac:picMkLst>
            <pc:docMk/>
            <pc:sldMk cId="2468991026" sldId="373"/>
            <ac:picMk id="4" creationId="{4FFFC123-F998-AB74-B76D-DE57E8320394}"/>
          </ac:picMkLst>
        </pc:picChg>
        <pc:picChg chg="mod">
          <ac:chgData name="Akanksha Nangia" userId="e3350276-2846-43a5-9624-dad9ea6101dd" providerId="ADAL" clId="{E54C9274-4CFA-4F4C-BB2A-6A93F78531C7}" dt="2024-04-11T19:34:24.510" v="2842" actId="14100"/>
          <ac:picMkLst>
            <pc:docMk/>
            <pc:sldMk cId="2468991026" sldId="373"/>
            <ac:picMk id="6" creationId="{67A83DDA-F824-E63D-5D8F-D2BE8797B8C8}"/>
          </ac:picMkLst>
        </pc:picChg>
        <pc:picChg chg="add mod">
          <ac:chgData name="Akanksha Nangia" userId="e3350276-2846-43a5-9624-dad9ea6101dd" providerId="ADAL" clId="{E54C9274-4CFA-4F4C-BB2A-6A93F78531C7}" dt="2024-04-11T20:36:39.873" v="3327" actId="1037"/>
          <ac:picMkLst>
            <pc:docMk/>
            <pc:sldMk cId="2468991026" sldId="373"/>
            <ac:picMk id="13" creationId="{32447151-EA86-ED19-1B92-FB15A7C1CEA8}"/>
          </ac:picMkLst>
        </pc:picChg>
        <pc:picChg chg="del">
          <ac:chgData name="Akanksha Nangia" userId="e3350276-2846-43a5-9624-dad9ea6101dd" providerId="ADAL" clId="{E54C9274-4CFA-4F4C-BB2A-6A93F78531C7}" dt="2024-04-11T20:35:05.086" v="3246" actId="478"/>
          <ac:picMkLst>
            <pc:docMk/>
            <pc:sldMk cId="2468991026" sldId="373"/>
            <ac:picMk id="499" creationId="{59FF3DAB-3CF7-CB52-D7B0-D97547CDC90B}"/>
          </ac:picMkLst>
        </pc:picChg>
      </pc:sldChg>
      <pc:sldChg chg="addSp delSp modSp add mod">
        <pc:chgData name="Akanksha Nangia" userId="e3350276-2846-43a5-9624-dad9ea6101dd" providerId="ADAL" clId="{E54C9274-4CFA-4F4C-BB2A-6A93F78531C7}" dt="2024-04-11T20:40:38.113" v="3422" actId="20577"/>
        <pc:sldMkLst>
          <pc:docMk/>
          <pc:sldMk cId="4032180315" sldId="374"/>
        </pc:sldMkLst>
        <pc:spChg chg="add mod">
          <ac:chgData name="Akanksha Nangia" userId="e3350276-2846-43a5-9624-dad9ea6101dd" providerId="ADAL" clId="{E54C9274-4CFA-4F4C-BB2A-6A93F78531C7}" dt="2024-04-11T20:40:38.113" v="3422" actId="20577"/>
          <ac:spMkLst>
            <pc:docMk/>
            <pc:sldMk cId="4032180315" sldId="374"/>
            <ac:spMk id="2" creationId="{C16D22DB-41CE-6F3A-2002-F63FD95A95D0}"/>
          </ac:spMkLst>
        </pc:spChg>
        <pc:spChg chg="mod">
          <ac:chgData name="Akanksha Nangia" userId="e3350276-2846-43a5-9624-dad9ea6101dd" providerId="ADAL" clId="{E54C9274-4CFA-4F4C-BB2A-6A93F78531C7}" dt="2024-04-11T19:58:49.101" v="2992"/>
          <ac:spMkLst>
            <pc:docMk/>
            <pc:sldMk cId="4032180315" sldId="374"/>
            <ac:spMk id="5" creationId="{94BEF8C2-ADF8-09AE-58B5-0FFF3718BC72}"/>
          </ac:spMkLst>
        </pc:spChg>
        <pc:spChg chg="mod">
          <ac:chgData name="Akanksha Nangia" userId="e3350276-2846-43a5-9624-dad9ea6101dd" providerId="ADAL" clId="{E54C9274-4CFA-4F4C-BB2A-6A93F78531C7}" dt="2024-04-11T20:02:11.512" v="3004"/>
          <ac:spMkLst>
            <pc:docMk/>
            <pc:sldMk cId="4032180315" sldId="374"/>
            <ac:spMk id="7" creationId="{4BA41E25-431B-5300-BE7C-A5D323B5B3F6}"/>
          </ac:spMkLst>
        </pc:spChg>
        <pc:spChg chg="mod">
          <ac:chgData name="Akanksha Nangia" userId="e3350276-2846-43a5-9624-dad9ea6101dd" providerId="ADAL" clId="{E54C9274-4CFA-4F4C-BB2A-6A93F78531C7}" dt="2024-04-11T20:13:01.576" v="3102" actId="20577"/>
          <ac:spMkLst>
            <pc:docMk/>
            <pc:sldMk cId="4032180315" sldId="374"/>
            <ac:spMk id="11" creationId="{5535068A-5663-6CE3-9F26-536A9FD8129D}"/>
          </ac:spMkLst>
        </pc:spChg>
        <pc:spChg chg="mod">
          <ac:chgData name="Akanksha Nangia" userId="e3350276-2846-43a5-9624-dad9ea6101dd" providerId="ADAL" clId="{E54C9274-4CFA-4F4C-BB2A-6A93F78531C7}" dt="2024-04-11T20:01:49.768" v="2999" actId="20577"/>
          <ac:spMkLst>
            <pc:docMk/>
            <pc:sldMk cId="4032180315" sldId="374"/>
            <ac:spMk id="55" creationId="{0C3E1E2B-D310-EA95-1C70-47838DD15E34}"/>
          </ac:spMkLst>
        </pc:spChg>
        <pc:spChg chg="mod">
          <ac:chgData name="Akanksha Nangia" userId="e3350276-2846-43a5-9624-dad9ea6101dd" providerId="ADAL" clId="{E54C9274-4CFA-4F4C-BB2A-6A93F78531C7}" dt="2024-04-11T20:02:49.717" v="3008" actId="20577"/>
          <ac:spMkLst>
            <pc:docMk/>
            <pc:sldMk cId="4032180315" sldId="374"/>
            <ac:spMk id="483" creationId="{C0D1AE70-23D1-B75F-EA72-0489A90BEA1A}"/>
          </ac:spMkLst>
        </pc:spChg>
        <pc:spChg chg="mod">
          <ac:chgData name="Akanksha Nangia" userId="e3350276-2846-43a5-9624-dad9ea6101dd" providerId="ADAL" clId="{E54C9274-4CFA-4F4C-BB2A-6A93F78531C7}" dt="2024-04-11T20:03:40.353" v="3015" actId="20577"/>
          <ac:spMkLst>
            <pc:docMk/>
            <pc:sldMk cId="4032180315" sldId="374"/>
            <ac:spMk id="484" creationId="{7CCE1F96-2891-81AB-AD6D-6A31AB753523}"/>
          </ac:spMkLst>
        </pc:spChg>
        <pc:spChg chg="mod">
          <ac:chgData name="Akanksha Nangia" userId="e3350276-2846-43a5-9624-dad9ea6101dd" providerId="ADAL" clId="{E54C9274-4CFA-4F4C-BB2A-6A93F78531C7}" dt="2024-04-11T20:04:01.864" v="3022" actId="20577"/>
          <ac:spMkLst>
            <pc:docMk/>
            <pc:sldMk cId="4032180315" sldId="374"/>
            <ac:spMk id="485" creationId="{6B1B9A26-04A4-BE97-849E-A22C5207D2A8}"/>
          </ac:spMkLst>
        </pc:spChg>
        <pc:spChg chg="mod">
          <ac:chgData name="Akanksha Nangia" userId="e3350276-2846-43a5-9624-dad9ea6101dd" providerId="ADAL" clId="{E54C9274-4CFA-4F4C-BB2A-6A93F78531C7}" dt="2024-04-11T20:04:54.084" v="3043" actId="20577"/>
          <ac:spMkLst>
            <pc:docMk/>
            <pc:sldMk cId="4032180315" sldId="374"/>
            <ac:spMk id="486" creationId="{7E7FC983-9D15-227E-9F0D-4479C56FB5D6}"/>
          </ac:spMkLst>
        </pc:spChg>
        <pc:spChg chg="mod">
          <ac:chgData name="Akanksha Nangia" userId="e3350276-2846-43a5-9624-dad9ea6101dd" providerId="ADAL" clId="{E54C9274-4CFA-4F4C-BB2A-6A93F78531C7}" dt="2024-04-11T20:04:07.562" v="3031" actId="20577"/>
          <ac:spMkLst>
            <pc:docMk/>
            <pc:sldMk cId="4032180315" sldId="374"/>
            <ac:spMk id="487" creationId="{7B0605BE-BDB5-E7BF-40EC-D33DE23F9B35}"/>
          </ac:spMkLst>
        </pc:spChg>
        <pc:spChg chg="mod">
          <ac:chgData name="Akanksha Nangia" userId="e3350276-2846-43a5-9624-dad9ea6101dd" providerId="ADAL" clId="{E54C9274-4CFA-4F4C-BB2A-6A93F78531C7}" dt="2024-04-11T20:03:34.619" v="3014" actId="20577"/>
          <ac:spMkLst>
            <pc:docMk/>
            <pc:sldMk cId="4032180315" sldId="374"/>
            <ac:spMk id="494" creationId="{FCF6F570-2F85-810E-6752-757204E3F223}"/>
          </ac:spMkLst>
        </pc:spChg>
        <pc:spChg chg="del">
          <ac:chgData name="Akanksha Nangia" userId="e3350276-2846-43a5-9624-dad9ea6101dd" providerId="ADAL" clId="{E54C9274-4CFA-4F4C-BB2A-6A93F78531C7}" dt="2024-04-11T20:37:27.971" v="3328" actId="478"/>
          <ac:spMkLst>
            <pc:docMk/>
            <pc:sldMk cId="4032180315" sldId="374"/>
            <ac:spMk id="500" creationId="{2FE5A28F-55A8-47DE-5FAC-F0AE066D7338}"/>
          </ac:spMkLst>
        </pc:spChg>
        <pc:picChg chg="add del mod">
          <ac:chgData name="Akanksha Nangia" userId="e3350276-2846-43a5-9624-dad9ea6101dd" providerId="ADAL" clId="{E54C9274-4CFA-4F4C-BB2A-6A93F78531C7}" dt="2024-04-11T20:37:38.891" v="3330" actId="478"/>
          <ac:picMkLst>
            <pc:docMk/>
            <pc:sldMk cId="4032180315" sldId="374"/>
            <ac:picMk id="3" creationId="{A1846203-1782-00AC-2B6E-385FD0C47CFC}"/>
          </ac:picMkLst>
        </pc:picChg>
        <pc:picChg chg="add mod">
          <ac:chgData name="Akanksha Nangia" userId="e3350276-2846-43a5-9624-dad9ea6101dd" providerId="ADAL" clId="{E54C9274-4CFA-4F4C-BB2A-6A93F78531C7}" dt="2024-04-11T20:37:28.412" v="3329"/>
          <ac:picMkLst>
            <pc:docMk/>
            <pc:sldMk cId="4032180315" sldId="374"/>
            <ac:picMk id="4" creationId="{2F4CA0FE-127C-C831-19AD-4DFC04DABF52}"/>
          </ac:picMkLst>
        </pc:picChg>
        <pc:picChg chg="mod">
          <ac:chgData name="Akanksha Nangia" userId="e3350276-2846-43a5-9624-dad9ea6101dd" providerId="ADAL" clId="{E54C9274-4CFA-4F4C-BB2A-6A93F78531C7}" dt="2024-04-11T20:07:00.765" v="3048" actId="14100"/>
          <ac:picMkLst>
            <pc:docMk/>
            <pc:sldMk cId="4032180315" sldId="374"/>
            <ac:picMk id="6" creationId="{67A83DDA-F824-E63D-5D8F-D2BE8797B8C8}"/>
          </ac:picMkLst>
        </pc:picChg>
        <pc:picChg chg="add mod">
          <ac:chgData name="Akanksha Nangia" userId="e3350276-2846-43a5-9624-dad9ea6101dd" providerId="ADAL" clId="{E54C9274-4CFA-4F4C-BB2A-6A93F78531C7}" dt="2024-04-11T20:37:45.787" v="3358" actId="1035"/>
          <ac:picMkLst>
            <pc:docMk/>
            <pc:sldMk cId="4032180315" sldId="374"/>
            <ac:picMk id="13" creationId="{77B037FE-0DA2-160B-5D7C-1C742E94BD07}"/>
          </ac:picMkLst>
        </pc:picChg>
        <pc:picChg chg="del">
          <ac:chgData name="Akanksha Nangia" userId="e3350276-2846-43a5-9624-dad9ea6101dd" providerId="ADAL" clId="{E54C9274-4CFA-4F4C-BB2A-6A93F78531C7}" dt="2024-04-11T20:37:27.971" v="3328" actId="478"/>
          <ac:picMkLst>
            <pc:docMk/>
            <pc:sldMk cId="4032180315" sldId="374"/>
            <ac:picMk id="499" creationId="{59FF3DAB-3CF7-CB52-D7B0-D97547CDC90B}"/>
          </ac:picMkLst>
        </pc:picChg>
      </pc:sldChg>
      <pc:sldChg chg="addSp delSp modSp mod">
        <pc:chgData name="Akanksha Nangia" userId="e3350276-2846-43a5-9624-dad9ea6101dd" providerId="ADAL" clId="{E54C9274-4CFA-4F4C-BB2A-6A93F78531C7}" dt="2024-04-11T22:41:04.469" v="4107" actId="21"/>
        <pc:sldMkLst>
          <pc:docMk/>
          <pc:sldMk cId="919967558" sldId="375"/>
        </pc:sldMkLst>
        <pc:spChg chg="del">
          <ac:chgData name="Akanksha Nangia" userId="e3350276-2846-43a5-9624-dad9ea6101dd" providerId="ADAL" clId="{E54C9274-4CFA-4F4C-BB2A-6A93F78531C7}" dt="2024-04-11T22:37:42.748" v="4100" actId="478"/>
          <ac:spMkLst>
            <pc:docMk/>
            <pc:sldMk cId="919967558" sldId="375"/>
            <ac:spMk id="2" creationId="{3EE6F001-FE2F-F855-91D5-93F30109F767}"/>
          </ac:spMkLst>
        </pc:spChg>
        <pc:graphicFrameChg chg="add del mod">
          <ac:chgData name="Akanksha Nangia" userId="e3350276-2846-43a5-9624-dad9ea6101dd" providerId="ADAL" clId="{E54C9274-4CFA-4F4C-BB2A-6A93F78531C7}" dt="2024-04-11T22:41:04.469" v="4107" actId="21"/>
          <ac:graphicFrameMkLst>
            <pc:docMk/>
            <pc:sldMk cId="919967558" sldId="375"/>
            <ac:graphicFrameMk id="7" creationId="{F189B58B-B8BD-71E7-7983-D11AF4430E53}"/>
          </ac:graphicFrameMkLst>
        </pc:graphicFrameChg>
      </pc:sldChg>
      <pc:sldChg chg="addSp delSp modSp add mod">
        <pc:chgData name="Akanksha Nangia" userId="e3350276-2846-43a5-9624-dad9ea6101dd" providerId="ADAL" clId="{E54C9274-4CFA-4F4C-BB2A-6A93F78531C7}" dt="2024-06-27T05:43:13.440" v="5222" actId="20577"/>
        <pc:sldMkLst>
          <pc:docMk/>
          <pc:sldMk cId="1392446351" sldId="377"/>
        </pc:sldMkLst>
        <pc:spChg chg="add">
          <ac:chgData name="Akanksha Nangia" userId="e3350276-2846-43a5-9624-dad9ea6101dd" providerId="ADAL" clId="{E54C9274-4CFA-4F4C-BB2A-6A93F78531C7}" dt="2024-06-27T03:09:33.396" v="4865"/>
          <ac:spMkLst>
            <pc:docMk/>
            <pc:sldMk cId="1392446351" sldId="377"/>
            <ac:spMk id="3" creationId="{6FA3FD19-1EBE-931A-B9C0-318035F9E9D6}"/>
          </ac:spMkLst>
        </pc:spChg>
        <pc:spChg chg="add">
          <ac:chgData name="Akanksha Nangia" userId="e3350276-2846-43a5-9624-dad9ea6101dd" providerId="ADAL" clId="{E54C9274-4CFA-4F4C-BB2A-6A93F78531C7}" dt="2024-06-27T03:09:36.544" v="4866"/>
          <ac:spMkLst>
            <pc:docMk/>
            <pc:sldMk cId="1392446351" sldId="377"/>
            <ac:spMk id="4" creationId="{702070A4-6C6B-FB1E-F3F7-766A66D8B47D}"/>
          </ac:spMkLst>
        </pc:spChg>
        <pc:spChg chg="mod">
          <ac:chgData name="Akanksha Nangia" userId="e3350276-2846-43a5-9624-dad9ea6101dd" providerId="ADAL" clId="{E54C9274-4CFA-4F4C-BB2A-6A93F78531C7}" dt="2024-06-27T05:37:41.522" v="5053" actId="20577"/>
          <ac:spMkLst>
            <pc:docMk/>
            <pc:sldMk cId="1392446351" sldId="377"/>
            <ac:spMk id="5" creationId="{94BEF8C2-ADF8-09AE-58B5-0FFF3718BC72}"/>
          </ac:spMkLst>
        </pc:spChg>
        <pc:spChg chg="del mod">
          <ac:chgData name="Akanksha Nangia" userId="e3350276-2846-43a5-9624-dad9ea6101dd" providerId="ADAL" clId="{E54C9274-4CFA-4F4C-BB2A-6A93F78531C7}" dt="2024-06-27T03:09:50.029" v="4869" actId="478"/>
          <ac:spMkLst>
            <pc:docMk/>
            <pc:sldMk cId="1392446351" sldId="377"/>
            <ac:spMk id="7" creationId="{4BA41E25-431B-5300-BE7C-A5D323B5B3F6}"/>
          </ac:spMkLst>
        </pc:spChg>
        <pc:spChg chg="del">
          <ac:chgData name="Akanksha Nangia" userId="e3350276-2846-43a5-9624-dad9ea6101dd" providerId="ADAL" clId="{E54C9274-4CFA-4F4C-BB2A-6A93F78531C7}" dt="2024-06-27T05:33:00.701" v="4997" actId="478"/>
          <ac:spMkLst>
            <pc:docMk/>
            <pc:sldMk cId="1392446351" sldId="377"/>
            <ac:spMk id="8" creationId="{B84EB849-FBC2-47CF-7B96-BD0FA809E6D6}"/>
          </ac:spMkLst>
        </pc:spChg>
        <pc:spChg chg="del">
          <ac:chgData name="Akanksha Nangia" userId="e3350276-2846-43a5-9624-dad9ea6101dd" providerId="ADAL" clId="{E54C9274-4CFA-4F4C-BB2A-6A93F78531C7}" dt="2024-06-27T05:33:00.701" v="4997" actId="478"/>
          <ac:spMkLst>
            <pc:docMk/>
            <pc:sldMk cId="1392446351" sldId="377"/>
            <ac:spMk id="9" creationId="{664C6540-2CB8-B11B-1FEE-220073A0CAD0}"/>
          </ac:spMkLst>
        </pc:spChg>
        <pc:spChg chg="del">
          <ac:chgData name="Akanksha Nangia" userId="e3350276-2846-43a5-9624-dad9ea6101dd" providerId="ADAL" clId="{E54C9274-4CFA-4F4C-BB2A-6A93F78531C7}" dt="2024-06-27T05:33:00.701" v="4997" actId="478"/>
          <ac:spMkLst>
            <pc:docMk/>
            <pc:sldMk cId="1392446351" sldId="377"/>
            <ac:spMk id="10" creationId="{7E7BD9EC-0A11-31FE-FBB4-A44A002FD5E4}"/>
          </ac:spMkLst>
        </pc:spChg>
        <pc:spChg chg="del">
          <ac:chgData name="Akanksha Nangia" userId="e3350276-2846-43a5-9624-dad9ea6101dd" providerId="ADAL" clId="{E54C9274-4CFA-4F4C-BB2A-6A93F78531C7}" dt="2024-06-27T05:33:00.701" v="4997" actId="478"/>
          <ac:spMkLst>
            <pc:docMk/>
            <pc:sldMk cId="1392446351" sldId="377"/>
            <ac:spMk id="11" creationId="{5535068A-5663-6CE3-9F26-536A9FD8129D}"/>
          </ac:spMkLst>
        </pc:spChg>
        <pc:spChg chg="del">
          <ac:chgData name="Akanksha Nangia" userId="e3350276-2846-43a5-9624-dad9ea6101dd" providerId="ADAL" clId="{E54C9274-4CFA-4F4C-BB2A-6A93F78531C7}" dt="2024-06-27T05:33:00.701" v="4997" actId="478"/>
          <ac:spMkLst>
            <pc:docMk/>
            <pc:sldMk cId="1392446351" sldId="377"/>
            <ac:spMk id="12" creationId="{8FEC7DC8-791F-E958-2584-1B1B9102CCE4}"/>
          </ac:spMkLst>
        </pc:spChg>
        <pc:spChg chg="add">
          <ac:chgData name="Akanksha Nangia" userId="e3350276-2846-43a5-9624-dad9ea6101dd" providerId="ADAL" clId="{E54C9274-4CFA-4F4C-BB2A-6A93F78531C7}" dt="2024-06-27T03:09:43.871" v="4868"/>
          <ac:spMkLst>
            <pc:docMk/>
            <pc:sldMk cId="1392446351" sldId="377"/>
            <ac:spMk id="13" creationId="{742A9602-0F0C-63F0-6D94-4AD8732FEA2E}"/>
          </ac:spMkLst>
        </pc:spChg>
        <pc:spChg chg="add mod">
          <ac:chgData name="Akanksha Nangia" userId="e3350276-2846-43a5-9624-dad9ea6101dd" providerId="ADAL" clId="{E54C9274-4CFA-4F4C-BB2A-6A93F78531C7}" dt="2024-06-27T05:43:05.464" v="5220" actId="554"/>
          <ac:spMkLst>
            <pc:docMk/>
            <pc:sldMk cId="1392446351" sldId="377"/>
            <ac:spMk id="14" creationId="{8DE35654-A0D3-B99B-BD25-6CA33FA1FCB4}"/>
          </ac:spMkLst>
        </pc:spChg>
        <pc:spChg chg="add mod">
          <ac:chgData name="Akanksha Nangia" userId="e3350276-2846-43a5-9624-dad9ea6101dd" providerId="ADAL" clId="{E54C9274-4CFA-4F4C-BB2A-6A93F78531C7}" dt="2024-06-27T05:37:32.394" v="5042" actId="20577"/>
          <ac:spMkLst>
            <pc:docMk/>
            <pc:sldMk cId="1392446351" sldId="377"/>
            <ac:spMk id="15" creationId="{0923B25B-29C3-F99F-C33A-136EA2E0B410}"/>
          </ac:spMkLst>
        </pc:spChg>
        <pc:spChg chg="mod">
          <ac:chgData name="Akanksha Nangia" userId="e3350276-2846-43a5-9624-dad9ea6101dd" providerId="ADAL" clId="{E54C9274-4CFA-4F4C-BB2A-6A93F78531C7}" dt="2024-06-27T05:35:19.326" v="5023" actId="1037"/>
          <ac:spMkLst>
            <pc:docMk/>
            <pc:sldMk cId="1392446351" sldId="377"/>
            <ac:spMk id="17" creationId="{E1084359-552C-2CF7-0DD3-19BF0DCFCD7B}"/>
          </ac:spMkLst>
        </pc:spChg>
        <pc:spChg chg="mod">
          <ac:chgData name="Akanksha Nangia" userId="e3350276-2846-43a5-9624-dad9ea6101dd" providerId="ADAL" clId="{E54C9274-4CFA-4F4C-BB2A-6A93F78531C7}" dt="2024-06-27T05:35:19.326" v="5023" actId="1037"/>
          <ac:spMkLst>
            <pc:docMk/>
            <pc:sldMk cId="1392446351" sldId="377"/>
            <ac:spMk id="18" creationId="{9EDCFB05-A3DB-6BF8-70DA-308E5A949863}"/>
          </ac:spMkLst>
        </pc:spChg>
        <pc:spChg chg="mod">
          <ac:chgData name="Akanksha Nangia" userId="e3350276-2846-43a5-9624-dad9ea6101dd" providerId="ADAL" clId="{E54C9274-4CFA-4F4C-BB2A-6A93F78531C7}" dt="2024-06-27T05:35:19.326" v="5023" actId="1037"/>
          <ac:spMkLst>
            <pc:docMk/>
            <pc:sldMk cId="1392446351" sldId="377"/>
            <ac:spMk id="19" creationId="{F54913FC-510F-1F9D-476A-BA8800831C55}"/>
          </ac:spMkLst>
        </pc:spChg>
        <pc:spChg chg="mod">
          <ac:chgData name="Akanksha Nangia" userId="e3350276-2846-43a5-9624-dad9ea6101dd" providerId="ADAL" clId="{E54C9274-4CFA-4F4C-BB2A-6A93F78531C7}" dt="2024-06-27T05:35:19.326" v="5023" actId="1037"/>
          <ac:spMkLst>
            <pc:docMk/>
            <pc:sldMk cId="1392446351" sldId="377"/>
            <ac:spMk id="20" creationId="{CA95A0A8-C8CC-7E0F-58E8-FC8BF48994B8}"/>
          </ac:spMkLst>
        </pc:spChg>
        <pc:spChg chg="mod">
          <ac:chgData name="Akanksha Nangia" userId="e3350276-2846-43a5-9624-dad9ea6101dd" providerId="ADAL" clId="{E54C9274-4CFA-4F4C-BB2A-6A93F78531C7}" dt="2024-06-27T05:35:19.326" v="5023" actId="1037"/>
          <ac:spMkLst>
            <pc:docMk/>
            <pc:sldMk cId="1392446351" sldId="377"/>
            <ac:spMk id="21" creationId="{C00F4553-26DF-4A4B-7DE5-EA657DCA6D4D}"/>
          </ac:spMkLst>
        </pc:spChg>
        <pc:spChg chg="mod">
          <ac:chgData name="Akanksha Nangia" userId="e3350276-2846-43a5-9624-dad9ea6101dd" providerId="ADAL" clId="{E54C9274-4CFA-4F4C-BB2A-6A93F78531C7}" dt="2024-06-27T05:35:19.326" v="5023" actId="1037"/>
          <ac:spMkLst>
            <pc:docMk/>
            <pc:sldMk cId="1392446351" sldId="377"/>
            <ac:spMk id="22" creationId="{ACA12372-8902-428F-7F2F-0EF1522DBE0A}"/>
          </ac:spMkLst>
        </pc:spChg>
        <pc:spChg chg="mod">
          <ac:chgData name="Akanksha Nangia" userId="e3350276-2846-43a5-9624-dad9ea6101dd" providerId="ADAL" clId="{E54C9274-4CFA-4F4C-BB2A-6A93F78531C7}" dt="2024-06-27T05:35:19.326" v="5023" actId="1037"/>
          <ac:spMkLst>
            <pc:docMk/>
            <pc:sldMk cId="1392446351" sldId="377"/>
            <ac:spMk id="23" creationId="{170DDED4-5E7D-77CB-16B8-730F2142CFA4}"/>
          </ac:spMkLst>
        </pc:spChg>
        <pc:spChg chg="mod">
          <ac:chgData name="Akanksha Nangia" userId="e3350276-2846-43a5-9624-dad9ea6101dd" providerId="ADAL" clId="{E54C9274-4CFA-4F4C-BB2A-6A93F78531C7}" dt="2024-06-27T05:35:19.326" v="5023" actId="1037"/>
          <ac:spMkLst>
            <pc:docMk/>
            <pc:sldMk cId="1392446351" sldId="377"/>
            <ac:spMk id="24" creationId="{3DAB2C4E-F789-22B9-8869-21D0A7B7CBE3}"/>
          </ac:spMkLst>
        </pc:spChg>
        <pc:spChg chg="mod">
          <ac:chgData name="Akanksha Nangia" userId="e3350276-2846-43a5-9624-dad9ea6101dd" providerId="ADAL" clId="{E54C9274-4CFA-4F4C-BB2A-6A93F78531C7}" dt="2024-06-27T05:35:19.326" v="5023" actId="1037"/>
          <ac:spMkLst>
            <pc:docMk/>
            <pc:sldMk cId="1392446351" sldId="377"/>
            <ac:spMk id="25" creationId="{3D0182BF-863D-989C-F0DA-77D05344E0B2}"/>
          </ac:spMkLst>
        </pc:spChg>
        <pc:spChg chg="mod">
          <ac:chgData name="Akanksha Nangia" userId="e3350276-2846-43a5-9624-dad9ea6101dd" providerId="ADAL" clId="{E54C9274-4CFA-4F4C-BB2A-6A93F78531C7}" dt="2024-06-27T05:35:19.326" v="5023" actId="1037"/>
          <ac:spMkLst>
            <pc:docMk/>
            <pc:sldMk cId="1392446351" sldId="377"/>
            <ac:spMk id="26" creationId="{F0C8DAE0-2E03-0700-8B06-9DF9AB2BA90E}"/>
          </ac:spMkLst>
        </pc:spChg>
        <pc:spChg chg="mod">
          <ac:chgData name="Akanksha Nangia" userId="e3350276-2846-43a5-9624-dad9ea6101dd" providerId="ADAL" clId="{E54C9274-4CFA-4F4C-BB2A-6A93F78531C7}" dt="2024-06-27T05:35:19.326" v="5023" actId="1037"/>
          <ac:spMkLst>
            <pc:docMk/>
            <pc:sldMk cId="1392446351" sldId="377"/>
            <ac:spMk id="28" creationId="{4D8794F9-F778-711E-BC1E-179B85BD266F}"/>
          </ac:spMkLst>
        </pc:spChg>
        <pc:spChg chg="mod">
          <ac:chgData name="Akanksha Nangia" userId="e3350276-2846-43a5-9624-dad9ea6101dd" providerId="ADAL" clId="{E54C9274-4CFA-4F4C-BB2A-6A93F78531C7}" dt="2024-06-27T05:35:19.326" v="5023" actId="1037"/>
          <ac:spMkLst>
            <pc:docMk/>
            <pc:sldMk cId="1392446351" sldId="377"/>
            <ac:spMk id="29" creationId="{14E7A010-7EDC-364C-413A-B0F166F6F75B}"/>
          </ac:spMkLst>
        </pc:spChg>
        <pc:spChg chg="add mod">
          <ac:chgData name="Akanksha Nangia" userId="e3350276-2846-43a5-9624-dad9ea6101dd" providerId="ADAL" clId="{E54C9274-4CFA-4F4C-BB2A-6A93F78531C7}" dt="2024-06-27T05:38:32.242" v="5080" actId="20577"/>
          <ac:spMkLst>
            <pc:docMk/>
            <pc:sldMk cId="1392446351" sldId="377"/>
            <ac:spMk id="31" creationId="{4C3BAAFD-27E0-57F4-78D2-A5C64B93D5F4}"/>
          </ac:spMkLst>
        </pc:spChg>
        <pc:spChg chg="add mod">
          <ac:chgData name="Akanksha Nangia" userId="e3350276-2846-43a5-9624-dad9ea6101dd" providerId="ADAL" clId="{E54C9274-4CFA-4F4C-BB2A-6A93F78531C7}" dt="2024-06-27T05:37:51.793" v="5061" actId="20577"/>
          <ac:spMkLst>
            <pc:docMk/>
            <pc:sldMk cId="1392446351" sldId="377"/>
            <ac:spMk id="32" creationId="{5306D20B-2CC0-0F26-BCD6-908541F922E5}"/>
          </ac:spMkLst>
        </pc:spChg>
        <pc:spChg chg="add mod">
          <ac:chgData name="Akanksha Nangia" userId="e3350276-2846-43a5-9624-dad9ea6101dd" providerId="ADAL" clId="{E54C9274-4CFA-4F4C-BB2A-6A93F78531C7}" dt="2024-06-27T05:38:07.069" v="5063" actId="20577"/>
          <ac:spMkLst>
            <pc:docMk/>
            <pc:sldMk cId="1392446351" sldId="377"/>
            <ac:spMk id="33" creationId="{FAEB5AD2-0248-5058-0D9C-E1BA31174BC8}"/>
          </ac:spMkLst>
        </pc:spChg>
        <pc:spChg chg="add mod">
          <ac:chgData name="Akanksha Nangia" userId="e3350276-2846-43a5-9624-dad9ea6101dd" providerId="ADAL" clId="{E54C9274-4CFA-4F4C-BB2A-6A93F78531C7}" dt="2024-06-27T05:43:13.440" v="5222" actId="20577"/>
          <ac:spMkLst>
            <pc:docMk/>
            <pc:sldMk cId="1392446351" sldId="377"/>
            <ac:spMk id="35" creationId="{9E900FE0-1C24-85F3-FDE7-3E3A730C3711}"/>
          </ac:spMkLst>
        </pc:spChg>
        <pc:spChg chg="add mod">
          <ac:chgData name="Akanksha Nangia" userId="e3350276-2846-43a5-9624-dad9ea6101dd" providerId="ADAL" clId="{E54C9274-4CFA-4F4C-BB2A-6A93F78531C7}" dt="2024-06-27T05:41:52.758" v="5184" actId="20577"/>
          <ac:spMkLst>
            <pc:docMk/>
            <pc:sldMk cId="1392446351" sldId="377"/>
            <ac:spMk id="36" creationId="{F1A47EFB-7EA4-A271-9C93-6D863E862413}"/>
          </ac:spMkLst>
        </pc:spChg>
        <pc:spChg chg="mod">
          <ac:chgData name="Akanksha Nangia" userId="e3350276-2846-43a5-9624-dad9ea6101dd" providerId="ADAL" clId="{E54C9274-4CFA-4F4C-BB2A-6A93F78531C7}" dt="2024-06-27T05:35:02.727" v="5020" actId="1037"/>
          <ac:spMkLst>
            <pc:docMk/>
            <pc:sldMk cId="1392446351" sldId="377"/>
            <ac:spMk id="38" creationId="{FC0A4E9B-20F5-4956-CB2F-EB2725D202C5}"/>
          </ac:spMkLst>
        </pc:spChg>
        <pc:spChg chg="mod">
          <ac:chgData name="Akanksha Nangia" userId="e3350276-2846-43a5-9624-dad9ea6101dd" providerId="ADAL" clId="{E54C9274-4CFA-4F4C-BB2A-6A93F78531C7}" dt="2024-06-27T05:35:02.727" v="5020" actId="1037"/>
          <ac:spMkLst>
            <pc:docMk/>
            <pc:sldMk cId="1392446351" sldId="377"/>
            <ac:spMk id="39" creationId="{7B4C7354-5BA0-F6BD-68B4-A6B6FFD7531A}"/>
          </ac:spMkLst>
        </pc:spChg>
        <pc:spChg chg="mod">
          <ac:chgData name="Akanksha Nangia" userId="e3350276-2846-43a5-9624-dad9ea6101dd" providerId="ADAL" clId="{E54C9274-4CFA-4F4C-BB2A-6A93F78531C7}" dt="2024-06-27T05:35:02.727" v="5020" actId="1037"/>
          <ac:spMkLst>
            <pc:docMk/>
            <pc:sldMk cId="1392446351" sldId="377"/>
            <ac:spMk id="40" creationId="{EA65FC20-99F0-FFED-BE41-755013A38D93}"/>
          </ac:spMkLst>
        </pc:spChg>
        <pc:spChg chg="mod">
          <ac:chgData name="Akanksha Nangia" userId="e3350276-2846-43a5-9624-dad9ea6101dd" providerId="ADAL" clId="{E54C9274-4CFA-4F4C-BB2A-6A93F78531C7}" dt="2024-06-27T05:35:02.727" v="5020" actId="1037"/>
          <ac:spMkLst>
            <pc:docMk/>
            <pc:sldMk cId="1392446351" sldId="377"/>
            <ac:spMk id="41" creationId="{198950FF-D52A-C61F-CB01-05BB26236093}"/>
          </ac:spMkLst>
        </pc:spChg>
        <pc:spChg chg="mod">
          <ac:chgData name="Akanksha Nangia" userId="e3350276-2846-43a5-9624-dad9ea6101dd" providerId="ADAL" clId="{E54C9274-4CFA-4F4C-BB2A-6A93F78531C7}" dt="2024-06-27T05:35:02.727" v="5020" actId="1037"/>
          <ac:spMkLst>
            <pc:docMk/>
            <pc:sldMk cId="1392446351" sldId="377"/>
            <ac:spMk id="42" creationId="{A8000225-A5D1-7D4B-6A6A-29AC95147D6A}"/>
          </ac:spMkLst>
        </pc:spChg>
        <pc:spChg chg="mod">
          <ac:chgData name="Akanksha Nangia" userId="e3350276-2846-43a5-9624-dad9ea6101dd" providerId="ADAL" clId="{E54C9274-4CFA-4F4C-BB2A-6A93F78531C7}" dt="2024-06-27T05:35:02.727" v="5020" actId="1037"/>
          <ac:spMkLst>
            <pc:docMk/>
            <pc:sldMk cId="1392446351" sldId="377"/>
            <ac:spMk id="43" creationId="{AD66B3C7-2365-1D1C-F448-4E78194E1297}"/>
          </ac:spMkLst>
        </pc:spChg>
        <pc:spChg chg="mod">
          <ac:chgData name="Akanksha Nangia" userId="e3350276-2846-43a5-9624-dad9ea6101dd" providerId="ADAL" clId="{E54C9274-4CFA-4F4C-BB2A-6A93F78531C7}" dt="2024-06-27T05:35:02.727" v="5020" actId="1037"/>
          <ac:spMkLst>
            <pc:docMk/>
            <pc:sldMk cId="1392446351" sldId="377"/>
            <ac:spMk id="44" creationId="{E5395538-2A35-7678-B331-DA953F019B1F}"/>
          </ac:spMkLst>
        </pc:spChg>
        <pc:spChg chg="mod">
          <ac:chgData name="Akanksha Nangia" userId="e3350276-2846-43a5-9624-dad9ea6101dd" providerId="ADAL" clId="{E54C9274-4CFA-4F4C-BB2A-6A93F78531C7}" dt="2024-06-27T05:35:02.727" v="5020" actId="1037"/>
          <ac:spMkLst>
            <pc:docMk/>
            <pc:sldMk cId="1392446351" sldId="377"/>
            <ac:spMk id="45" creationId="{10BD5CA7-2555-AE61-B061-06921FE42FAD}"/>
          </ac:spMkLst>
        </pc:spChg>
        <pc:spChg chg="mod">
          <ac:chgData name="Akanksha Nangia" userId="e3350276-2846-43a5-9624-dad9ea6101dd" providerId="ADAL" clId="{E54C9274-4CFA-4F4C-BB2A-6A93F78531C7}" dt="2024-06-27T05:35:02.727" v="5020" actId="1037"/>
          <ac:spMkLst>
            <pc:docMk/>
            <pc:sldMk cId="1392446351" sldId="377"/>
            <ac:spMk id="46" creationId="{8D391AB8-D6B9-248C-CF70-0C0A604A617B}"/>
          </ac:spMkLst>
        </pc:spChg>
        <pc:spChg chg="mod">
          <ac:chgData name="Akanksha Nangia" userId="e3350276-2846-43a5-9624-dad9ea6101dd" providerId="ADAL" clId="{E54C9274-4CFA-4F4C-BB2A-6A93F78531C7}" dt="2024-06-27T05:35:02.727" v="5020" actId="1037"/>
          <ac:spMkLst>
            <pc:docMk/>
            <pc:sldMk cId="1392446351" sldId="377"/>
            <ac:spMk id="47" creationId="{3E0B719F-4513-B193-5962-4234B03F2081}"/>
          </ac:spMkLst>
        </pc:spChg>
        <pc:spChg chg="mod">
          <ac:chgData name="Akanksha Nangia" userId="e3350276-2846-43a5-9624-dad9ea6101dd" providerId="ADAL" clId="{E54C9274-4CFA-4F4C-BB2A-6A93F78531C7}" dt="2024-06-27T05:35:02.727" v="5020" actId="1037"/>
          <ac:spMkLst>
            <pc:docMk/>
            <pc:sldMk cId="1392446351" sldId="377"/>
            <ac:spMk id="49" creationId="{454B857B-5A41-7CFD-3F94-A56FBC2CD3C1}"/>
          </ac:spMkLst>
        </pc:spChg>
        <pc:spChg chg="mod">
          <ac:chgData name="Akanksha Nangia" userId="e3350276-2846-43a5-9624-dad9ea6101dd" providerId="ADAL" clId="{E54C9274-4CFA-4F4C-BB2A-6A93F78531C7}" dt="2024-06-27T05:35:02.727" v="5020" actId="1037"/>
          <ac:spMkLst>
            <pc:docMk/>
            <pc:sldMk cId="1392446351" sldId="377"/>
            <ac:spMk id="50" creationId="{B6ECDC23-B9F0-7CF3-1AFE-611D392CD868}"/>
          </ac:spMkLst>
        </pc:spChg>
        <pc:spChg chg="add mod">
          <ac:chgData name="Akanksha Nangia" userId="e3350276-2846-43a5-9624-dad9ea6101dd" providerId="ADAL" clId="{E54C9274-4CFA-4F4C-BB2A-6A93F78531C7}" dt="2024-06-27T05:41:06.018" v="5152" actId="20577"/>
          <ac:spMkLst>
            <pc:docMk/>
            <pc:sldMk cId="1392446351" sldId="377"/>
            <ac:spMk id="52" creationId="{CC4B226E-C731-3072-ABF3-669675DD24BE}"/>
          </ac:spMkLst>
        </pc:spChg>
        <pc:spChg chg="add mod">
          <ac:chgData name="Akanksha Nangia" userId="e3350276-2846-43a5-9624-dad9ea6101dd" providerId="ADAL" clId="{E54C9274-4CFA-4F4C-BB2A-6A93F78531C7}" dt="2024-06-27T05:40:43.066" v="5142" actId="20577"/>
          <ac:spMkLst>
            <pc:docMk/>
            <pc:sldMk cId="1392446351" sldId="377"/>
            <ac:spMk id="53" creationId="{797F576C-517B-F160-0D4D-7F7C92902E63}"/>
          </ac:spMkLst>
        </pc:spChg>
        <pc:spChg chg="add mod">
          <ac:chgData name="Akanksha Nangia" userId="e3350276-2846-43a5-9624-dad9ea6101dd" providerId="ADAL" clId="{E54C9274-4CFA-4F4C-BB2A-6A93F78531C7}" dt="2024-06-27T05:40:55.665" v="5146" actId="20577"/>
          <ac:spMkLst>
            <pc:docMk/>
            <pc:sldMk cId="1392446351" sldId="377"/>
            <ac:spMk id="54" creationId="{42289E76-26EF-5990-7BCC-C7C18CA4A546}"/>
          </ac:spMkLst>
        </pc:spChg>
        <pc:spChg chg="del">
          <ac:chgData name="Akanksha Nangia" userId="e3350276-2846-43a5-9624-dad9ea6101dd" providerId="ADAL" clId="{E54C9274-4CFA-4F4C-BB2A-6A93F78531C7}" dt="2024-06-27T05:33:00.701" v="4997" actId="478"/>
          <ac:spMkLst>
            <pc:docMk/>
            <pc:sldMk cId="1392446351" sldId="377"/>
            <ac:spMk id="55" creationId="{0C3E1E2B-D310-EA95-1C70-47838DD15E34}"/>
          </ac:spMkLst>
        </pc:spChg>
        <pc:spChg chg="add mod">
          <ac:chgData name="Akanksha Nangia" userId="e3350276-2846-43a5-9624-dad9ea6101dd" providerId="ADAL" clId="{E54C9274-4CFA-4F4C-BB2A-6A93F78531C7}" dt="2024-06-27T05:43:05.464" v="5220" actId="554"/>
          <ac:spMkLst>
            <pc:docMk/>
            <pc:sldMk cId="1392446351" sldId="377"/>
            <ac:spMk id="58" creationId="{2F8250D8-C731-B1A7-C19E-56F21AED745B}"/>
          </ac:spMkLst>
        </pc:spChg>
        <pc:spChg chg="add">
          <ac:chgData name="Akanksha Nangia" userId="e3350276-2846-43a5-9624-dad9ea6101dd" providerId="ADAL" clId="{E54C9274-4CFA-4F4C-BB2A-6A93F78531C7}" dt="2024-06-27T05:39:05.352" v="5086"/>
          <ac:spMkLst>
            <pc:docMk/>
            <pc:sldMk cId="1392446351" sldId="377"/>
            <ac:spMk id="59" creationId="{18F20BBE-E827-D262-00DB-1681ED74107D}"/>
          </ac:spMkLst>
        </pc:spChg>
        <pc:spChg chg="add">
          <ac:chgData name="Akanksha Nangia" userId="e3350276-2846-43a5-9624-dad9ea6101dd" providerId="ADAL" clId="{E54C9274-4CFA-4F4C-BB2A-6A93F78531C7}" dt="2024-06-27T05:42:01.716" v="5185"/>
          <ac:spMkLst>
            <pc:docMk/>
            <pc:sldMk cId="1392446351" sldId="377"/>
            <ac:spMk id="60" creationId="{5ADE8C74-DF05-056C-41A7-66C94713B5C4}"/>
          </ac:spMkLst>
        </pc:spChg>
        <pc:spChg chg="mod">
          <ac:chgData name="Akanksha Nangia" userId="e3350276-2846-43a5-9624-dad9ea6101dd" providerId="ADAL" clId="{E54C9274-4CFA-4F4C-BB2A-6A93F78531C7}" dt="2024-06-27T05:34:25.981" v="5002" actId="1038"/>
          <ac:spMkLst>
            <pc:docMk/>
            <pc:sldMk cId="1392446351" sldId="377"/>
            <ac:spMk id="452" creationId="{F5197A05-EE0C-799E-1952-3E36E18CBDA2}"/>
          </ac:spMkLst>
        </pc:spChg>
        <pc:spChg chg="mod">
          <ac:chgData name="Akanksha Nangia" userId="e3350276-2846-43a5-9624-dad9ea6101dd" providerId="ADAL" clId="{E54C9274-4CFA-4F4C-BB2A-6A93F78531C7}" dt="2024-06-27T05:34:25.981" v="5002" actId="1038"/>
          <ac:spMkLst>
            <pc:docMk/>
            <pc:sldMk cId="1392446351" sldId="377"/>
            <ac:spMk id="453" creationId="{65652DE2-ADCE-E70A-62F2-3078C559CD85}"/>
          </ac:spMkLst>
        </pc:spChg>
        <pc:spChg chg="mod">
          <ac:chgData name="Akanksha Nangia" userId="e3350276-2846-43a5-9624-dad9ea6101dd" providerId="ADAL" clId="{E54C9274-4CFA-4F4C-BB2A-6A93F78531C7}" dt="2024-06-27T05:34:25.981" v="5002" actId="1038"/>
          <ac:spMkLst>
            <pc:docMk/>
            <pc:sldMk cId="1392446351" sldId="377"/>
            <ac:spMk id="454" creationId="{06A02DBA-CE14-58D6-036E-07CADEEFD7AE}"/>
          </ac:spMkLst>
        </pc:spChg>
        <pc:spChg chg="mod">
          <ac:chgData name="Akanksha Nangia" userId="e3350276-2846-43a5-9624-dad9ea6101dd" providerId="ADAL" clId="{E54C9274-4CFA-4F4C-BB2A-6A93F78531C7}" dt="2024-06-27T05:34:25.981" v="5002" actId="1038"/>
          <ac:spMkLst>
            <pc:docMk/>
            <pc:sldMk cId="1392446351" sldId="377"/>
            <ac:spMk id="455" creationId="{42CC7766-4768-32CE-F193-5105075DA7C8}"/>
          </ac:spMkLst>
        </pc:spChg>
        <pc:spChg chg="mod">
          <ac:chgData name="Akanksha Nangia" userId="e3350276-2846-43a5-9624-dad9ea6101dd" providerId="ADAL" clId="{E54C9274-4CFA-4F4C-BB2A-6A93F78531C7}" dt="2024-06-27T05:34:25.981" v="5002" actId="1038"/>
          <ac:spMkLst>
            <pc:docMk/>
            <pc:sldMk cId="1392446351" sldId="377"/>
            <ac:spMk id="456" creationId="{1AB0F3E5-3360-B51B-6140-CBC8C0603626}"/>
          </ac:spMkLst>
        </pc:spChg>
        <pc:spChg chg="mod">
          <ac:chgData name="Akanksha Nangia" userId="e3350276-2846-43a5-9624-dad9ea6101dd" providerId="ADAL" clId="{E54C9274-4CFA-4F4C-BB2A-6A93F78531C7}" dt="2024-06-27T05:34:25.981" v="5002" actId="1038"/>
          <ac:spMkLst>
            <pc:docMk/>
            <pc:sldMk cId="1392446351" sldId="377"/>
            <ac:spMk id="457" creationId="{65E3D473-90F0-A14A-21F6-4B3919CFD102}"/>
          </ac:spMkLst>
        </pc:spChg>
        <pc:spChg chg="mod">
          <ac:chgData name="Akanksha Nangia" userId="e3350276-2846-43a5-9624-dad9ea6101dd" providerId="ADAL" clId="{E54C9274-4CFA-4F4C-BB2A-6A93F78531C7}" dt="2024-06-27T05:34:25.981" v="5002" actId="1038"/>
          <ac:spMkLst>
            <pc:docMk/>
            <pc:sldMk cId="1392446351" sldId="377"/>
            <ac:spMk id="462" creationId="{145BFDDC-2CA4-FFAC-448E-B92D3D703D09}"/>
          </ac:spMkLst>
        </pc:spChg>
        <pc:spChg chg="mod">
          <ac:chgData name="Akanksha Nangia" userId="e3350276-2846-43a5-9624-dad9ea6101dd" providerId="ADAL" clId="{E54C9274-4CFA-4F4C-BB2A-6A93F78531C7}" dt="2024-06-27T05:34:25.981" v="5002" actId="1038"/>
          <ac:spMkLst>
            <pc:docMk/>
            <pc:sldMk cId="1392446351" sldId="377"/>
            <ac:spMk id="463" creationId="{53CB7884-2D77-57E2-C13A-BEA06AE3F275}"/>
          </ac:spMkLst>
        </pc:spChg>
        <pc:spChg chg="mod">
          <ac:chgData name="Akanksha Nangia" userId="e3350276-2846-43a5-9624-dad9ea6101dd" providerId="ADAL" clId="{E54C9274-4CFA-4F4C-BB2A-6A93F78531C7}" dt="2024-06-27T05:34:25.981" v="5002" actId="1038"/>
          <ac:spMkLst>
            <pc:docMk/>
            <pc:sldMk cId="1392446351" sldId="377"/>
            <ac:spMk id="464" creationId="{9C7C8DCF-1036-86D4-8DF4-D4F65759B8E1}"/>
          </ac:spMkLst>
        </pc:spChg>
        <pc:spChg chg="mod">
          <ac:chgData name="Akanksha Nangia" userId="e3350276-2846-43a5-9624-dad9ea6101dd" providerId="ADAL" clId="{E54C9274-4CFA-4F4C-BB2A-6A93F78531C7}" dt="2024-06-27T05:34:25.981" v="5002" actId="1038"/>
          <ac:spMkLst>
            <pc:docMk/>
            <pc:sldMk cId="1392446351" sldId="377"/>
            <ac:spMk id="472" creationId="{84D9EF35-E3F7-B440-F997-1233C596DF0D}"/>
          </ac:spMkLst>
        </pc:spChg>
        <pc:spChg chg="mod">
          <ac:chgData name="Akanksha Nangia" userId="e3350276-2846-43a5-9624-dad9ea6101dd" providerId="ADAL" clId="{E54C9274-4CFA-4F4C-BB2A-6A93F78531C7}" dt="2024-06-27T05:34:25.981" v="5002" actId="1038"/>
          <ac:spMkLst>
            <pc:docMk/>
            <pc:sldMk cId="1392446351" sldId="377"/>
            <ac:spMk id="478" creationId="{5AFF82FF-FF08-D4E0-0062-12C783BA7DCF}"/>
          </ac:spMkLst>
        </pc:spChg>
        <pc:spChg chg="mod">
          <ac:chgData name="Akanksha Nangia" userId="e3350276-2846-43a5-9624-dad9ea6101dd" providerId="ADAL" clId="{E54C9274-4CFA-4F4C-BB2A-6A93F78531C7}" dt="2024-06-27T05:34:25.981" v="5002" actId="1038"/>
          <ac:spMkLst>
            <pc:docMk/>
            <pc:sldMk cId="1392446351" sldId="377"/>
            <ac:spMk id="479" creationId="{BC4E8972-EBF5-E5A1-56FE-D9F45C5FCA2C}"/>
          </ac:spMkLst>
        </pc:spChg>
        <pc:spChg chg="del">
          <ac:chgData name="Akanksha Nangia" userId="e3350276-2846-43a5-9624-dad9ea6101dd" providerId="ADAL" clId="{E54C9274-4CFA-4F4C-BB2A-6A93F78531C7}" dt="2024-06-27T05:33:00.701" v="4997" actId="478"/>
          <ac:spMkLst>
            <pc:docMk/>
            <pc:sldMk cId="1392446351" sldId="377"/>
            <ac:spMk id="482" creationId="{6729845E-78BE-9D05-CC56-BD47A3E10901}"/>
          </ac:spMkLst>
        </pc:spChg>
        <pc:spChg chg="mod">
          <ac:chgData name="Akanksha Nangia" userId="e3350276-2846-43a5-9624-dad9ea6101dd" providerId="ADAL" clId="{E54C9274-4CFA-4F4C-BB2A-6A93F78531C7}" dt="2024-06-27T05:38:20.283" v="5071" actId="20577"/>
          <ac:spMkLst>
            <pc:docMk/>
            <pc:sldMk cId="1392446351" sldId="377"/>
            <ac:spMk id="483" creationId="{C0D1AE70-23D1-B75F-EA72-0489A90BEA1A}"/>
          </ac:spMkLst>
        </pc:spChg>
        <pc:spChg chg="del">
          <ac:chgData name="Akanksha Nangia" userId="e3350276-2846-43a5-9624-dad9ea6101dd" providerId="ADAL" clId="{E54C9274-4CFA-4F4C-BB2A-6A93F78531C7}" dt="2024-06-27T05:33:00.701" v="4997" actId="478"/>
          <ac:spMkLst>
            <pc:docMk/>
            <pc:sldMk cId="1392446351" sldId="377"/>
            <ac:spMk id="484" creationId="{7CCE1F96-2891-81AB-AD6D-6A31AB753523}"/>
          </ac:spMkLst>
        </pc:spChg>
        <pc:spChg chg="mod">
          <ac:chgData name="Akanksha Nangia" userId="e3350276-2846-43a5-9624-dad9ea6101dd" providerId="ADAL" clId="{E54C9274-4CFA-4F4C-BB2A-6A93F78531C7}" dt="2024-06-27T05:34:25.981" v="5002" actId="1038"/>
          <ac:spMkLst>
            <pc:docMk/>
            <pc:sldMk cId="1392446351" sldId="377"/>
            <ac:spMk id="485" creationId="{6B1B9A26-04A4-BE97-849E-A22C5207D2A8}"/>
          </ac:spMkLst>
        </pc:spChg>
        <pc:spChg chg="del">
          <ac:chgData name="Akanksha Nangia" userId="e3350276-2846-43a5-9624-dad9ea6101dd" providerId="ADAL" clId="{E54C9274-4CFA-4F4C-BB2A-6A93F78531C7}" dt="2024-06-27T05:33:00.701" v="4997" actId="478"/>
          <ac:spMkLst>
            <pc:docMk/>
            <pc:sldMk cId="1392446351" sldId="377"/>
            <ac:spMk id="486" creationId="{7E7FC983-9D15-227E-9F0D-4479C56FB5D6}"/>
          </ac:spMkLst>
        </pc:spChg>
        <pc:spChg chg="mod">
          <ac:chgData name="Akanksha Nangia" userId="e3350276-2846-43a5-9624-dad9ea6101dd" providerId="ADAL" clId="{E54C9274-4CFA-4F4C-BB2A-6A93F78531C7}" dt="2024-06-27T05:34:25.981" v="5002" actId="1038"/>
          <ac:spMkLst>
            <pc:docMk/>
            <pc:sldMk cId="1392446351" sldId="377"/>
            <ac:spMk id="487" creationId="{7B0605BE-BDB5-E7BF-40EC-D33DE23F9B35}"/>
          </ac:spMkLst>
        </pc:spChg>
        <pc:spChg chg="del">
          <ac:chgData name="Akanksha Nangia" userId="e3350276-2846-43a5-9624-dad9ea6101dd" providerId="ADAL" clId="{E54C9274-4CFA-4F4C-BB2A-6A93F78531C7}" dt="2024-06-27T05:33:00.701" v="4997" actId="478"/>
          <ac:spMkLst>
            <pc:docMk/>
            <pc:sldMk cId="1392446351" sldId="377"/>
            <ac:spMk id="494" creationId="{FCF6F570-2F85-810E-6752-757204E3F223}"/>
          </ac:spMkLst>
        </pc:spChg>
        <pc:spChg chg="del">
          <ac:chgData name="Akanksha Nangia" userId="e3350276-2846-43a5-9624-dad9ea6101dd" providerId="ADAL" clId="{E54C9274-4CFA-4F4C-BB2A-6A93F78531C7}" dt="2024-06-27T05:33:00.701" v="4997" actId="478"/>
          <ac:spMkLst>
            <pc:docMk/>
            <pc:sldMk cId="1392446351" sldId="377"/>
            <ac:spMk id="502" creationId="{E0762A4C-D5F4-1791-A078-88DDE338794F}"/>
          </ac:spMkLst>
        </pc:spChg>
        <pc:grpChg chg="add mod">
          <ac:chgData name="Akanksha Nangia" userId="e3350276-2846-43a5-9624-dad9ea6101dd" providerId="ADAL" clId="{E54C9274-4CFA-4F4C-BB2A-6A93F78531C7}" dt="2024-06-27T05:35:19.326" v="5023" actId="1037"/>
          <ac:grpSpMkLst>
            <pc:docMk/>
            <pc:sldMk cId="1392446351" sldId="377"/>
            <ac:grpSpMk id="16" creationId="{60EE193D-EE3C-00EC-DDE8-B51B469985E3}"/>
          </ac:grpSpMkLst>
        </pc:grpChg>
        <pc:grpChg chg="add mod">
          <ac:chgData name="Akanksha Nangia" userId="e3350276-2846-43a5-9624-dad9ea6101dd" providerId="ADAL" clId="{E54C9274-4CFA-4F4C-BB2A-6A93F78531C7}" dt="2024-06-27T05:35:19.326" v="5023" actId="1037"/>
          <ac:grpSpMkLst>
            <pc:docMk/>
            <pc:sldMk cId="1392446351" sldId="377"/>
            <ac:grpSpMk id="27" creationId="{860DEACD-5D6E-B1D4-3E78-0EE8455AE26D}"/>
          </ac:grpSpMkLst>
        </pc:grpChg>
        <pc:grpChg chg="add mod">
          <ac:chgData name="Akanksha Nangia" userId="e3350276-2846-43a5-9624-dad9ea6101dd" providerId="ADAL" clId="{E54C9274-4CFA-4F4C-BB2A-6A93F78531C7}" dt="2024-06-27T05:35:02.727" v="5020" actId="1037"/>
          <ac:grpSpMkLst>
            <pc:docMk/>
            <pc:sldMk cId="1392446351" sldId="377"/>
            <ac:grpSpMk id="37" creationId="{24FA3172-E389-F8B8-5289-19EDAFD742C3}"/>
          </ac:grpSpMkLst>
        </pc:grpChg>
        <pc:grpChg chg="add mod">
          <ac:chgData name="Akanksha Nangia" userId="e3350276-2846-43a5-9624-dad9ea6101dd" providerId="ADAL" clId="{E54C9274-4CFA-4F4C-BB2A-6A93F78531C7}" dt="2024-06-27T05:35:02.727" v="5020" actId="1037"/>
          <ac:grpSpMkLst>
            <pc:docMk/>
            <pc:sldMk cId="1392446351" sldId="377"/>
            <ac:grpSpMk id="48" creationId="{BC3A8CCC-1552-967F-05C7-A0C734682065}"/>
          </ac:grpSpMkLst>
        </pc:grpChg>
        <pc:grpChg chg="mod">
          <ac:chgData name="Akanksha Nangia" userId="e3350276-2846-43a5-9624-dad9ea6101dd" providerId="ADAL" clId="{E54C9274-4CFA-4F4C-BB2A-6A93F78531C7}" dt="2024-06-27T05:34:25.981" v="5002" actId="1038"/>
          <ac:grpSpMkLst>
            <pc:docMk/>
            <pc:sldMk cId="1392446351" sldId="377"/>
            <ac:grpSpMk id="56" creationId="{B2FB978B-CD30-1BC6-546A-9C997447C5CC}"/>
          </ac:grpSpMkLst>
        </pc:grpChg>
        <pc:grpChg chg="del">
          <ac:chgData name="Akanksha Nangia" userId="e3350276-2846-43a5-9624-dad9ea6101dd" providerId="ADAL" clId="{E54C9274-4CFA-4F4C-BB2A-6A93F78531C7}" dt="2024-06-27T05:33:00.701" v="4997" actId="478"/>
          <ac:grpSpMkLst>
            <pc:docMk/>
            <pc:sldMk cId="1392446351" sldId="377"/>
            <ac:grpSpMk id="473" creationId="{FFFD8334-EE19-A090-8CD8-39E13CB9F35E}"/>
          </ac:grpSpMkLst>
        </pc:grpChg>
        <pc:grpChg chg="mod">
          <ac:chgData name="Akanksha Nangia" userId="e3350276-2846-43a5-9624-dad9ea6101dd" providerId="ADAL" clId="{E54C9274-4CFA-4F4C-BB2A-6A93F78531C7}" dt="2024-06-27T05:34:25.981" v="5002" actId="1038"/>
          <ac:grpSpMkLst>
            <pc:docMk/>
            <pc:sldMk cId="1392446351" sldId="377"/>
            <ac:grpSpMk id="477" creationId="{049B9BE4-4287-60C8-E0E3-C9316522848A}"/>
          </ac:grpSpMkLst>
        </pc:grpChg>
        <pc:grpChg chg="del">
          <ac:chgData name="Akanksha Nangia" userId="e3350276-2846-43a5-9624-dad9ea6101dd" providerId="ADAL" clId="{E54C9274-4CFA-4F4C-BB2A-6A93F78531C7}" dt="2024-06-27T05:33:00.701" v="4997" actId="478"/>
          <ac:grpSpMkLst>
            <pc:docMk/>
            <pc:sldMk cId="1392446351" sldId="377"/>
            <ac:grpSpMk id="488" creationId="{4B367B47-BE41-583E-C304-5C31DF2186E7}"/>
          </ac:grpSpMkLst>
        </pc:grpChg>
        <pc:grpChg chg="del">
          <ac:chgData name="Akanksha Nangia" userId="e3350276-2846-43a5-9624-dad9ea6101dd" providerId="ADAL" clId="{E54C9274-4CFA-4F4C-BB2A-6A93F78531C7}" dt="2024-06-27T05:33:00.701" v="4997" actId="478"/>
          <ac:grpSpMkLst>
            <pc:docMk/>
            <pc:sldMk cId="1392446351" sldId="377"/>
            <ac:grpSpMk id="495" creationId="{60CB08E8-0A7C-437E-E56D-5B328605FC0E}"/>
          </ac:grpSpMkLst>
        </pc:grpChg>
        <pc:graphicFrameChg chg="add mod">
          <ac:chgData name="Akanksha Nangia" userId="e3350276-2846-43a5-9624-dad9ea6101dd" providerId="ADAL" clId="{E54C9274-4CFA-4F4C-BB2A-6A93F78531C7}" dt="2024-06-27T05:34:25.981" v="5002" actId="1038"/>
          <ac:graphicFrameMkLst>
            <pc:docMk/>
            <pc:sldMk cId="1392446351" sldId="377"/>
            <ac:graphicFrameMk id="2" creationId="{6A60F3A0-CA01-CF27-2543-819A4BBD4116}"/>
          </ac:graphicFrameMkLst>
        </pc:graphicFrameChg>
        <pc:graphicFrameChg chg="add mod">
          <ac:chgData name="Akanksha Nangia" userId="e3350276-2846-43a5-9624-dad9ea6101dd" providerId="ADAL" clId="{E54C9274-4CFA-4F4C-BB2A-6A93F78531C7}" dt="2024-06-27T05:35:19.326" v="5023" actId="1037"/>
          <ac:graphicFrameMkLst>
            <pc:docMk/>
            <pc:sldMk cId="1392446351" sldId="377"/>
            <ac:graphicFrameMk id="34" creationId="{4A65E423-0D31-D2F1-7005-65911581174B}"/>
          </ac:graphicFrameMkLst>
        </pc:graphicFrameChg>
        <pc:graphicFrameChg chg="add mod">
          <ac:chgData name="Akanksha Nangia" userId="e3350276-2846-43a5-9624-dad9ea6101dd" providerId="ADAL" clId="{E54C9274-4CFA-4F4C-BB2A-6A93F78531C7}" dt="2024-06-27T05:35:02.727" v="5020" actId="1037"/>
          <ac:graphicFrameMkLst>
            <pc:docMk/>
            <pc:sldMk cId="1392446351" sldId="377"/>
            <ac:graphicFrameMk id="57" creationId="{2B28F70B-5C9A-9F05-FDD5-D256ABC23397}"/>
          </ac:graphicFrameMkLst>
        </pc:graphicFrameChg>
        <pc:picChg chg="del">
          <ac:chgData name="Akanksha Nangia" userId="e3350276-2846-43a5-9624-dad9ea6101dd" providerId="ADAL" clId="{E54C9274-4CFA-4F4C-BB2A-6A93F78531C7}" dt="2024-06-27T03:02:37.367" v="4706" actId="478"/>
          <ac:picMkLst>
            <pc:docMk/>
            <pc:sldMk cId="1392446351" sldId="377"/>
            <ac:picMk id="6" creationId="{67A83DDA-F824-E63D-5D8F-D2BE8797B8C8}"/>
          </ac:picMkLst>
        </pc:picChg>
        <pc:picChg chg="add mod">
          <ac:chgData name="Akanksha Nangia" userId="e3350276-2846-43a5-9624-dad9ea6101dd" providerId="ADAL" clId="{E54C9274-4CFA-4F4C-BB2A-6A93F78531C7}" dt="2024-06-27T05:35:19.326" v="5023" actId="1037"/>
          <ac:picMkLst>
            <pc:docMk/>
            <pc:sldMk cId="1392446351" sldId="377"/>
            <ac:picMk id="30" creationId="{A731D390-799B-DED3-695C-6B6D8C9887EB}"/>
          </ac:picMkLst>
        </pc:picChg>
        <pc:picChg chg="add mod">
          <ac:chgData name="Akanksha Nangia" userId="e3350276-2846-43a5-9624-dad9ea6101dd" providerId="ADAL" clId="{E54C9274-4CFA-4F4C-BB2A-6A93F78531C7}" dt="2024-06-27T05:35:02.727" v="5020" actId="1037"/>
          <ac:picMkLst>
            <pc:docMk/>
            <pc:sldMk cId="1392446351" sldId="377"/>
            <ac:picMk id="51" creationId="{421808DF-8922-6274-8D3C-8197354ECEE2}"/>
          </ac:picMkLst>
        </pc:picChg>
        <pc:picChg chg="del">
          <ac:chgData name="Akanksha Nangia" userId="e3350276-2846-43a5-9624-dad9ea6101dd" providerId="ADAL" clId="{E54C9274-4CFA-4F4C-BB2A-6A93F78531C7}" dt="2024-06-27T05:33:00.701" v="4997" actId="478"/>
          <ac:picMkLst>
            <pc:docMk/>
            <pc:sldMk cId="1392446351" sldId="377"/>
            <ac:picMk id="480" creationId="{C123803E-A701-3587-FF49-0881CB187B0F}"/>
          </ac:picMkLst>
        </pc:picChg>
        <pc:picChg chg="mod">
          <ac:chgData name="Akanksha Nangia" userId="e3350276-2846-43a5-9624-dad9ea6101dd" providerId="ADAL" clId="{E54C9274-4CFA-4F4C-BB2A-6A93F78531C7}" dt="2024-06-27T05:34:25.981" v="5002" actId="1038"/>
          <ac:picMkLst>
            <pc:docMk/>
            <pc:sldMk cId="1392446351" sldId="377"/>
            <ac:picMk id="481" creationId="{74FF1FA9-03C9-F610-5D16-736F3F0B3554}"/>
          </ac:picMkLst>
        </pc:picChg>
        <pc:picChg chg="del">
          <ac:chgData name="Akanksha Nangia" userId="e3350276-2846-43a5-9624-dad9ea6101dd" providerId="ADAL" clId="{E54C9274-4CFA-4F4C-BB2A-6A93F78531C7}" dt="2024-06-27T05:33:00.701" v="4997" actId="478"/>
          <ac:picMkLst>
            <pc:docMk/>
            <pc:sldMk cId="1392446351" sldId="377"/>
            <ac:picMk id="503" creationId="{94CF847F-890B-CC02-2EEB-9A2E8C650995}"/>
          </ac:picMkLst>
        </pc:picChg>
        <pc:picChg chg="del">
          <ac:chgData name="Akanksha Nangia" userId="e3350276-2846-43a5-9624-dad9ea6101dd" providerId="ADAL" clId="{E54C9274-4CFA-4F4C-BB2A-6A93F78531C7}" dt="2024-06-27T05:33:00.701" v="4997" actId="478"/>
          <ac:picMkLst>
            <pc:docMk/>
            <pc:sldMk cId="1392446351" sldId="377"/>
            <ac:picMk id="504" creationId="{7E896BB5-1B30-AA89-A295-C05508632BA1}"/>
          </ac:picMkLst>
        </pc:picChg>
      </pc:sldChg>
      <pc:sldChg chg="add del">
        <pc:chgData name="Akanksha Nangia" userId="e3350276-2846-43a5-9624-dad9ea6101dd" providerId="ADAL" clId="{E54C9274-4CFA-4F4C-BB2A-6A93F78531C7}" dt="2024-04-11T22:58:40.979" v="4337" actId="47"/>
        <pc:sldMkLst>
          <pc:docMk/>
          <pc:sldMk cId="4064347382" sldId="2147375731"/>
        </pc:sldMkLst>
      </pc:sldChg>
      <pc:sldChg chg="delSp modSp add del mod">
        <pc:chgData name="Akanksha Nangia" userId="e3350276-2846-43a5-9624-dad9ea6101dd" providerId="ADAL" clId="{E54C9274-4CFA-4F4C-BB2A-6A93F78531C7}" dt="2024-04-11T05:17:31.033" v="1570" actId="47"/>
        <pc:sldMkLst>
          <pc:docMk/>
          <pc:sldMk cId="1666178418" sldId="2147478087"/>
        </pc:sldMkLst>
        <pc:spChg chg="del">
          <ac:chgData name="Akanksha Nangia" userId="e3350276-2846-43a5-9624-dad9ea6101dd" providerId="ADAL" clId="{E54C9274-4CFA-4F4C-BB2A-6A93F78531C7}" dt="2024-04-11T04:31:14.236" v="1290" actId="478"/>
          <ac:spMkLst>
            <pc:docMk/>
            <pc:sldMk cId="1666178418" sldId="2147478087"/>
            <ac:spMk id="3" creationId="{A8B7CE33-1C98-4896-8566-366E25FC73D7}"/>
          </ac:spMkLst>
        </pc:spChg>
        <pc:spChg chg="del mod">
          <ac:chgData name="Akanksha Nangia" userId="e3350276-2846-43a5-9624-dad9ea6101dd" providerId="ADAL" clId="{E54C9274-4CFA-4F4C-BB2A-6A93F78531C7}" dt="2024-04-11T04:31:07.196" v="1288" actId="478"/>
          <ac:spMkLst>
            <pc:docMk/>
            <pc:sldMk cId="1666178418" sldId="2147478087"/>
            <ac:spMk id="5" creationId="{66B364B0-65CC-D845-B092-5AB6AF08A109}"/>
          </ac:spMkLst>
        </pc:spChg>
        <pc:spChg chg="del">
          <ac:chgData name="Akanksha Nangia" userId="e3350276-2846-43a5-9624-dad9ea6101dd" providerId="ADAL" clId="{E54C9274-4CFA-4F4C-BB2A-6A93F78531C7}" dt="2024-04-11T04:31:02.656" v="1286" actId="478"/>
          <ac:spMkLst>
            <pc:docMk/>
            <pc:sldMk cId="1666178418" sldId="2147478087"/>
            <ac:spMk id="9" creationId="{0F372646-1954-3D4B-A56D-AAAEAC9E0090}"/>
          </ac:spMkLst>
        </pc:spChg>
        <pc:spChg chg="del">
          <ac:chgData name="Akanksha Nangia" userId="e3350276-2846-43a5-9624-dad9ea6101dd" providerId="ADAL" clId="{E54C9274-4CFA-4F4C-BB2A-6A93F78531C7}" dt="2024-04-11T04:31:09.717" v="1289" actId="478"/>
          <ac:spMkLst>
            <pc:docMk/>
            <pc:sldMk cId="1666178418" sldId="2147478087"/>
            <ac:spMk id="70" creationId="{74D4528B-B853-2644-B763-9B0778EFBE10}"/>
          </ac:spMkLst>
        </pc:spChg>
      </pc:sldChg>
      <pc:sldMasterChg chg="delSldLayout">
        <pc:chgData name="Akanksha Nangia" userId="e3350276-2846-43a5-9624-dad9ea6101dd" providerId="ADAL" clId="{E54C9274-4CFA-4F4C-BB2A-6A93F78531C7}" dt="2024-04-11T22:58:40.979" v="4337" actId="47"/>
        <pc:sldMasterMkLst>
          <pc:docMk/>
          <pc:sldMasterMk cId="0" sldId="2147483703"/>
        </pc:sldMasterMkLst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49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51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52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53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54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55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56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57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59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60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61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62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63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65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66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67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68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69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70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71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72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73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74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75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76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77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78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79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80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81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82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83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84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85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86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87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88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89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90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91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92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93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94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3"/>
            <pc:sldLayoutMk cId="0" sldId="2147483695"/>
          </pc:sldLayoutMkLst>
        </pc:sldLayoutChg>
        <pc:sldLayoutChg chg="del">
          <pc:chgData name="Akanksha Nangia" userId="e3350276-2846-43a5-9624-dad9ea6101dd" providerId="ADAL" clId="{E54C9274-4CFA-4F4C-BB2A-6A93F78531C7}" dt="2024-04-11T22:58:40.979" v="4337" actId="47"/>
          <pc:sldLayoutMkLst>
            <pc:docMk/>
            <pc:sldMasterMk cId="0" sldId="2147483703"/>
            <pc:sldLayoutMk cId="896372284" sldId="2147483704"/>
          </pc:sldLayoutMkLst>
        </pc:sldLayoutChg>
      </pc:sldMasterChg>
      <pc:sldMasterChg chg="del delSldLayout">
        <pc:chgData name="Akanksha Nangia" userId="e3350276-2846-43a5-9624-dad9ea6101dd" providerId="ADAL" clId="{E54C9274-4CFA-4F4C-BB2A-6A93F78531C7}" dt="2024-04-11T22:54:51.240" v="4324" actId="47"/>
        <pc:sldMasterMkLst>
          <pc:docMk/>
          <pc:sldMasterMk cId="0" sldId="2147483704"/>
        </pc:sldMasterMkLst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4"/>
            <pc:sldLayoutMk cId="0" sldId="2147483700"/>
          </pc:sldLayoutMkLst>
        </pc:sldLayoutChg>
      </pc:sldMasterChg>
      <pc:sldMasterChg chg="del delSldLayout">
        <pc:chgData name="Akanksha Nangia" userId="e3350276-2846-43a5-9624-dad9ea6101dd" providerId="ADAL" clId="{E54C9274-4CFA-4F4C-BB2A-6A93F78531C7}" dt="2024-04-11T22:54:51.240" v="4324" actId="47"/>
        <pc:sldMasterMkLst>
          <pc:docMk/>
          <pc:sldMasterMk cId="0" sldId="2147483705"/>
        </pc:sldMasterMkLst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5"/>
            <pc:sldLayoutMk cId="0" sldId="2147483701"/>
          </pc:sldLayoutMkLst>
        </pc:sldLayoutChg>
        <pc:sldLayoutChg chg="del">
          <pc:chgData name="Akanksha Nangia" userId="e3350276-2846-43a5-9624-dad9ea6101dd" providerId="ADAL" clId="{E54C9274-4CFA-4F4C-BB2A-6A93F78531C7}" dt="2024-04-11T22:54:51.240" v="4324" actId="47"/>
          <pc:sldLayoutMkLst>
            <pc:docMk/>
            <pc:sldMasterMk cId="0" sldId="2147483705"/>
            <pc:sldLayoutMk cId="0" sldId="2147483702"/>
          </pc:sldLayoutMkLst>
        </pc:sldLayoutChg>
      </pc:sldMasterChg>
    </pc:docChg>
  </pc:docChgLst>
  <pc:docChgLst>
    <pc:chgData name="Bhakti Ramesh Chotalia" userId="S::chotalia.b@northeastern.edu::e4a77a2f-b6a8-4e68-be01-3f86250e4c74" providerId="AD" clId="Web-{9CF06DE6-2B45-47C4-9D51-8416424FE8FF}"/>
    <pc:docChg chg="modSld">
      <pc:chgData name="Bhakti Ramesh Chotalia" userId="S::chotalia.b@northeastern.edu::e4a77a2f-b6a8-4e68-be01-3f86250e4c74" providerId="AD" clId="Web-{9CF06DE6-2B45-47C4-9D51-8416424FE8FF}" dt="2024-04-11T20:27:20.143" v="217" actId="1076"/>
      <pc:docMkLst>
        <pc:docMk/>
      </pc:docMkLst>
      <pc:sldChg chg="addSp delSp modSp">
        <pc:chgData name="Bhakti Ramesh Chotalia" userId="S::chotalia.b@northeastern.edu::e4a77a2f-b6a8-4e68-be01-3f86250e4c74" providerId="AD" clId="Web-{9CF06DE6-2B45-47C4-9D51-8416424FE8FF}" dt="2024-04-11T20:27:20.143" v="217" actId="1076"/>
        <pc:sldMkLst>
          <pc:docMk/>
          <pc:sldMk cId="3045063305" sldId="356"/>
        </pc:sldMkLst>
        <pc:spChg chg="add mod">
          <ac:chgData name="Bhakti Ramesh Chotalia" userId="S::chotalia.b@northeastern.edu::e4a77a2f-b6a8-4e68-be01-3f86250e4c74" providerId="AD" clId="Web-{9CF06DE6-2B45-47C4-9D51-8416424FE8FF}" dt="2024-04-11T19:57:02.919" v="88" actId="20577"/>
          <ac:spMkLst>
            <pc:docMk/>
            <pc:sldMk cId="3045063305" sldId="356"/>
            <ac:spMk id="7" creationId="{8F34F486-6D17-7886-3D4A-B5A5C6948DDB}"/>
          </ac:spMkLst>
        </pc:spChg>
        <pc:spChg chg="add mod">
          <ac:chgData name="Bhakti Ramesh Chotalia" userId="S::chotalia.b@northeastern.edu::e4a77a2f-b6a8-4e68-be01-3f86250e4c74" providerId="AD" clId="Web-{9CF06DE6-2B45-47C4-9D51-8416424FE8FF}" dt="2024-04-11T19:53:04.006" v="55"/>
          <ac:spMkLst>
            <pc:docMk/>
            <pc:sldMk cId="3045063305" sldId="356"/>
            <ac:spMk id="8" creationId="{593C6BC0-ED55-2F75-FE4C-B53052A1ED2D}"/>
          </ac:spMkLst>
        </pc:spChg>
        <pc:spChg chg="add mod">
          <ac:chgData name="Bhakti Ramesh Chotalia" userId="S::chotalia.b@northeastern.edu::e4a77a2f-b6a8-4e68-be01-3f86250e4c74" providerId="AD" clId="Web-{9CF06DE6-2B45-47C4-9D51-8416424FE8FF}" dt="2024-04-11T19:53:38.038" v="59"/>
          <ac:spMkLst>
            <pc:docMk/>
            <pc:sldMk cId="3045063305" sldId="356"/>
            <ac:spMk id="9" creationId="{5F3F37CC-7DA1-0192-233F-7ECE840766CF}"/>
          </ac:spMkLst>
        </pc:spChg>
        <pc:spChg chg="add mod">
          <ac:chgData name="Bhakti Ramesh Chotalia" userId="S::chotalia.b@northeastern.edu::e4a77a2f-b6a8-4e68-be01-3f86250e4c74" providerId="AD" clId="Web-{9CF06DE6-2B45-47C4-9D51-8416424FE8FF}" dt="2024-04-11T19:56:06.808" v="85" actId="20577"/>
          <ac:spMkLst>
            <pc:docMk/>
            <pc:sldMk cId="3045063305" sldId="356"/>
            <ac:spMk id="10" creationId="{5BCE83E9-2463-C26E-94C7-BA6CE09577CE}"/>
          </ac:spMkLst>
        </pc:spChg>
        <pc:spChg chg="add mod">
          <ac:chgData name="Bhakti Ramesh Chotalia" userId="S::chotalia.b@northeastern.edu::e4a77a2f-b6a8-4e68-be01-3f86250e4c74" providerId="AD" clId="Web-{9CF06DE6-2B45-47C4-9D51-8416424FE8FF}" dt="2024-04-11T19:55:20.901" v="78"/>
          <ac:spMkLst>
            <pc:docMk/>
            <pc:sldMk cId="3045063305" sldId="356"/>
            <ac:spMk id="11" creationId="{6059A766-F22B-0EBC-161A-E29C107B4611}"/>
          </ac:spMkLst>
        </pc:spChg>
        <pc:spChg chg="add mod">
          <ac:chgData name="Bhakti Ramesh Chotalia" userId="S::chotalia.b@northeastern.edu::e4a77a2f-b6a8-4e68-be01-3f86250e4c74" providerId="AD" clId="Web-{9CF06DE6-2B45-47C4-9D51-8416424FE8FF}" dt="2024-04-11T20:00:41.300" v="106"/>
          <ac:spMkLst>
            <pc:docMk/>
            <pc:sldMk cId="3045063305" sldId="356"/>
            <ac:spMk id="12" creationId="{3D97284B-A5AC-F1C4-D45D-D05CB577857D}"/>
          </ac:spMkLst>
        </pc:spChg>
        <pc:spChg chg="add mod ord">
          <ac:chgData name="Bhakti Ramesh Chotalia" userId="S::chotalia.b@northeastern.edu::e4a77a2f-b6a8-4e68-be01-3f86250e4c74" providerId="AD" clId="Web-{9CF06DE6-2B45-47C4-9D51-8416424FE8FF}" dt="2024-04-11T20:27:06.064" v="213"/>
          <ac:spMkLst>
            <pc:docMk/>
            <pc:sldMk cId="3045063305" sldId="356"/>
            <ac:spMk id="23" creationId="{B7F50FDE-6F79-3B6D-3B81-09CBC7165279}"/>
          </ac:spMkLst>
        </pc:spChg>
        <pc:picChg chg="add del mod">
          <ac:chgData name="Bhakti Ramesh Chotalia" userId="S::chotalia.b@northeastern.edu::e4a77a2f-b6a8-4e68-be01-3f86250e4c74" providerId="AD" clId="Web-{9CF06DE6-2B45-47C4-9D51-8416424FE8FF}" dt="2024-04-11T19:44:33.445" v="1"/>
          <ac:picMkLst>
            <pc:docMk/>
            <pc:sldMk cId="3045063305" sldId="356"/>
            <ac:picMk id="2" creationId="{0DDA9446-DA5A-0A0C-6EC3-5C4D6BA3E305}"/>
          </ac:picMkLst>
        </pc:picChg>
        <pc:picChg chg="add del mod">
          <ac:chgData name="Bhakti Ramesh Chotalia" userId="S::chotalia.b@northeastern.edu::e4a77a2f-b6a8-4e68-be01-3f86250e4c74" providerId="AD" clId="Web-{9CF06DE6-2B45-47C4-9D51-8416424FE8FF}" dt="2024-04-11T19:45:00.477" v="9"/>
          <ac:picMkLst>
            <pc:docMk/>
            <pc:sldMk cId="3045063305" sldId="356"/>
            <ac:picMk id="3" creationId="{4F57B051-629E-70CB-2B32-F3FEB34BB3F7}"/>
          </ac:picMkLst>
        </pc:picChg>
        <pc:picChg chg="add del mod">
          <ac:chgData name="Bhakti Ramesh Chotalia" userId="S::chotalia.b@northeastern.edu::e4a77a2f-b6a8-4e68-be01-3f86250e4c74" providerId="AD" clId="Web-{9CF06DE6-2B45-47C4-9D51-8416424FE8FF}" dt="2024-04-11T19:45:59.353" v="14"/>
          <ac:picMkLst>
            <pc:docMk/>
            <pc:sldMk cId="3045063305" sldId="356"/>
            <ac:picMk id="4" creationId="{8A3E5359-AF88-1098-6755-B4649496B756}"/>
          </ac:picMkLst>
        </pc:picChg>
        <pc:picChg chg="add mod">
          <ac:chgData name="Bhakti Ramesh Chotalia" userId="S::chotalia.b@northeastern.edu::e4a77a2f-b6a8-4e68-be01-3f86250e4c74" providerId="AD" clId="Web-{9CF06DE6-2B45-47C4-9D51-8416424FE8FF}" dt="2024-04-11T19:46:09.729" v="17" actId="1076"/>
          <ac:picMkLst>
            <pc:docMk/>
            <pc:sldMk cId="3045063305" sldId="356"/>
            <ac:picMk id="5" creationId="{08D8EBC9-4DE0-BF93-592E-A515E240DF13}"/>
          </ac:picMkLst>
        </pc:picChg>
        <pc:picChg chg="add del mod">
          <ac:chgData name="Bhakti Ramesh Chotalia" userId="S::chotalia.b@northeastern.edu::e4a77a2f-b6a8-4e68-be01-3f86250e4c74" providerId="AD" clId="Web-{9CF06DE6-2B45-47C4-9D51-8416424FE8FF}" dt="2024-04-11T19:48:38.608" v="20"/>
          <ac:picMkLst>
            <pc:docMk/>
            <pc:sldMk cId="3045063305" sldId="356"/>
            <ac:picMk id="6" creationId="{6C2FE628-AB76-8B39-EDD0-FE093A9E656C}"/>
          </ac:picMkLst>
        </pc:picChg>
        <pc:picChg chg="add del mod">
          <ac:chgData name="Bhakti Ramesh Chotalia" userId="S::chotalia.b@northeastern.edu::e4a77a2f-b6a8-4e68-be01-3f86250e4c74" providerId="AD" clId="Web-{9CF06DE6-2B45-47C4-9D51-8416424FE8FF}" dt="2024-04-11T20:02:27.397" v="110"/>
          <ac:picMkLst>
            <pc:docMk/>
            <pc:sldMk cId="3045063305" sldId="356"/>
            <ac:picMk id="13" creationId="{7C3567F1-A99B-36A7-35C6-BED6FEE0654C}"/>
          </ac:picMkLst>
        </pc:picChg>
        <pc:picChg chg="add del mod">
          <ac:chgData name="Bhakti Ramesh Chotalia" userId="S::chotalia.b@northeastern.edu::e4a77a2f-b6a8-4e68-be01-3f86250e4c74" providerId="AD" clId="Web-{9CF06DE6-2B45-47C4-9D51-8416424FE8FF}" dt="2024-04-11T20:04:42.417" v="117"/>
          <ac:picMkLst>
            <pc:docMk/>
            <pc:sldMk cId="3045063305" sldId="356"/>
            <ac:picMk id="14" creationId="{D051B701-AB37-FDAA-7B97-B05156A6B0F7}"/>
          </ac:picMkLst>
        </pc:picChg>
        <pc:picChg chg="add mod">
          <ac:chgData name="Bhakti Ramesh Chotalia" userId="S::chotalia.b@northeastern.edu::e4a77a2f-b6a8-4e68-be01-3f86250e4c74" providerId="AD" clId="Web-{9CF06DE6-2B45-47C4-9D51-8416424FE8FF}" dt="2024-04-11T20:05:03.105" v="120" actId="1076"/>
          <ac:picMkLst>
            <pc:docMk/>
            <pc:sldMk cId="3045063305" sldId="356"/>
            <ac:picMk id="15" creationId="{F2B04BDD-6BA8-009A-A1B9-BDE8045A394E}"/>
          </ac:picMkLst>
        </pc:picChg>
        <pc:picChg chg="add mod modCrop">
          <ac:chgData name="Bhakti Ramesh Chotalia" userId="S::chotalia.b@northeastern.edu::e4a77a2f-b6a8-4e68-be01-3f86250e4c74" providerId="AD" clId="Web-{9CF06DE6-2B45-47C4-9D51-8416424FE8FF}" dt="2024-04-11T20:10:59.990" v="159" actId="1076"/>
          <ac:picMkLst>
            <pc:docMk/>
            <pc:sldMk cId="3045063305" sldId="356"/>
            <ac:picMk id="16" creationId="{9324CDE6-78D0-E91F-0179-8097351392D4}"/>
          </ac:picMkLst>
        </pc:picChg>
        <pc:picChg chg="add mod modCrop">
          <ac:chgData name="Bhakti Ramesh Chotalia" userId="S::chotalia.b@northeastern.edu::e4a77a2f-b6a8-4e68-be01-3f86250e4c74" providerId="AD" clId="Web-{9CF06DE6-2B45-47C4-9D51-8416424FE8FF}" dt="2024-04-11T20:11:18.709" v="162" actId="1076"/>
          <ac:picMkLst>
            <pc:docMk/>
            <pc:sldMk cId="3045063305" sldId="356"/>
            <ac:picMk id="17" creationId="{A9F3F8CF-02FC-0DC1-252B-402A81235F7E}"/>
          </ac:picMkLst>
        </pc:picChg>
        <pc:picChg chg="add mod modCrop">
          <ac:chgData name="Bhakti Ramesh Chotalia" userId="S::chotalia.b@northeastern.edu::e4a77a2f-b6a8-4e68-be01-3f86250e4c74" providerId="AD" clId="Web-{9CF06DE6-2B45-47C4-9D51-8416424FE8FF}" dt="2024-04-11T20:13:04.134" v="170" actId="1076"/>
          <ac:picMkLst>
            <pc:docMk/>
            <pc:sldMk cId="3045063305" sldId="356"/>
            <ac:picMk id="18" creationId="{5BE3D7B8-D06F-9684-0491-DD97B8572059}"/>
          </ac:picMkLst>
        </pc:picChg>
        <pc:picChg chg="add del mod modCrop">
          <ac:chgData name="Bhakti Ramesh Chotalia" userId="S::chotalia.b@northeastern.edu::e4a77a2f-b6a8-4e68-be01-3f86250e4c74" providerId="AD" clId="Web-{9CF06DE6-2B45-47C4-9D51-8416424FE8FF}" dt="2024-04-11T20:17:28.813" v="180"/>
          <ac:picMkLst>
            <pc:docMk/>
            <pc:sldMk cId="3045063305" sldId="356"/>
            <ac:picMk id="19" creationId="{CFC22631-AC40-AA69-11C3-07C1203D6993}"/>
          </ac:picMkLst>
        </pc:picChg>
        <pc:picChg chg="add mod">
          <ac:chgData name="Bhakti Ramesh Chotalia" userId="S::chotalia.b@northeastern.edu::e4a77a2f-b6a8-4e68-be01-3f86250e4c74" providerId="AD" clId="Web-{9CF06DE6-2B45-47C4-9D51-8416424FE8FF}" dt="2024-04-11T20:17:55.627" v="186" actId="1076"/>
          <ac:picMkLst>
            <pc:docMk/>
            <pc:sldMk cId="3045063305" sldId="356"/>
            <ac:picMk id="20" creationId="{74E762DF-9059-C90B-0D22-BDB7A5D2A60C}"/>
          </ac:picMkLst>
        </pc:picChg>
        <pc:picChg chg="add mod">
          <ac:chgData name="Bhakti Ramesh Chotalia" userId="S::chotalia.b@northeastern.edu::e4a77a2f-b6a8-4e68-be01-3f86250e4c74" providerId="AD" clId="Web-{9CF06DE6-2B45-47C4-9D51-8416424FE8FF}" dt="2024-04-11T20:23:59.700" v="202" actId="1076"/>
          <ac:picMkLst>
            <pc:docMk/>
            <pc:sldMk cId="3045063305" sldId="356"/>
            <ac:picMk id="21" creationId="{A24B3EED-F6AD-41BC-9B0A-D0CBA931EB50}"/>
          </ac:picMkLst>
        </pc:picChg>
        <pc:picChg chg="add mod">
          <ac:chgData name="Bhakti Ramesh Chotalia" userId="S::chotalia.b@northeastern.edu::e4a77a2f-b6a8-4e68-be01-3f86250e4c74" providerId="AD" clId="Web-{9CF06DE6-2B45-47C4-9D51-8416424FE8FF}" dt="2024-04-11T20:27:20.143" v="217" actId="1076"/>
          <ac:picMkLst>
            <pc:docMk/>
            <pc:sldMk cId="3045063305" sldId="356"/>
            <ac:picMk id="22" creationId="{01FF2C79-92FF-E77B-A403-989C1E5B7169}"/>
          </ac:picMkLst>
        </pc:picChg>
      </pc:sldChg>
    </pc:docChg>
  </pc:docChgLst>
  <pc:docChgLst>
    <pc:chgData name="Bhakti Ramesh Chotalia" userId="S::chotalia.b@northeastern.edu::e4a77a2f-b6a8-4e68-be01-3f86250e4c74" providerId="AD" clId="Web-{6D097084-29A0-41E7-8B89-4D89EBEA5FC6}"/>
    <pc:docChg chg="modSld">
      <pc:chgData name="Bhakti Ramesh Chotalia" userId="S::chotalia.b@northeastern.edu::e4a77a2f-b6a8-4e68-be01-3f86250e4c74" providerId="AD" clId="Web-{6D097084-29A0-41E7-8B89-4D89EBEA5FC6}" dt="2024-04-11T23:07:54.133" v="284" actId="1076"/>
      <pc:docMkLst>
        <pc:docMk/>
      </pc:docMkLst>
      <pc:sldChg chg="modSp">
        <pc:chgData name="Bhakti Ramesh Chotalia" userId="S::chotalia.b@northeastern.edu::e4a77a2f-b6a8-4e68-be01-3f86250e4c74" providerId="AD" clId="Web-{6D097084-29A0-41E7-8B89-4D89EBEA5FC6}" dt="2024-04-11T23:07:54.133" v="284" actId="1076"/>
        <pc:sldMkLst>
          <pc:docMk/>
          <pc:sldMk cId="3286020918" sldId="355"/>
        </pc:sldMkLst>
        <pc:graphicFrameChg chg="mod">
          <ac:chgData name="Bhakti Ramesh Chotalia" userId="S::chotalia.b@northeastern.edu::e4a77a2f-b6a8-4e68-be01-3f86250e4c74" providerId="AD" clId="Web-{6D097084-29A0-41E7-8B89-4D89EBEA5FC6}" dt="2024-04-11T23:07:43.570" v="269" actId="1076"/>
          <ac:graphicFrameMkLst>
            <pc:docMk/>
            <pc:sldMk cId="3286020918" sldId="355"/>
            <ac:graphicFrameMk id="3" creationId="{7A703D46-B015-E0F6-40B9-D4820945D105}"/>
          </ac:graphicFrameMkLst>
        </pc:graphicFrameChg>
        <pc:picChg chg="mod">
          <ac:chgData name="Bhakti Ramesh Chotalia" userId="S::chotalia.b@northeastern.edu::e4a77a2f-b6a8-4e68-be01-3f86250e4c74" providerId="AD" clId="Web-{6D097084-29A0-41E7-8B89-4D89EBEA5FC6}" dt="2024-04-11T23:07:54.070" v="280" actId="1076"/>
          <ac:picMkLst>
            <pc:docMk/>
            <pc:sldMk cId="3286020918" sldId="355"/>
            <ac:picMk id="9" creationId="{ECD87FAB-3931-D8E7-8F04-B36202C3F5E8}"/>
          </ac:picMkLst>
        </pc:picChg>
        <pc:picChg chg="mod">
          <ac:chgData name="Bhakti Ramesh Chotalia" userId="S::chotalia.b@northeastern.edu::e4a77a2f-b6a8-4e68-be01-3f86250e4c74" providerId="AD" clId="Web-{6D097084-29A0-41E7-8B89-4D89EBEA5FC6}" dt="2024-04-11T23:07:54.086" v="281" actId="1076"/>
          <ac:picMkLst>
            <pc:docMk/>
            <pc:sldMk cId="3286020918" sldId="355"/>
            <ac:picMk id="12" creationId="{DA1069B8-5BD2-83A2-BB34-5B9F94B5F1E3}"/>
          </ac:picMkLst>
        </pc:picChg>
        <pc:picChg chg="mod">
          <ac:chgData name="Bhakti Ramesh Chotalia" userId="S::chotalia.b@northeastern.edu::e4a77a2f-b6a8-4e68-be01-3f86250e4c74" providerId="AD" clId="Web-{6D097084-29A0-41E7-8B89-4D89EBEA5FC6}" dt="2024-04-11T23:07:54.101" v="282" actId="1076"/>
          <ac:picMkLst>
            <pc:docMk/>
            <pc:sldMk cId="3286020918" sldId="355"/>
            <ac:picMk id="14" creationId="{BED410DC-8C7E-F8C1-2157-3D301EDA5AA9}"/>
          </ac:picMkLst>
        </pc:picChg>
        <pc:picChg chg="mod">
          <ac:chgData name="Bhakti Ramesh Chotalia" userId="S::chotalia.b@northeastern.edu::e4a77a2f-b6a8-4e68-be01-3f86250e4c74" providerId="AD" clId="Web-{6D097084-29A0-41E7-8B89-4D89EBEA5FC6}" dt="2024-04-11T23:07:54.117" v="283" actId="1076"/>
          <ac:picMkLst>
            <pc:docMk/>
            <pc:sldMk cId="3286020918" sldId="355"/>
            <ac:picMk id="16" creationId="{225DC89A-D925-8F39-1DAE-170B2E73191C}"/>
          </ac:picMkLst>
        </pc:picChg>
        <pc:picChg chg="mod">
          <ac:chgData name="Bhakti Ramesh Chotalia" userId="S::chotalia.b@northeastern.edu::e4a77a2f-b6a8-4e68-be01-3f86250e4c74" providerId="AD" clId="Web-{6D097084-29A0-41E7-8B89-4D89EBEA5FC6}" dt="2024-04-11T23:07:54.133" v="284" actId="1076"/>
          <ac:picMkLst>
            <pc:docMk/>
            <pc:sldMk cId="3286020918" sldId="355"/>
            <ac:picMk id="18" creationId="{1DDDF75D-2B19-1153-DF21-9F7B972B4ED7}"/>
          </ac:picMkLst>
        </pc:picChg>
      </pc:sldChg>
      <pc:sldChg chg="addSp delSp modSp">
        <pc:chgData name="Bhakti Ramesh Chotalia" userId="S::chotalia.b@northeastern.edu::e4a77a2f-b6a8-4e68-be01-3f86250e4c74" providerId="AD" clId="Web-{6D097084-29A0-41E7-8B89-4D89EBEA5FC6}" dt="2024-04-11T22:16:47.222" v="178"/>
        <pc:sldMkLst>
          <pc:docMk/>
          <pc:sldMk cId="3045063305" sldId="356"/>
        </pc:sldMkLst>
        <pc:spChg chg="add del mod">
          <ac:chgData name="Bhakti Ramesh Chotalia" userId="S::chotalia.b@northeastern.edu::e4a77a2f-b6a8-4e68-be01-3f86250e4c74" providerId="AD" clId="Web-{6D097084-29A0-41E7-8B89-4D89EBEA5FC6}" dt="2024-04-11T21:54:52.664" v="69"/>
          <ac:spMkLst>
            <pc:docMk/>
            <pc:sldMk cId="3045063305" sldId="356"/>
            <ac:spMk id="2" creationId="{262DBF60-12C8-45E7-D051-85898D76E7BF}"/>
          </ac:spMkLst>
        </pc:spChg>
        <pc:spChg chg="add del mod">
          <ac:chgData name="Bhakti Ramesh Chotalia" userId="S::chotalia.b@northeastern.edu::e4a77a2f-b6a8-4e68-be01-3f86250e4c74" providerId="AD" clId="Web-{6D097084-29A0-41E7-8B89-4D89EBEA5FC6}" dt="2024-04-11T21:54:59.008" v="73"/>
          <ac:spMkLst>
            <pc:docMk/>
            <pc:sldMk cId="3045063305" sldId="356"/>
            <ac:spMk id="4" creationId="{6B5B1800-0FD8-9B23-E788-4CBED698918C}"/>
          </ac:spMkLst>
        </pc:spChg>
        <pc:spChg chg="mod">
          <ac:chgData name="Bhakti Ramesh Chotalia" userId="S::chotalia.b@northeastern.edu::e4a77a2f-b6a8-4e68-be01-3f86250e4c74" providerId="AD" clId="Web-{6D097084-29A0-41E7-8B89-4D89EBEA5FC6}" dt="2024-04-11T21:50:42.672" v="2" actId="20577"/>
          <ac:spMkLst>
            <pc:docMk/>
            <pc:sldMk cId="3045063305" sldId="356"/>
            <ac:spMk id="7" creationId="{8F34F486-6D17-7886-3D4A-B5A5C6948DDB}"/>
          </ac:spMkLst>
        </pc:spChg>
        <pc:spChg chg="mod">
          <ac:chgData name="Bhakti Ramesh Chotalia" userId="S::chotalia.b@northeastern.edu::e4a77a2f-b6a8-4e68-be01-3f86250e4c74" providerId="AD" clId="Web-{6D097084-29A0-41E7-8B89-4D89EBEA5FC6}" dt="2024-04-11T21:51:18.783" v="6" actId="20577"/>
          <ac:spMkLst>
            <pc:docMk/>
            <pc:sldMk cId="3045063305" sldId="356"/>
            <ac:spMk id="8" creationId="{593C6BC0-ED55-2F75-FE4C-B53052A1ED2D}"/>
          </ac:spMkLst>
        </pc:spChg>
        <pc:spChg chg="mod">
          <ac:chgData name="Bhakti Ramesh Chotalia" userId="S::chotalia.b@northeastern.edu::e4a77a2f-b6a8-4e68-be01-3f86250e4c74" providerId="AD" clId="Web-{6D097084-29A0-41E7-8B89-4D89EBEA5FC6}" dt="2024-04-11T21:51:36.142" v="14" actId="20577"/>
          <ac:spMkLst>
            <pc:docMk/>
            <pc:sldMk cId="3045063305" sldId="356"/>
            <ac:spMk id="9" creationId="{5F3F37CC-7DA1-0192-233F-7ECE840766CF}"/>
          </ac:spMkLst>
        </pc:spChg>
        <pc:spChg chg="mod">
          <ac:chgData name="Bhakti Ramesh Chotalia" userId="S::chotalia.b@northeastern.edu::e4a77a2f-b6a8-4e68-be01-3f86250e4c74" providerId="AD" clId="Web-{6D097084-29A0-41E7-8B89-4D89EBEA5FC6}" dt="2024-04-11T21:52:14.425" v="21" actId="20577"/>
          <ac:spMkLst>
            <pc:docMk/>
            <pc:sldMk cId="3045063305" sldId="356"/>
            <ac:spMk id="10" creationId="{5BCE83E9-2463-C26E-94C7-BA6CE09577CE}"/>
          </ac:spMkLst>
        </pc:spChg>
        <pc:spChg chg="mod">
          <ac:chgData name="Bhakti Ramesh Chotalia" userId="S::chotalia.b@northeastern.edu::e4a77a2f-b6a8-4e68-be01-3f86250e4c74" providerId="AD" clId="Web-{6D097084-29A0-41E7-8B89-4D89EBEA5FC6}" dt="2024-04-11T22:04:49.917" v="113" actId="20577"/>
          <ac:spMkLst>
            <pc:docMk/>
            <pc:sldMk cId="3045063305" sldId="356"/>
            <ac:spMk id="11" creationId="{6059A766-F22B-0EBC-161A-E29C107B4611}"/>
          </ac:spMkLst>
        </pc:spChg>
        <pc:spChg chg="mod">
          <ac:chgData name="Bhakti Ramesh Chotalia" userId="S::chotalia.b@northeastern.edu::e4a77a2f-b6a8-4e68-be01-3f86250e4c74" providerId="AD" clId="Web-{6D097084-29A0-41E7-8B89-4D89EBEA5FC6}" dt="2024-04-11T21:51:57.190" v="17" actId="20577"/>
          <ac:spMkLst>
            <pc:docMk/>
            <pc:sldMk cId="3045063305" sldId="356"/>
            <ac:spMk id="12" creationId="{3D97284B-A5AC-F1C4-D45D-D05CB577857D}"/>
          </ac:spMkLst>
        </pc:spChg>
        <pc:spChg chg="add del mod">
          <ac:chgData name="Bhakti Ramesh Chotalia" userId="S::chotalia.b@northeastern.edu::e4a77a2f-b6a8-4e68-be01-3f86250e4c74" providerId="AD" clId="Web-{6D097084-29A0-41E7-8B89-4D89EBEA5FC6}" dt="2024-04-11T22:16:47.222" v="178"/>
          <ac:spMkLst>
            <pc:docMk/>
            <pc:sldMk cId="3045063305" sldId="356"/>
            <ac:spMk id="35" creationId="{ECBB1C87-8D80-A10A-9CAF-6872E50FC4A6}"/>
          </ac:spMkLst>
        </pc:spChg>
        <pc:picChg chg="del">
          <ac:chgData name="Bhakti Ramesh Chotalia" userId="S::chotalia.b@northeastern.edu::e4a77a2f-b6a8-4e68-be01-3f86250e4c74" providerId="AD" clId="Web-{6D097084-29A0-41E7-8B89-4D89EBEA5FC6}" dt="2024-04-11T21:52:37.660" v="24"/>
          <ac:picMkLst>
            <pc:docMk/>
            <pc:sldMk cId="3045063305" sldId="356"/>
            <ac:picMk id="3" creationId="{AAF95AC5-C11D-7BD5-147D-90DF8147B6B5}"/>
          </ac:picMkLst>
        </pc:picChg>
        <pc:picChg chg="add del mod">
          <ac:chgData name="Bhakti Ramesh Chotalia" userId="S::chotalia.b@northeastern.edu::e4a77a2f-b6a8-4e68-be01-3f86250e4c74" providerId="AD" clId="Web-{6D097084-29A0-41E7-8B89-4D89EBEA5FC6}" dt="2024-04-11T21:55:31.947" v="78"/>
          <ac:picMkLst>
            <pc:docMk/>
            <pc:sldMk cId="3045063305" sldId="356"/>
            <ac:picMk id="6" creationId="{22E47835-6F7B-D795-B07A-DA0EB8666071}"/>
          </ac:picMkLst>
        </pc:picChg>
        <pc:picChg chg="add del mod">
          <ac:chgData name="Bhakti Ramesh Chotalia" userId="S::chotalia.b@northeastern.edu::e4a77a2f-b6a8-4e68-be01-3f86250e4c74" providerId="AD" clId="Web-{6D097084-29A0-41E7-8B89-4D89EBEA5FC6}" dt="2024-04-11T21:56:59.137" v="82"/>
          <ac:picMkLst>
            <pc:docMk/>
            <pc:sldMk cId="3045063305" sldId="356"/>
            <ac:picMk id="13" creationId="{CAFBE1A1-33DE-3097-CC37-41F9C6E5A99A}"/>
          </ac:picMkLst>
        </pc:picChg>
        <pc:picChg chg="add del mod">
          <ac:chgData name="Bhakti Ramesh Chotalia" userId="S::chotalia.b@northeastern.edu::e4a77a2f-b6a8-4e68-be01-3f86250e4c74" providerId="AD" clId="Web-{6D097084-29A0-41E7-8B89-4D89EBEA5FC6}" dt="2024-04-11T21:57:59.826" v="84"/>
          <ac:picMkLst>
            <pc:docMk/>
            <pc:sldMk cId="3045063305" sldId="356"/>
            <ac:picMk id="14" creationId="{05F870BD-0A81-51A2-3498-8A3A9B4B462F}"/>
          </ac:picMkLst>
        </pc:picChg>
        <pc:picChg chg="del">
          <ac:chgData name="Bhakti Ramesh Chotalia" userId="S::chotalia.b@northeastern.edu::e4a77a2f-b6a8-4e68-be01-3f86250e4c74" providerId="AD" clId="Web-{6D097084-29A0-41E7-8B89-4D89EBEA5FC6}" dt="2024-04-11T21:50:47.282" v="3"/>
          <ac:picMkLst>
            <pc:docMk/>
            <pc:sldMk cId="3045063305" sldId="356"/>
            <ac:picMk id="15" creationId="{F2B04BDD-6BA8-009A-A1B9-BDE8045A394E}"/>
          </ac:picMkLst>
        </pc:picChg>
        <pc:picChg chg="del">
          <ac:chgData name="Bhakti Ramesh Chotalia" userId="S::chotalia.b@northeastern.edu::e4a77a2f-b6a8-4e68-be01-3f86250e4c74" providerId="AD" clId="Web-{6D097084-29A0-41E7-8B89-4D89EBEA5FC6}" dt="2024-04-11T21:52:38.394" v="26"/>
          <ac:picMkLst>
            <pc:docMk/>
            <pc:sldMk cId="3045063305" sldId="356"/>
            <ac:picMk id="16" creationId="{9324CDE6-78D0-E91F-0179-8097351392D4}"/>
          </ac:picMkLst>
        </pc:picChg>
        <pc:picChg chg="del">
          <ac:chgData name="Bhakti Ramesh Chotalia" userId="S::chotalia.b@northeastern.edu::e4a77a2f-b6a8-4e68-be01-3f86250e4c74" providerId="AD" clId="Web-{6D097084-29A0-41E7-8B89-4D89EBEA5FC6}" dt="2024-04-11T21:52:37.785" v="25"/>
          <ac:picMkLst>
            <pc:docMk/>
            <pc:sldMk cId="3045063305" sldId="356"/>
            <ac:picMk id="17" creationId="{A9F3F8CF-02FC-0DC1-252B-402A81235F7E}"/>
          </ac:picMkLst>
        </pc:picChg>
        <pc:picChg chg="add del mod">
          <ac:chgData name="Bhakti Ramesh Chotalia" userId="S::chotalia.b@northeastern.edu::e4a77a2f-b6a8-4e68-be01-3f86250e4c74" providerId="AD" clId="Web-{6D097084-29A0-41E7-8B89-4D89EBEA5FC6}" dt="2024-04-11T21:58:10.545" v="86"/>
          <ac:picMkLst>
            <pc:docMk/>
            <pc:sldMk cId="3045063305" sldId="356"/>
            <ac:picMk id="18" creationId="{F32E50E8-6885-DFE2-4221-C8243466A772}"/>
          </ac:picMkLst>
        </pc:picChg>
        <pc:picChg chg="add mod">
          <ac:chgData name="Bhakti Ramesh Chotalia" userId="S::chotalia.b@northeastern.edu::e4a77a2f-b6a8-4e68-be01-3f86250e4c74" providerId="AD" clId="Web-{6D097084-29A0-41E7-8B89-4D89EBEA5FC6}" dt="2024-04-11T21:58:54.391" v="92" actId="1076"/>
          <ac:picMkLst>
            <pc:docMk/>
            <pc:sldMk cId="3045063305" sldId="356"/>
            <ac:picMk id="19" creationId="{3B654231-8FB0-F380-C425-1A765AF1A2E1}"/>
          </ac:picMkLst>
        </pc:picChg>
        <pc:picChg chg="del">
          <ac:chgData name="Bhakti Ramesh Chotalia" userId="S::chotalia.b@northeastern.edu::e4a77a2f-b6a8-4e68-be01-3f86250e4c74" providerId="AD" clId="Web-{6D097084-29A0-41E7-8B89-4D89EBEA5FC6}" dt="2024-04-11T21:52:37.488" v="23"/>
          <ac:picMkLst>
            <pc:docMk/>
            <pc:sldMk cId="3045063305" sldId="356"/>
            <ac:picMk id="20" creationId="{74E762DF-9059-C90B-0D22-BDB7A5D2A60C}"/>
          </ac:picMkLst>
        </pc:picChg>
        <pc:picChg chg="del">
          <ac:chgData name="Bhakti Ramesh Chotalia" userId="S::chotalia.b@northeastern.edu::e4a77a2f-b6a8-4e68-be01-3f86250e4c74" providerId="AD" clId="Web-{6D097084-29A0-41E7-8B89-4D89EBEA5FC6}" dt="2024-04-11T21:52:35.629" v="22"/>
          <ac:picMkLst>
            <pc:docMk/>
            <pc:sldMk cId="3045063305" sldId="356"/>
            <ac:picMk id="21" creationId="{A24B3EED-F6AD-41BC-9B0A-D0CBA931EB50}"/>
          </ac:picMkLst>
        </pc:picChg>
        <pc:picChg chg="add del mod">
          <ac:chgData name="Bhakti Ramesh Chotalia" userId="S::chotalia.b@northeastern.edu::e4a77a2f-b6a8-4e68-be01-3f86250e4c74" providerId="AD" clId="Web-{6D097084-29A0-41E7-8B89-4D89EBEA5FC6}" dt="2024-04-11T21:59:21.376" v="94"/>
          <ac:picMkLst>
            <pc:docMk/>
            <pc:sldMk cId="3045063305" sldId="356"/>
            <ac:picMk id="24" creationId="{B863F98A-A285-419D-E139-3BC4A9803C65}"/>
          </ac:picMkLst>
        </pc:picChg>
        <pc:picChg chg="add del mod">
          <ac:chgData name="Bhakti Ramesh Chotalia" userId="S::chotalia.b@northeastern.edu::e4a77a2f-b6a8-4e68-be01-3f86250e4c74" providerId="AD" clId="Web-{6D097084-29A0-41E7-8B89-4D89EBEA5FC6}" dt="2024-04-11T21:59:29.735" v="96"/>
          <ac:picMkLst>
            <pc:docMk/>
            <pc:sldMk cId="3045063305" sldId="356"/>
            <ac:picMk id="25" creationId="{DE39350F-E8D9-5DB5-2CED-FA4F77D10142}"/>
          </ac:picMkLst>
        </pc:picChg>
        <pc:picChg chg="add mod">
          <ac:chgData name="Bhakti Ramesh Chotalia" userId="S::chotalia.b@northeastern.edu::e4a77a2f-b6a8-4e68-be01-3f86250e4c74" providerId="AD" clId="Web-{6D097084-29A0-41E7-8B89-4D89EBEA5FC6}" dt="2024-04-11T22:00:22.612" v="101" actId="1076"/>
          <ac:picMkLst>
            <pc:docMk/>
            <pc:sldMk cId="3045063305" sldId="356"/>
            <ac:picMk id="26" creationId="{FA636CD5-3FCD-481C-E474-E345DF3CF333}"/>
          </ac:picMkLst>
        </pc:picChg>
        <pc:picChg chg="add mod">
          <ac:chgData name="Bhakti Ramesh Chotalia" userId="S::chotalia.b@northeastern.edu::e4a77a2f-b6a8-4e68-be01-3f86250e4c74" providerId="AD" clId="Web-{6D097084-29A0-41E7-8B89-4D89EBEA5FC6}" dt="2024-04-11T22:01:08.145" v="109" actId="1076"/>
          <ac:picMkLst>
            <pc:docMk/>
            <pc:sldMk cId="3045063305" sldId="356"/>
            <ac:picMk id="27" creationId="{8F766728-CD19-E6F8-C611-39DA45B79E7B}"/>
          </ac:picMkLst>
        </pc:picChg>
        <pc:picChg chg="add del mod">
          <ac:chgData name="Bhakti Ramesh Chotalia" userId="S::chotalia.b@northeastern.edu::e4a77a2f-b6a8-4e68-be01-3f86250e4c74" providerId="AD" clId="Web-{6D097084-29A0-41E7-8B89-4D89EBEA5FC6}" dt="2024-04-11T22:02:59.976" v="112"/>
          <ac:picMkLst>
            <pc:docMk/>
            <pc:sldMk cId="3045063305" sldId="356"/>
            <ac:picMk id="28" creationId="{A321F1AE-5626-7F46-2FEE-14FDB614C271}"/>
          </ac:picMkLst>
        </pc:picChg>
        <pc:picChg chg="add del mod">
          <ac:chgData name="Bhakti Ramesh Chotalia" userId="S::chotalia.b@northeastern.edu::e4a77a2f-b6a8-4e68-be01-3f86250e4c74" providerId="AD" clId="Web-{6D097084-29A0-41E7-8B89-4D89EBEA5FC6}" dt="2024-04-11T22:10:02.038" v="121"/>
          <ac:picMkLst>
            <pc:docMk/>
            <pc:sldMk cId="3045063305" sldId="356"/>
            <ac:picMk id="29" creationId="{342A1655-5701-14E0-0B15-8E4D219691E7}"/>
          </ac:picMkLst>
        </pc:picChg>
        <pc:picChg chg="add del mod">
          <ac:chgData name="Bhakti Ramesh Chotalia" userId="S::chotalia.b@northeastern.edu::e4a77a2f-b6a8-4e68-be01-3f86250e4c74" providerId="AD" clId="Web-{6D097084-29A0-41E7-8B89-4D89EBEA5FC6}" dt="2024-04-11T22:12:49.074" v="146"/>
          <ac:picMkLst>
            <pc:docMk/>
            <pc:sldMk cId="3045063305" sldId="356"/>
            <ac:picMk id="30" creationId="{2746CF53-54A4-232B-3735-7C161D4BE807}"/>
          </ac:picMkLst>
        </pc:picChg>
        <pc:picChg chg="add del mod">
          <ac:chgData name="Bhakti Ramesh Chotalia" userId="S::chotalia.b@northeastern.edu::e4a77a2f-b6a8-4e68-be01-3f86250e4c74" providerId="AD" clId="Web-{6D097084-29A0-41E7-8B89-4D89EBEA5FC6}" dt="2024-04-11T22:11:37.494" v="139"/>
          <ac:picMkLst>
            <pc:docMk/>
            <pc:sldMk cId="3045063305" sldId="356"/>
            <ac:picMk id="31" creationId="{C6BC08E9-E919-7578-92C5-DA9BA3E68011}"/>
          </ac:picMkLst>
        </pc:picChg>
        <pc:picChg chg="add mod">
          <ac:chgData name="Bhakti Ramesh Chotalia" userId="S::chotalia.b@northeastern.edu::e4a77a2f-b6a8-4e68-be01-3f86250e4c74" providerId="AD" clId="Web-{6D097084-29A0-41E7-8B89-4D89EBEA5FC6}" dt="2024-04-11T22:12:24.683" v="145" actId="1076"/>
          <ac:picMkLst>
            <pc:docMk/>
            <pc:sldMk cId="3045063305" sldId="356"/>
            <ac:picMk id="32" creationId="{B85EE1FA-6F34-720C-0448-B4E805AE017E}"/>
          </ac:picMkLst>
        </pc:picChg>
        <pc:picChg chg="add mod">
          <ac:chgData name="Bhakti Ramesh Chotalia" userId="S::chotalia.b@northeastern.edu::e4a77a2f-b6a8-4e68-be01-3f86250e4c74" providerId="AD" clId="Web-{6D097084-29A0-41E7-8B89-4D89EBEA5FC6}" dt="2024-04-11T22:13:44.888" v="154" actId="1076"/>
          <ac:picMkLst>
            <pc:docMk/>
            <pc:sldMk cId="3045063305" sldId="356"/>
            <ac:picMk id="33" creationId="{B5F696CE-43BB-D51D-D11B-70DF82F4A052}"/>
          </ac:picMkLst>
        </pc:picChg>
        <pc:picChg chg="add mod">
          <ac:chgData name="Bhakti Ramesh Chotalia" userId="S::chotalia.b@northeastern.edu::e4a77a2f-b6a8-4e68-be01-3f86250e4c74" providerId="AD" clId="Web-{6D097084-29A0-41E7-8B89-4D89EBEA5FC6}" dt="2024-04-11T22:14:15.280" v="160" actId="1076"/>
          <ac:picMkLst>
            <pc:docMk/>
            <pc:sldMk cId="3045063305" sldId="356"/>
            <ac:picMk id="34" creationId="{DD5FBDC7-4297-3132-4314-61D04B8A8E60}"/>
          </ac:picMkLst>
        </pc:picChg>
      </pc:sldChg>
      <pc:sldChg chg="addSp delSp modSp">
        <pc:chgData name="Bhakti Ramesh Chotalia" userId="S::chotalia.b@northeastern.edu::e4a77a2f-b6a8-4e68-be01-3f86250e4c74" providerId="AD" clId="Web-{6D097084-29A0-41E7-8B89-4D89EBEA5FC6}" dt="2024-04-11T22:46:02.184" v="263" actId="20577"/>
        <pc:sldMkLst>
          <pc:docMk/>
          <pc:sldMk cId="1357051523" sldId="366"/>
        </pc:sldMkLst>
        <pc:spChg chg="del">
          <ac:chgData name="Bhakti Ramesh Chotalia" userId="S::chotalia.b@northeastern.edu::e4a77a2f-b6a8-4e68-be01-3f86250e4c74" providerId="AD" clId="Web-{6D097084-29A0-41E7-8B89-4D89EBEA5FC6}" dt="2024-04-11T22:30:54.718" v="179"/>
          <ac:spMkLst>
            <pc:docMk/>
            <pc:sldMk cId="1357051523" sldId="366"/>
            <ac:spMk id="2" creationId="{53D4D80B-330B-53CD-FF40-DF1D9794EEFA}"/>
          </ac:spMkLst>
        </pc:spChg>
        <pc:spChg chg="add mod">
          <ac:chgData name="Bhakti Ramesh Chotalia" userId="S::chotalia.b@northeastern.edu::e4a77a2f-b6a8-4e68-be01-3f86250e4c74" providerId="AD" clId="Web-{6D097084-29A0-41E7-8B89-4D89EBEA5FC6}" dt="2024-04-11T22:46:02.184" v="263" actId="20577"/>
          <ac:spMkLst>
            <pc:docMk/>
            <pc:sldMk cId="1357051523" sldId="366"/>
            <ac:spMk id="5" creationId="{55666AEF-D9B6-D382-4033-B72910C85E86}"/>
          </ac:spMkLst>
        </pc:spChg>
        <pc:picChg chg="add del mod">
          <ac:chgData name="Bhakti Ramesh Chotalia" userId="S::chotalia.b@northeastern.edu::e4a77a2f-b6a8-4e68-be01-3f86250e4c74" providerId="AD" clId="Web-{6D097084-29A0-41E7-8B89-4D89EBEA5FC6}" dt="2024-04-11T22:40:29.908" v="183"/>
          <ac:picMkLst>
            <pc:docMk/>
            <pc:sldMk cId="1357051523" sldId="366"/>
            <ac:picMk id="3" creationId="{A8C3141A-8602-7D10-8E95-61AFBA52CE13}"/>
          </ac:picMkLst>
        </pc:picChg>
        <pc:picChg chg="add mod">
          <ac:chgData name="Bhakti Ramesh Chotalia" userId="S::chotalia.b@northeastern.edu::e4a77a2f-b6a8-4e68-be01-3f86250e4c74" providerId="AD" clId="Web-{6D097084-29A0-41E7-8B89-4D89EBEA5FC6}" dt="2024-04-11T22:40:34.705" v="184" actId="1076"/>
          <ac:picMkLst>
            <pc:docMk/>
            <pc:sldMk cId="1357051523" sldId="366"/>
            <ac:picMk id="4" creationId="{17350E82-6B31-7FAB-E4F1-C9880E78E56B}"/>
          </ac:picMkLst>
        </pc:picChg>
      </pc:sldChg>
      <pc:sldChg chg="modSp">
        <pc:chgData name="Bhakti Ramesh Chotalia" userId="S::chotalia.b@northeastern.edu::e4a77a2f-b6a8-4e68-be01-3f86250e4c74" providerId="AD" clId="Web-{6D097084-29A0-41E7-8B89-4D89EBEA5FC6}" dt="2024-04-11T23:07:15.944" v="267" actId="20577"/>
        <pc:sldMkLst>
          <pc:docMk/>
          <pc:sldMk cId="167730598" sldId="367"/>
        </pc:sldMkLst>
        <pc:spChg chg="mod">
          <ac:chgData name="Bhakti Ramesh Chotalia" userId="S::chotalia.b@northeastern.edu::e4a77a2f-b6a8-4e68-be01-3f86250e4c74" providerId="AD" clId="Web-{6D097084-29A0-41E7-8B89-4D89EBEA5FC6}" dt="2024-04-11T23:07:15.944" v="267" actId="20577"/>
          <ac:spMkLst>
            <pc:docMk/>
            <pc:sldMk cId="167730598" sldId="367"/>
            <ac:spMk id="5" creationId="{31BEB81F-5296-736A-D10E-5EFC75B312BD}"/>
          </ac:spMkLst>
        </pc:spChg>
      </pc:sldChg>
    </pc:docChg>
  </pc:docChgLst>
  <pc:docChgLst>
    <pc:chgData name="Bhakti Ramesh Chotalia" userId="S::chotalia.b@northeastern.edu::e4a77a2f-b6a8-4e68-be01-3f86250e4c74" providerId="AD" clId="Web-{C6A3B5FC-8DF0-443B-89C4-84C7348F1EB0}"/>
    <pc:docChg chg="modSld">
      <pc:chgData name="Bhakti Ramesh Chotalia" userId="S::chotalia.b@northeastern.edu::e4a77a2f-b6a8-4e68-be01-3f86250e4c74" providerId="AD" clId="Web-{C6A3B5FC-8DF0-443B-89C4-84C7348F1EB0}" dt="2024-04-11T02:06:34.850" v="114" actId="1076"/>
      <pc:docMkLst>
        <pc:docMk/>
      </pc:docMkLst>
      <pc:sldChg chg="addSp delSp modSp">
        <pc:chgData name="Bhakti Ramesh Chotalia" userId="S::chotalia.b@northeastern.edu::e4a77a2f-b6a8-4e68-be01-3f86250e4c74" providerId="AD" clId="Web-{C6A3B5FC-8DF0-443B-89C4-84C7348F1EB0}" dt="2024-04-11T02:06:34.850" v="114" actId="1076"/>
        <pc:sldMkLst>
          <pc:docMk/>
          <pc:sldMk cId="3413032664" sldId="353"/>
        </pc:sldMkLst>
        <pc:spChg chg="add mod">
          <ac:chgData name="Bhakti Ramesh Chotalia" userId="S::chotalia.b@northeastern.edu::e4a77a2f-b6a8-4e68-be01-3f86250e4c74" providerId="AD" clId="Web-{C6A3B5FC-8DF0-443B-89C4-84C7348F1EB0}" dt="2024-04-11T02:05:37.389" v="106" actId="1076"/>
          <ac:spMkLst>
            <pc:docMk/>
            <pc:sldMk cId="3413032664" sldId="353"/>
            <ac:spMk id="3" creationId="{A7C4ABD1-AB88-8D1B-ED73-456512179BEF}"/>
          </ac:spMkLst>
        </pc:spChg>
        <pc:spChg chg="add mod">
          <ac:chgData name="Bhakti Ramesh Chotalia" userId="S::chotalia.b@northeastern.edu::e4a77a2f-b6a8-4e68-be01-3f86250e4c74" providerId="AD" clId="Web-{C6A3B5FC-8DF0-443B-89C4-84C7348F1EB0}" dt="2024-04-11T02:06:31.600" v="113" actId="1076"/>
          <ac:spMkLst>
            <pc:docMk/>
            <pc:sldMk cId="3413032664" sldId="353"/>
            <ac:spMk id="4" creationId="{75ED66C9-8573-D967-107A-CB2FDFBB4782}"/>
          </ac:spMkLst>
        </pc:spChg>
        <pc:spChg chg="add mod">
          <ac:chgData name="Bhakti Ramesh Chotalia" userId="S::chotalia.b@northeastern.edu::e4a77a2f-b6a8-4e68-be01-3f86250e4c74" providerId="AD" clId="Web-{C6A3B5FC-8DF0-443B-89C4-84C7348F1EB0}" dt="2024-04-11T02:05:09.513" v="101" actId="1076"/>
          <ac:spMkLst>
            <pc:docMk/>
            <pc:sldMk cId="3413032664" sldId="353"/>
            <ac:spMk id="5" creationId="{AE814F9B-2E66-F2FE-B39C-38A8258EE94D}"/>
          </ac:spMkLst>
        </pc:spChg>
        <pc:spChg chg="add mod">
          <ac:chgData name="Bhakti Ramesh Chotalia" userId="S::chotalia.b@northeastern.edu::e4a77a2f-b6a8-4e68-be01-3f86250e4c74" providerId="AD" clId="Web-{C6A3B5FC-8DF0-443B-89C4-84C7348F1EB0}" dt="2024-04-11T02:04:59.169" v="99" actId="1076"/>
          <ac:spMkLst>
            <pc:docMk/>
            <pc:sldMk cId="3413032664" sldId="353"/>
            <ac:spMk id="6" creationId="{29C7D815-10F0-4DF0-76DC-8D840E09BB44}"/>
          </ac:spMkLst>
        </pc:spChg>
        <pc:spChg chg="add mod">
          <ac:chgData name="Bhakti Ramesh Chotalia" userId="S::chotalia.b@northeastern.edu::e4a77a2f-b6a8-4e68-be01-3f86250e4c74" providerId="AD" clId="Web-{C6A3B5FC-8DF0-443B-89C4-84C7348F1EB0}" dt="2024-04-11T02:06:08.130" v="111" actId="1076"/>
          <ac:spMkLst>
            <pc:docMk/>
            <pc:sldMk cId="3413032664" sldId="353"/>
            <ac:spMk id="7" creationId="{C144DFC3-CEF1-424B-66AA-D8CD63962C83}"/>
          </ac:spMkLst>
        </pc:spChg>
        <pc:spChg chg="add del">
          <ac:chgData name="Bhakti Ramesh Chotalia" userId="S::chotalia.b@northeastern.edu::e4a77a2f-b6a8-4e68-be01-3f86250e4c74" providerId="AD" clId="Web-{C6A3B5FC-8DF0-443B-89C4-84C7348F1EB0}" dt="2024-04-11T02:02:44.291" v="48"/>
          <ac:spMkLst>
            <pc:docMk/>
            <pc:sldMk cId="3413032664" sldId="353"/>
            <ac:spMk id="8" creationId="{2F4C243E-BC5E-ECA1-21EA-79EF1C699C5A}"/>
          </ac:spMkLst>
        </pc:spChg>
        <pc:spChg chg="add mod">
          <ac:chgData name="Bhakti Ramesh Chotalia" userId="S::chotalia.b@northeastern.edu::e4a77a2f-b6a8-4e68-be01-3f86250e4c74" providerId="AD" clId="Web-{C6A3B5FC-8DF0-443B-89C4-84C7348F1EB0}" dt="2024-04-11T02:06:34.850" v="114" actId="1076"/>
          <ac:spMkLst>
            <pc:docMk/>
            <pc:sldMk cId="3413032664" sldId="353"/>
            <ac:spMk id="9" creationId="{9E9930F9-209C-B3A7-A56F-17580F2EAA0D}"/>
          </ac:spMkLst>
        </pc:spChg>
        <pc:spChg chg="add mod">
          <ac:chgData name="Bhakti Ramesh Chotalia" userId="S::chotalia.b@northeastern.edu::e4a77a2f-b6a8-4e68-be01-3f86250e4c74" providerId="AD" clId="Web-{C6A3B5FC-8DF0-443B-89C4-84C7348F1EB0}" dt="2024-04-11T02:05:56.186" v="109" actId="1076"/>
          <ac:spMkLst>
            <pc:docMk/>
            <pc:sldMk cId="3413032664" sldId="353"/>
            <ac:spMk id="10" creationId="{3A81D0E3-48B8-F0D1-9995-E723959F6CD7}"/>
          </ac:spMkLst>
        </pc:spChg>
        <pc:spChg chg="add mod">
          <ac:chgData name="Bhakti Ramesh Chotalia" userId="S::chotalia.b@northeastern.edu::e4a77a2f-b6a8-4e68-be01-3f86250e4c74" providerId="AD" clId="Web-{C6A3B5FC-8DF0-443B-89C4-84C7348F1EB0}" dt="2024-04-11T02:06:14.318" v="112" actId="1076"/>
          <ac:spMkLst>
            <pc:docMk/>
            <pc:sldMk cId="3413032664" sldId="353"/>
            <ac:spMk id="11" creationId="{1A0048BB-2E26-46F3-A7E9-5A955861383C}"/>
          </ac:spMkLst>
        </pc:spChg>
        <pc:cxnChg chg="add mod">
          <ac:chgData name="Bhakti Ramesh Chotalia" userId="S::chotalia.b@northeastern.edu::e4a77a2f-b6a8-4e68-be01-3f86250e4c74" providerId="AD" clId="Web-{C6A3B5FC-8DF0-443B-89C4-84C7348F1EB0}" dt="2024-04-11T02:05:40.733" v="107" actId="14100"/>
          <ac:cxnSpMkLst>
            <pc:docMk/>
            <pc:sldMk cId="3413032664" sldId="353"/>
            <ac:cxnSpMk id="2" creationId="{0BB6A9E3-FE9E-C9C8-4D52-244EC0FD7BCF}"/>
          </ac:cxnSpMkLst>
        </pc:cxnChg>
      </pc:sldChg>
    </pc:docChg>
  </pc:docChgLst>
  <pc:docChgLst>
    <pc:chgData name="Bhakti Ramesh Chotalia" userId="S::chotalia.b@northeastern.edu::e4a77a2f-b6a8-4e68-be01-3f86250e4c74" providerId="AD" clId="Web-{6099461C-4C01-44FD-B052-099D3BA3B98F}"/>
    <pc:docChg chg="modSld">
      <pc:chgData name="Bhakti Ramesh Chotalia" userId="S::chotalia.b@northeastern.edu::e4a77a2f-b6a8-4e68-be01-3f86250e4c74" providerId="AD" clId="Web-{6099461C-4C01-44FD-B052-099D3BA3B98F}" dt="2024-04-12T17:46:37.489" v="1" actId="1076"/>
      <pc:docMkLst>
        <pc:docMk/>
      </pc:docMkLst>
      <pc:sldChg chg="modSp">
        <pc:chgData name="Bhakti Ramesh Chotalia" userId="S::chotalia.b@northeastern.edu::e4a77a2f-b6a8-4e68-be01-3f86250e4c74" providerId="AD" clId="Web-{6099461C-4C01-44FD-B052-099D3BA3B98F}" dt="2024-04-12T17:46:37.489" v="1" actId="1076"/>
        <pc:sldMkLst>
          <pc:docMk/>
          <pc:sldMk cId="919967558" sldId="375"/>
        </pc:sldMkLst>
        <pc:picChg chg="mod">
          <ac:chgData name="Bhakti Ramesh Chotalia" userId="S::chotalia.b@northeastern.edu::e4a77a2f-b6a8-4e68-be01-3f86250e4c74" providerId="AD" clId="Web-{6099461C-4C01-44FD-B052-099D3BA3B98F}" dt="2024-04-12T17:46:37.489" v="1" actId="1076"/>
          <ac:picMkLst>
            <pc:docMk/>
            <pc:sldMk cId="919967558" sldId="375"/>
            <ac:picMk id="8" creationId="{0416D9C8-7352-C95E-6A4D-17F37E70597A}"/>
          </ac:picMkLst>
        </pc:picChg>
      </pc:sldChg>
    </pc:docChg>
  </pc:docChgLst>
  <pc:docChgLst>
    <pc:chgData name="Bhakti Ramesh Chotalia" userId="S::chotalia.b@northeastern.edu::e4a77a2f-b6a8-4e68-be01-3f86250e4c74" providerId="AD" clId="Web-{7489FCA5-F1E7-4C57-9F9F-22F0E1CC34D0}"/>
    <pc:docChg chg="modSld">
      <pc:chgData name="Bhakti Ramesh Chotalia" userId="S::chotalia.b@northeastern.edu::e4a77a2f-b6a8-4e68-be01-3f86250e4c74" providerId="AD" clId="Web-{7489FCA5-F1E7-4C57-9F9F-22F0E1CC34D0}" dt="2024-04-11T21:43:04.044" v="22" actId="1076"/>
      <pc:docMkLst>
        <pc:docMk/>
      </pc:docMkLst>
      <pc:sldChg chg="addSp delSp modSp">
        <pc:chgData name="Bhakti Ramesh Chotalia" userId="S::chotalia.b@northeastern.edu::e4a77a2f-b6a8-4e68-be01-3f86250e4c74" providerId="AD" clId="Web-{7489FCA5-F1E7-4C57-9F9F-22F0E1CC34D0}" dt="2024-04-11T21:43:04.044" v="22" actId="1076"/>
        <pc:sldMkLst>
          <pc:docMk/>
          <pc:sldMk cId="3045063305" sldId="356"/>
        </pc:sldMkLst>
        <pc:spChg chg="add del mod">
          <ac:chgData name="Bhakti Ramesh Chotalia" userId="S::chotalia.b@northeastern.edu::e4a77a2f-b6a8-4e68-be01-3f86250e4c74" providerId="AD" clId="Web-{7489FCA5-F1E7-4C57-9F9F-22F0E1CC34D0}" dt="2024-04-11T21:39:59.068" v="9"/>
          <ac:spMkLst>
            <pc:docMk/>
            <pc:sldMk cId="3045063305" sldId="356"/>
            <ac:spMk id="2" creationId="{68F79632-2A9A-7475-996A-6AB398868F3C}"/>
          </ac:spMkLst>
        </pc:spChg>
        <pc:spChg chg="mod">
          <ac:chgData name="Bhakti Ramesh Chotalia" userId="S::chotalia.b@northeastern.edu::e4a77a2f-b6a8-4e68-be01-3f86250e4c74" providerId="AD" clId="Web-{7489FCA5-F1E7-4C57-9F9F-22F0E1CC34D0}" dt="2024-04-11T21:39:11.457" v="5" actId="20577"/>
          <ac:spMkLst>
            <pc:docMk/>
            <pc:sldMk cId="3045063305" sldId="356"/>
            <ac:spMk id="10" creationId="{5BCE83E9-2463-C26E-94C7-BA6CE09577CE}"/>
          </ac:spMkLst>
        </pc:spChg>
        <pc:spChg chg="mod">
          <ac:chgData name="Bhakti Ramesh Chotalia" userId="S::chotalia.b@northeastern.edu::e4a77a2f-b6a8-4e68-be01-3f86250e4c74" providerId="AD" clId="Web-{7489FCA5-F1E7-4C57-9F9F-22F0E1CC34D0}" dt="2024-04-11T21:40:14.428" v="17" actId="20577"/>
          <ac:spMkLst>
            <pc:docMk/>
            <pc:sldMk cId="3045063305" sldId="356"/>
            <ac:spMk id="12" creationId="{3D97284B-A5AC-F1C4-D45D-D05CB577857D}"/>
          </ac:spMkLst>
        </pc:spChg>
        <pc:picChg chg="add mod">
          <ac:chgData name="Bhakti Ramesh Chotalia" userId="S::chotalia.b@northeastern.edu::e4a77a2f-b6a8-4e68-be01-3f86250e4c74" providerId="AD" clId="Web-{7489FCA5-F1E7-4C57-9F9F-22F0E1CC34D0}" dt="2024-04-11T21:43:04.044" v="22" actId="1076"/>
          <ac:picMkLst>
            <pc:docMk/>
            <pc:sldMk cId="3045063305" sldId="356"/>
            <ac:picMk id="3" creationId="{AAF95AC5-C11D-7BD5-147D-90DF8147B6B5}"/>
          </ac:picMkLst>
        </pc:picChg>
        <pc:picChg chg="del">
          <ac:chgData name="Bhakti Ramesh Chotalia" userId="S::chotalia.b@northeastern.edu::e4a77a2f-b6a8-4e68-be01-3f86250e4c74" providerId="AD" clId="Web-{7489FCA5-F1E7-4C57-9F9F-22F0E1CC34D0}" dt="2024-04-11T21:39:07.910" v="4"/>
          <ac:picMkLst>
            <pc:docMk/>
            <pc:sldMk cId="3045063305" sldId="356"/>
            <ac:picMk id="18" creationId="{5BE3D7B8-D06F-9684-0491-DD97B8572059}"/>
          </ac:picMkLst>
        </pc:picChg>
      </pc:sldChg>
    </pc:docChg>
  </pc:docChgLst>
  <pc:docChgLst>
    <pc:chgData name="Bhakti Ramesh Chotalia" userId="S::chotalia.b@northeastern.edu::e4a77a2f-b6a8-4e68-be01-3f86250e4c74" providerId="AD" clId="Web-{F9F09455-4F8D-4953-9686-B542FC9BE44E}"/>
    <pc:docChg chg="modSld">
      <pc:chgData name="Bhakti Ramesh Chotalia" userId="S::chotalia.b@northeastern.edu::e4a77a2f-b6a8-4e68-be01-3f86250e4c74" providerId="AD" clId="Web-{F9F09455-4F8D-4953-9686-B542FC9BE44E}" dt="2024-04-11T19:34:06.763" v="0"/>
      <pc:docMkLst>
        <pc:docMk/>
      </pc:docMkLst>
      <pc:sldChg chg="delSp">
        <pc:chgData name="Bhakti Ramesh Chotalia" userId="S::chotalia.b@northeastern.edu::e4a77a2f-b6a8-4e68-be01-3f86250e4c74" providerId="AD" clId="Web-{F9F09455-4F8D-4953-9686-B542FC9BE44E}" dt="2024-04-11T19:34:06.763" v="0"/>
        <pc:sldMkLst>
          <pc:docMk/>
          <pc:sldMk cId="3045063305" sldId="356"/>
        </pc:sldMkLst>
        <pc:spChg chg="del">
          <ac:chgData name="Bhakti Ramesh Chotalia" userId="S::chotalia.b@northeastern.edu::e4a77a2f-b6a8-4e68-be01-3f86250e4c74" providerId="AD" clId="Web-{F9F09455-4F8D-4953-9686-B542FC9BE44E}" dt="2024-04-11T19:34:06.763" v="0"/>
          <ac:spMkLst>
            <pc:docMk/>
            <pc:sldMk cId="3045063305" sldId="356"/>
            <ac:spMk id="2" creationId="{10396235-2916-7A2F-47C4-040D91C486BF}"/>
          </ac:spMkLst>
        </pc:spChg>
      </pc:sldChg>
    </pc:docChg>
  </pc:docChgLst>
  <pc:docChgLst>
    <pc:chgData name="Bhakti Ramesh Chotalia" userId="S::chotalia.b@northeastern.edu::e4a77a2f-b6a8-4e68-be01-3f86250e4c74" providerId="AD" clId="Web-{44649131-E495-4A55-8D79-AF5A7AFE7F64}"/>
    <pc:docChg chg="modSld">
      <pc:chgData name="Bhakti Ramesh Chotalia" userId="S::chotalia.b@northeastern.edu::e4a77a2f-b6a8-4e68-be01-3f86250e4c74" providerId="AD" clId="Web-{44649131-E495-4A55-8D79-AF5A7AFE7F64}" dt="2024-04-11T15:51:47.920" v="393"/>
      <pc:docMkLst>
        <pc:docMk/>
      </pc:docMkLst>
      <pc:sldChg chg="addSp delSp modSp">
        <pc:chgData name="Bhakti Ramesh Chotalia" userId="S::chotalia.b@northeastern.edu::e4a77a2f-b6a8-4e68-be01-3f86250e4c74" providerId="AD" clId="Web-{44649131-E495-4A55-8D79-AF5A7AFE7F64}" dt="2024-04-11T15:51:47.920" v="393"/>
        <pc:sldMkLst>
          <pc:docMk/>
          <pc:sldMk cId="3063889102" sldId="354"/>
        </pc:sldMkLst>
        <pc:spChg chg="add del mod">
          <ac:chgData name="Bhakti Ramesh Chotalia" userId="S::chotalia.b@northeastern.edu::e4a77a2f-b6a8-4e68-be01-3f86250e4c74" providerId="AD" clId="Web-{44649131-E495-4A55-8D79-AF5A7AFE7F64}" dt="2024-04-11T15:00:05.847" v="298" actId="1076"/>
          <ac:spMkLst>
            <pc:docMk/>
            <pc:sldMk cId="3063889102" sldId="354"/>
            <ac:spMk id="16" creationId="{4BB408D0-DE42-903C-9E1D-E31F64BEB628}"/>
          </ac:spMkLst>
        </pc:spChg>
        <pc:spChg chg="add del mod">
          <ac:chgData name="Bhakti Ramesh Chotalia" userId="S::chotalia.b@northeastern.edu::e4a77a2f-b6a8-4e68-be01-3f86250e4c74" providerId="AD" clId="Web-{44649131-E495-4A55-8D79-AF5A7AFE7F64}" dt="2024-04-11T15:00:05.878" v="299" actId="1076"/>
          <ac:spMkLst>
            <pc:docMk/>
            <pc:sldMk cId="3063889102" sldId="354"/>
            <ac:spMk id="17" creationId="{334133D2-5899-985F-9BF8-61273BE98D45}"/>
          </ac:spMkLst>
        </pc:spChg>
        <pc:spChg chg="add del mod">
          <ac:chgData name="Bhakti Ramesh Chotalia" userId="S::chotalia.b@northeastern.edu::e4a77a2f-b6a8-4e68-be01-3f86250e4c74" providerId="AD" clId="Web-{44649131-E495-4A55-8D79-AF5A7AFE7F64}" dt="2024-04-11T15:00:05.909" v="300" actId="1076"/>
          <ac:spMkLst>
            <pc:docMk/>
            <pc:sldMk cId="3063889102" sldId="354"/>
            <ac:spMk id="18" creationId="{0C393B41-D000-D2F7-8D78-93155BF2077E}"/>
          </ac:spMkLst>
        </pc:spChg>
        <pc:spChg chg="mod">
          <ac:chgData name="Bhakti Ramesh Chotalia" userId="S::chotalia.b@northeastern.edu::e4a77a2f-b6a8-4e68-be01-3f86250e4c74" providerId="AD" clId="Web-{44649131-E495-4A55-8D79-AF5A7AFE7F64}" dt="2024-04-11T15:00:05.941" v="301" actId="1076"/>
          <ac:spMkLst>
            <pc:docMk/>
            <pc:sldMk cId="3063889102" sldId="354"/>
            <ac:spMk id="19" creationId="{25000B71-2D5E-8ED0-3649-97931D65A3BD}"/>
          </ac:spMkLst>
        </pc:spChg>
        <pc:spChg chg="mod">
          <ac:chgData name="Bhakti Ramesh Chotalia" userId="S::chotalia.b@northeastern.edu::e4a77a2f-b6a8-4e68-be01-3f86250e4c74" providerId="AD" clId="Web-{44649131-E495-4A55-8D79-AF5A7AFE7F64}" dt="2024-04-11T15:00:05.972" v="302" actId="1076"/>
          <ac:spMkLst>
            <pc:docMk/>
            <pc:sldMk cId="3063889102" sldId="354"/>
            <ac:spMk id="20" creationId="{B2D23037-758F-DB80-B646-001B2E3E8FEA}"/>
          </ac:spMkLst>
        </pc:spChg>
        <pc:spChg chg="mod">
          <ac:chgData name="Bhakti Ramesh Chotalia" userId="S::chotalia.b@northeastern.edu::e4a77a2f-b6a8-4e68-be01-3f86250e4c74" providerId="AD" clId="Web-{44649131-E495-4A55-8D79-AF5A7AFE7F64}" dt="2024-04-11T15:00:35.832" v="313" actId="1076"/>
          <ac:spMkLst>
            <pc:docMk/>
            <pc:sldMk cId="3063889102" sldId="354"/>
            <ac:spMk id="488" creationId="{00000000-0000-0000-0000-000000000000}"/>
          </ac:spMkLst>
        </pc:spChg>
        <pc:graphicFrameChg chg="mod modGraphic">
          <ac:chgData name="Bhakti Ramesh Chotalia" userId="S::chotalia.b@northeastern.edu::e4a77a2f-b6a8-4e68-be01-3f86250e4c74" providerId="AD" clId="Web-{44649131-E495-4A55-8D79-AF5A7AFE7F64}" dt="2024-04-11T15:51:47.920" v="393"/>
          <ac:graphicFrameMkLst>
            <pc:docMk/>
            <pc:sldMk cId="3063889102" sldId="354"/>
            <ac:graphicFrameMk id="15" creationId="{7B11A400-975F-55C5-51D5-9A0AB35A35BB}"/>
          </ac:graphicFrameMkLst>
        </pc:graphicFrameChg>
        <pc:picChg chg="add del mod">
          <ac:chgData name="Bhakti Ramesh Chotalia" userId="S::chotalia.b@northeastern.edu::e4a77a2f-b6a8-4e68-be01-3f86250e4c74" providerId="AD" clId="Web-{44649131-E495-4A55-8D79-AF5A7AFE7F64}" dt="2024-04-11T14:54:31.855" v="49"/>
          <ac:picMkLst>
            <pc:docMk/>
            <pc:sldMk cId="3063889102" sldId="354"/>
            <ac:picMk id="2" creationId="{76DC1C43-E331-D500-D077-6E7C81F6B0CB}"/>
          </ac:picMkLst>
        </pc:picChg>
        <pc:picChg chg="mod">
          <ac:chgData name="Bhakti Ramesh Chotalia" userId="S::chotalia.b@northeastern.edu::e4a77a2f-b6a8-4e68-be01-3f86250e4c74" providerId="AD" clId="Web-{44649131-E495-4A55-8D79-AF5A7AFE7F64}" dt="2024-04-11T15:00:27.363" v="308" actId="1076"/>
          <ac:picMkLst>
            <pc:docMk/>
            <pc:sldMk cId="3063889102" sldId="354"/>
            <ac:picMk id="3" creationId="{38F5BBEC-A759-DF33-5C30-991AA11FDBB7}"/>
          </ac:picMkLst>
        </pc:picChg>
        <pc:picChg chg="add del mod">
          <ac:chgData name="Bhakti Ramesh Chotalia" userId="S::chotalia.b@northeastern.edu::e4a77a2f-b6a8-4e68-be01-3f86250e4c74" providerId="AD" clId="Web-{44649131-E495-4A55-8D79-AF5A7AFE7F64}" dt="2024-04-11T14:54:21.261" v="44"/>
          <ac:picMkLst>
            <pc:docMk/>
            <pc:sldMk cId="3063889102" sldId="354"/>
            <ac:picMk id="4" creationId="{E4D695FC-BB5A-1F14-BEA4-7F3C0F126851}"/>
          </ac:picMkLst>
        </pc:picChg>
        <pc:picChg chg="mod">
          <ac:chgData name="Bhakti Ramesh Chotalia" userId="S::chotalia.b@northeastern.edu::e4a77a2f-b6a8-4e68-be01-3f86250e4c74" providerId="AD" clId="Web-{44649131-E495-4A55-8D79-AF5A7AFE7F64}" dt="2024-04-11T15:00:27.394" v="309" actId="1076"/>
          <ac:picMkLst>
            <pc:docMk/>
            <pc:sldMk cId="3063889102" sldId="354"/>
            <ac:picMk id="5" creationId="{3A30B1A8-4588-11AC-88BD-EA87EE8DA1ED}"/>
          </ac:picMkLst>
        </pc:picChg>
        <pc:picChg chg="mod">
          <ac:chgData name="Bhakti Ramesh Chotalia" userId="S::chotalia.b@northeastern.edu::e4a77a2f-b6a8-4e68-be01-3f86250e4c74" providerId="AD" clId="Web-{44649131-E495-4A55-8D79-AF5A7AFE7F64}" dt="2024-04-11T15:00:27.426" v="310" actId="1076"/>
          <ac:picMkLst>
            <pc:docMk/>
            <pc:sldMk cId="3063889102" sldId="354"/>
            <ac:picMk id="6" creationId="{D0694749-27DD-4EFC-FCF4-7D44A128F553}"/>
          </ac:picMkLst>
        </pc:picChg>
        <pc:picChg chg="mod">
          <ac:chgData name="Bhakti Ramesh Chotalia" userId="S::chotalia.b@northeastern.edu::e4a77a2f-b6a8-4e68-be01-3f86250e4c74" providerId="AD" clId="Web-{44649131-E495-4A55-8D79-AF5A7AFE7F64}" dt="2024-04-11T15:00:27.457" v="311" actId="1076"/>
          <ac:picMkLst>
            <pc:docMk/>
            <pc:sldMk cId="3063889102" sldId="354"/>
            <ac:picMk id="7" creationId="{9DCAD165-7DFA-8EFB-57B6-AF3B1E7457A4}"/>
          </ac:picMkLst>
        </pc:picChg>
        <pc:picChg chg="mod">
          <ac:chgData name="Bhakti Ramesh Chotalia" userId="S::chotalia.b@northeastern.edu::e4a77a2f-b6a8-4e68-be01-3f86250e4c74" providerId="AD" clId="Web-{44649131-E495-4A55-8D79-AF5A7AFE7F64}" dt="2024-04-11T15:00:27.488" v="312" actId="1076"/>
          <ac:picMkLst>
            <pc:docMk/>
            <pc:sldMk cId="3063889102" sldId="354"/>
            <ac:picMk id="8" creationId="{98367322-E84E-986E-26E7-9A1C996E9826}"/>
          </ac:picMkLst>
        </pc:picChg>
        <pc:picChg chg="add del mod">
          <ac:chgData name="Bhakti Ramesh Chotalia" userId="S::chotalia.b@northeastern.edu::e4a77a2f-b6a8-4e68-be01-3f86250e4c74" providerId="AD" clId="Web-{44649131-E495-4A55-8D79-AF5A7AFE7F64}" dt="2024-04-11T14:54:06.730" v="36"/>
          <ac:picMkLst>
            <pc:docMk/>
            <pc:sldMk cId="3063889102" sldId="354"/>
            <ac:picMk id="9" creationId="{110EC123-3967-E6BC-A3C6-991ABF76ECA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E066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5-44DA-B4A7-A97BD7A929A5}"/>
              </c:ext>
            </c:extLst>
          </c:dPt>
          <c:dPt>
            <c:idx val="1"/>
            <c:bubble3D val="0"/>
            <c:spPr>
              <a:solidFill>
                <a:srgbClr val="BCD97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8E5-44DA-B4A7-A97BD7A929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5-44DA-B4A7-A97BD7A929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0" dirty="0">
                <a:solidFill>
                  <a:schemeClr val="tx1"/>
                </a:solidFill>
              </a:rPr>
              <a:t>Risk</a:t>
            </a:r>
            <a:r>
              <a:rPr lang="en-US" sz="1200" b="0" baseline="0" dirty="0">
                <a:solidFill>
                  <a:schemeClr val="tx1"/>
                </a:solidFill>
              </a:rPr>
              <a:t> of Cancer</a:t>
            </a:r>
            <a:endParaRPr lang="en-US" sz="1200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475759237587546E-2"/>
          <c:y val="0.18346358766525842"/>
          <c:w val="0.88904848152482485"/>
          <c:h val="0.7665008884260348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Segment 1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FC-4D0C-8C87-10D705E7F8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Segment 2</c:v>
                </c:pt>
              </c:strCache>
            </c:strRef>
          </c:tx>
          <c:spPr>
            <a:solidFill>
              <a:srgbClr val="FFC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FC-4D0C-8C87-10D705E7F8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Segment 3</c:v>
                </c:pt>
              </c:strCache>
            </c:strRef>
          </c:tx>
          <c:spPr>
            <a:solidFill>
              <a:srgbClr val="3A8834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0.43700000000000006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FC-4D0C-8C87-10D705E7F8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Segment 4</c:v>
                </c:pt>
              </c:strCache>
            </c:strRef>
          </c:tx>
          <c:spPr>
            <a:solidFill>
              <a:srgbClr val="EBC2F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FC-4D0C-8C87-10D705E7F8B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76371984"/>
        <c:axId val="1176370064"/>
      </c:barChart>
      <c:valAx>
        <c:axId val="1176370064"/>
        <c:scaling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76371984"/>
        <c:crosses val="autoZero"/>
        <c:crossBetween val="between"/>
      </c:valAx>
      <c:catAx>
        <c:axId val="1176371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763700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 Group</c:v>
                </c:pt>
              </c:strCache>
            </c:strRef>
          </c:tx>
          <c:dPt>
            <c:idx val="0"/>
            <c:bubble3D val="0"/>
            <c:spPr>
              <a:solidFill>
                <a:srgbClr val="B8E2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5-44DA-B4A7-A97BD7A929A5}"/>
              </c:ext>
            </c:extLst>
          </c:dPt>
          <c:dPt>
            <c:idx val="1"/>
            <c:bubble3D val="0"/>
            <c:spPr>
              <a:solidFill>
                <a:srgbClr val="88A0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8E5-44DA-B4A7-A97BD7A929A5}"/>
              </c:ext>
            </c:extLst>
          </c:dPt>
          <c:dPt>
            <c:idx val="2"/>
            <c:bubble3D val="0"/>
            <c:spPr>
              <a:solidFill>
                <a:schemeClr val="tx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B4E-4009-BBF6-DAC5D6E9FD4B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E5-44DA-B4A7-A97BD7A929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Under 18</c:v>
                </c:pt>
                <c:pt idx="1">
                  <c:v>18-24</c:v>
                </c:pt>
                <c:pt idx="2">
                  <c:v>25-34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17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5-44DA-B4A7-A97BD7A929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 Experience</c:v>
                </c:pt>
              </c:strCache>
            </c:strRef>
          </c:tx>
          <c:dPt>
            <c:idx val="0"/>
            <c:bubble3D val="0"/>
            <c:spPr>
              <a:solidFill>
                <a:srgbClr val="E3BB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5-44DA-B4A7-A97BD7A929A5}"/>
              </c:ext>
            </c:extLst>
          </c:dPt>
          <c:dPt>
            <c:idx val="1"/>
            <c:bubble3D val="0"/>
            <c:spPr>
              <a:solidFill>
                <a:srgbClr val="CD8B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8E5-44DA-B4A7-A97BD7A929A5}"/>
              </c:ext>
            </c:extLst>
          </c:dPt>
          <c:dPt>
            <c:idx val="2"/>
            <c:bubble3D val="0"/>
            <c:spPr>
              <a:solidFill>
                <a:srgbClr val="BB64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B4E-4009-BBF6-DAC5D6E9FD4B}"/>
              </c:ext>
            </c:extLst>
          </c:dPt>
          <c:dPt>
            <c:idx val="3"/>
            <c:bubble3D val="0"/>
            <c:spPr>
              <a:solidFill>
                <a:srgbClr val="A828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5B8-491F-96C2-5EE1F27BD8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0-1 Years</c:v>
                </c:pt>
                <c:pt idx="1">
                  <c:v>1-3 Years</c:v>
                </c:pt>
                <c:pt idx="2">
                  <c:v>3-5 Years</c:v>
                </c:pt>
                <c:pt idx="3">
                  <c:v>More Then 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17</c:v>
                </c:pt>
                <c:pt idx="2">
                  <c:v>14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5-44DA-B4A7-A97BD7A929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8892635631892896"/>
          <c:w val="1"/>
          <c:h val="0.15962652187565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Coursera</c:v>
                </c:pt>
                <c:pt idx="1">
                  <c:v>DataCamp</c:v>
                </c:pt>
                <c:pt idx="2">
                  <c:v>EdX</c:v>
                </c:pt>
                <c:pt idx="3">
                  <c:v>LinkedIn Learning</c:v>
                </c:pt>
                <c:pt idx="4">
                  <c:v>Udemy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3.5348837209999999</c:v>
                </c:pt>
                <c:pt idx="1">
                  <c:v>3.11627907</c:v>
                </c:pt>
                <c:pt idx="2">
                  <c:v>3.6279069769999999</c:v>
                </c:pt>
                <c:pt idx="3">
                  <c:v>3.5116279069999998</c:v>
                </c:pt>
                <c:pt idx="4">
                  <c:v>3.0697674419999998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58-44F9-8FBD-497D524A4E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3"/>
        <c:axId val="27517807"/>
        <c:axId val="27513967"/>
      </c:barChart>
      <c:catAx>
        <c:axId val="275178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13967"/>
        <c:crosses val="autoZero"/>
        <c:auto val="1"/>
        <c:lblAlgn val="ctr"/>
        <c:lblOffset val="100"/>
        <c:noMultiLvlLbl val="0"/>
      </c:catAx>
      <c:valAx>
        <c:axId val="2751396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17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 Experience</c:v>
                </c:pt>
              </c:strCache>
            </c:strRef>
          </c:tx>
          <c:dPt>
            <c:idx val="0"/>
            <c:bubble3D val="0"/>
            <c:spPr>
              <a:solidFill>
                <a:srgbClr val="C0DE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5-44DA-B4A7-A97BD7A929A5}"/>
              </c:ext>
            </c:extLst>
          </c:dPt>
          <c:dPt>
            <c:idx val="1"/>
            <c:bubble3D val="0"/>
            <c:spPr>
              <a:solidFill>
                <a:srgbClr val="8BCD9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8E5-44DA-B4A7-A97BD7A929A5}"/>
              </c:ext>
            </c:extLst>
          </c:dPt>
          <c:dPt>
            <c:idx val="2"/>
            <c:bubble3D val="0"/>
            <c:spPr>
              <a:solidFill>
                <a:srgbClr val="69C98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B4E-4009-BBF6-DAC5D6E9FD4B}"/>
              </c:ext>
            </c:extLst>
          </c:dPt>
          <c:dPt>
            <c:idx val="3"/>
            <c:bubble3D val="0"/>
            <c:spPr>
              <a:solidFill>
                <a:srgbClr val="38A6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5B8-491F-96C2-5EE1F27BD85E}"/>
              </c:ext>
            </c:extLst>
          </c:dPt>
          <c:dPt>
            <c:idx val="4"/>
            <c:bubble3D val="0"/>
            <c:spPr>
              <a:solidFill>
                <a:srgbClr val="3A88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B695-4727-BD85-4BAAAFE895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Less than 3 months</c:v>
                </c:pt>
                <c:pt idx="1">
                  <c:v>3-6 Months</c:v>
                </c:pt>
                <c:pt idx="2">
                  <c:v>6-12 Months</c:v>
                </c:pt>
                <c:pt idx="3">
                  <c:v>1-2 Years</c:v>
                </c:pt>
                <c:pt idx="4">
                  <c:v>More than 2 years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5-44DA-B4A7-A97BD7A929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729770882918757"/>
          <c:y val="7.6061125319380279E-2"/>
          <c:w val="0.34312292884649037"/>
          <c:h val="0.923938874680619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Segment 1</c:v>
                </c:pt>
              </c:strCache>
            </c:strRef>
          </c:tx>
          <c:spPr>
            <a:solidFill>
              <a:srgbClr val="F1C2C8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0.37209302325581395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1C-403A-B69D-3A758FDADB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Segment 2</c:v>
                </c:pt>
              </c:strCache>
            </c:strRef>
          </c:tx>
          <c:spPr>
            <a:solidFill>
              <a:srgbClr val="C2C8F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0.13953488372093023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1C-403A-B69D-3A758FDADB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Segment 3</c:v>
                </c:pt>
              </c:strCache>
            </c:strRef>
          </c:tx>
          <c:spPr>
            <a:solidFill>
              <a:srgbClr val="C8F1C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0.30232558139534882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1C-403A-B69D-3A758FDADB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Segment 4</c:v>
                </c:pt>
              </c:strCache>
            </c:strRef>
          </c:tx>
          <c:spPr>
            <a:solidFill>
              <a:srgbClr val="EBC2F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0.18604651162790697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1C-403A-B69D-3A758FDADB0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76371984"/>
        <c:axId val="1176370064"/>
      </c:barChart>
      <c:valAx>
        <c:axId val="1176370064"/>
        <c:scaling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76371984"/>
        <c:crosses val="autoZero"/>
        <c:crossBetween val="between"/>
      </c:valAx>
      <c:catAx>
        <c:axId val="1176371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763700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Segment 1</c:v>
                </c:pt>
              </c:strCache>
            </c:strRef>
          </c:tx>
          <c:spPr>
            <a:solidFill>
              <a:srgbClr val="F1C2C8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A0-4213-93E9-08929E2B3D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Segment 2</c:v>
                </c:pt>
              </c:strCache>
            </c:strRef>
          </c:tx>
          <c:spPr>
            <a:solidFill>
              <a:srgbClr val="C2C8F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A0-4213-93E9-08929E2B3D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Segment 3</c:v>
                </c:pt>
              </c:strCache>
            </c:strRef>
          </c:tx>
          <c:spPr>
            <a:solidFill>
              <a:srgbClr val="C8F1C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A0-4213-93E9-08929E2B3D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Segment 4</c:v>
                </c:pt>
              </c:strCache>
            </c:strRef>
          </c:tx>
          <c:spPr>
            <a:solidFill>
              <a:srgbClr val="EBC2F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A0-4213-93E9-08929E2B3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76371984"/>
        <c:axId val="1176370064"/>
      </c:barChart>
      <c:valAx>
        <c:axId val="1176370064"/>
        <c:scaling>
          <c:orientation val="minMax"/>
          <c:max val="1"/>
        </c:scaling>
        <c:delete val="1"/>
        <c:axPos val="b"/>
        <c:numFmt formatCode="General" sourceLinked="1"/>
        <c:majorTickMark val="out"/>
        <c:minorTickMark val="none"/>
        <c:tickLblPos val="nextTo"/>
        <c:crossAx val="1176371984"/>
        <c:crosses val="autoZero"/>
        <c:crossBetween val="between"/>
      </c:valAx>
      <c:catAx>
        <c:axId val="1176371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763700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0" dirty="0">
                <a:solidFill>
                  <a:schemeClr val="tx1"/>
                </a:solidFill>
              </a:rPr>
              <a:t>Risk</a:t>
            </a:r>
            <a:r>
              <a:rPr lang="en-US" sz="1200" b="0" baseline="0" dirty="0">
                <a:solidFill>
                  <a:schemeClr val="tx1"/>
                </a:solidFill>
              </a:rPr>
              <a:t> of Cancer</a:t>
            </a:r>
            <a:endParaRPr lang="en-US" sz="1200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475759237587546E-2"/>
          <c:y val="0.18346358766525842"/>
          <c:w val="0.88904848152482485"/>
          <c:h val="0.7665008884260348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Segment 1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FC-4D0C-8C87-10D705E7F8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Segment 2</c:v>
                </c:pt>
              </c:strCache>
            </c:strRef>
          </c:tx>
          <c:spPr>
            <a:solidFill>
              <a:srgbClr val="FFC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FC-4D0C-8C87-10D705E7F8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Segment 3</c:v>
                </c:pt>
              </c:strCache>
            </c:strRef>
          </c:tx>
          <c:spPr>
            <a:solidFill>
              <a:srgbClr val="3A8834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FC-4D0C-8C87-10D705E7F8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Segment 4</c:v>
                </c:pt>
              </c:strCache>
            </c:strRef>
          </c:tx>
          <c:spPr>
            <a:solidFill>
              <a:srgbClr val="EBC2F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FC-4D0C-8C87-10D705E7F8B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76371984"/>
        <c:axId val="1176370064"/>
      </c:barChart>
      <c:valAx>
        <c:axId val="1176370064"/>
        <c:scaling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76371984"/>
        <c:crosses val="autoZero"/>
        <c:crossBetween val="between"/>
      </c:valAx>
      <c:catAx>
        <c:axId val="1176371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763700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0" dirty="0">
                <a:solidFill>
                  <a:schemeClr val="tx1"/>
                </a:solidFill>
              </a:rPr>
              <a:t>Risk</a:t>
            </a:r>
            <a:r>
              <a:rPr lang="en-US" sz="1200" b="0" baseline="0" dirty="0">
                <a:solidFill>
                  <a:schemeClr val="tx1"/>
                </a:solidFill>
              </a:rPr>
              <a:t> of Cancer</a:t>
            </a:r>
            <a:endParaRPr lang="en-US" sz="1200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475759237587546E-2"/>
          <c:y val="0.18346358766525842"/>
          <c:w val="0.88904848152482485"/>
          <c:h val="0.7665008884260348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Segment 1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FC-4D0C-8C87-10D705E7F8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Segment 2</c:v>
                </c:pt>
              </c:strCache>
            </c:strRef>
          </c:tx>
          <c:spPr>
            <a:solidFill>
              <a:srgbClr val="FFC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FC-4D0C-8C87-10D705E7F8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Segment 3</c:v>
                </c:pt>
              </c:strCache>
            </c:strRef>
          </c:tx>
          <c:spPr>
            <a:solidFill>
              <a:srgbClr val="3A8834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0.19999999999999996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FC-4D0C-8C87-10D705E7F8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Segment 4</c:v>
                </c:pt>
              </c:strCache>
            </c:strRef>
          </c:tx>
          <c:spPr>
            <a:solidFill>
              <a:srgbClr val="EBC2F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FC-4D0C-8C87-10D705E7F8B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76371984"/>
        <c:axId val="1176370064"/>
      </c:barChart>
      <c:valAx>
        <c:axId val="1176370064"/>
        <c:scaling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76371984"/>
        <c:crosses val="autoZero"/>
        <c:crossBetween val="between"/>
      </c:valAx>
      <c:catAx>
        <c:axId val="1176371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763700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522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4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061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4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442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472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542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824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34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535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695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315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07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91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424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911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40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141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74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4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4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7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8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-129133" y="1248300"/>
            <a:ext cx="9402317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err="1"/>
              <a:t>NexusCollab</a:t>
            </a:r>
            <a:br>
              <a:rPr lang="en" b="1">
                <a:solidFill>
                  <a:srgbClr val="0D0D0D"/>
                </a:solidFill>
              </a:rPr>
            </a:br>
            <a:endParaRPr lang="en-US" sz="2400"/>
          </a:p>
          <a:p>
            <a:r>
              <a:rPr lang="en-US" sz="1800">
                <a:solidFill>
                  <a:srgbClr val="000000"/>
                </a:solidFill>
              </a:rPr>
              <a:t>Where collaboration meets innovation, transforming your learning into real-world impact</a:t>
            </a:r>
            <a:endParaRPr lang="en" sz="180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eam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9490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variables graphs</a:t>
            </a:r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EAEE7E-CEEA-B98A-38F4-4E668424D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269201"/>
              </p:ext>
            </p:extLst>
          </p:nvPr>
        </p:nvGraphicFramePr>
        <p:xfrm>
          <a:off x="-1015093" y="1378323"/>
          <a:ext cx="3603171" cy="1509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D111CC-521E-279F-A4AE-A839EAC9C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085185"/>
              </p:ext>
            </p:extLst>
          </p:nvPr>
        </p:nvGraphicFramePr>
        <p:xfrm>
          <a:off x="1254579" y="1375077"/>
          <a:ext cx="3603171" cy="1509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7FFCDC-CAA8-0E7A-31AF-8EA0FFDEE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068063"/>
              </p:ext>
            </p:extLst>
          </p:nvPr>
        </p:nvGraphicFramePr>
        <p:xfrm>
          <a:off x="130419" y="3222550"/>
          <a:ext cx="3891853" cy="1635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DBB09E8-D0B6-4950-B2C5-81A362B44584}"/>
              </a:ext>
            </a:extLst>
          </p:cNvPr>
          <p:cNvSpPr txBox="1"/>
          <p:nvPr/>
        </p:nvSpPr>
        <p:spPr>
          <a:xfrm>
            <a:off x="327722" y="1203160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Gender Ratio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FD360-9865-9439-3518-59B8DDB43E65}"/>
              </a:ext>
            </a:extLst>
          </p:cNvPr>
          <p:cNvSpPr txBox="1"/>
          <p:nvPr/>
        </p:nvSpPr>
        <p:spPr>
          <a:xfrm>
            <a:off x="2687201" y="1203160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Age 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65157-DAC6-ADF0-ABB5-F9ECD1C0C80B}"/>
              </a:ext>
            </a:extLst>
          </p:cNvPr>
          <p:cNvSpPr txBox="1"/>
          <p:nvPr/>
        </p:nvSpPr>
        <p:spPr>
          <a:xfrm>
            <a:off x="1492497" y="3050633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Work Experience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A02C3B-1117-7687-D91C-5FE426421407}"/>
              </a:ext>
            </a:extLst>
          </p:cNvPr>
          <p:cNvSpPr txBox="1"/>
          <p:nvPr/>
        </p:nvSpPr>
        <p:spPr>
          <a:xfrm>
            <a:off x="5748239" y="3012822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Competitor Brand Perception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189B58B-B8BD-71E7-7983-D11AF4430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210443"/>
              </p:ext>
            </p:extLst>
          </p:nvPr>
        </p:nvGraphicFramePr>
        <p:xfrm>
          <a:off x="5121729" y="3269657"/>
          <a:ext cx="3540577" cy="1492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D148E3F-86B4-165C-BD82-D07F3A807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178844"/>
              </p:ext>
            </p:extLst>
          </p:nvPr>
        </p:nvGraphicFramePr>
        <p:xfrm>
          <a:off x="4770454" y="1473046"/>
          <a:ext cx="3891853" cy="1635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4C3B333-8114-1BB3-B72A-06567178432F}"/>
              </a:ext>
            </a:extLst>
          </p:cNvPr>
          <p:cNvSpPr txBox="1"/>
          <p:nvPr/>
        </p:nvSpPr>
        <p:spPr>
          <a:xfrm>
            <a:off x="5441264" y="1197390"/>
            <a:ext cx="2776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Usage of Education Services Duration</a:t>
            </a:r>
          </a:p>
        </p:txBody>
      </p:sp>
    </p:spTree>
    <p:extLst>
      <p:ext uri="{BB962C8B-B14F-4D97-AF65-F5344CB8AC3E}">
        <p14:creationId xmlns:p14="http://schemas.microsoft.com/office/powerpoint/2010/main" val="383063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9490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 results - Dendograms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9B033-4C21-4CDC-77BB-C13FAF6D6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89" y="1536647"/>
            <a:ext cx="3973021" cy="2576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D26C4-5B6F-228D-8F2B-4941154A9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370" y="1482429"/>
            <a:ext cx="4103141" cy="268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8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9490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 descriptions</a:t>
            </a:r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6BCAB63-23F6-B7CB-FFDC-A2C942474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147167"/>
              </p:ext>
            </p:extLst>
          </p:nvPr>
        </p:nvGraphicFramePr>
        <p:xfrm>
          <a:off x="179668" y="1026996"/>
          <a:ext cx="3657600" cy="1185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AFFAEC3-B3AF-0B48-3E4E-09154B7A80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486"/>
          <a:stretch/>
        </p:blipFill>
        <p:spPr>
          <a:xfrm>
            <a:off x="48986" y="2178780"/>
            <a:ext cx="3661956" cy="2301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91EB1B-E03A-1329-8397-3E52E3FF6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268" y="1316411"/>
            <a:ext cx="5257746" cy="3067814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E0C5523-2449-D811-0C93-D6E798F0B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546960"/>
              </p:ext>
            </p:extLst>
          </p:nvPr>
        </p:nvGraphicFramePr>
        <p:xfrm>
          <a:off x="0" y="4480575"/>
          <a:ext cx="8915400" cy="43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7138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BEF8C2-ADF8-09AE-58B5-0FFF3718BC72}"/>
              </a:ext>
            </a:extLst>
          </p:cNvPr>
          <p:cNvSpPr/>
          <p:nvPr/>
        </p:nvSpPr>
        <p:spPr>
          <a:xfrm>
            <a:off x="1" y="0"/>
            <a:ext cx="2936994" cy="5143500"/>
          </a:xfrm>
          <a:prstGeom prst="rect">
            <a:avLst/>
          </a:prstGeom>
          <a:solidFill>
            <a:srgbClr val="C2C8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Ins="0" rtlCol="0" anchor="t"/>
          <a:lstStyle/>
          <a:p>
            <a:r>
              <a:rPr lang="en-US" sz="3000">
                <a:solidFill>
                  <a:schemeClr val="accent1">
                    <a:lumMod val="7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Price-Sensitive Students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83DDA-F824-E63D-5D8F-D2BE8797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4052" y="1416127"/>
            <a:ext cx="1273891" cy="142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BA41E25-431B-5300-BE7C-A5D323B5B3F6}"/>
              </a:ext>
            </a:extLst>
          </p:cNvPr>
          <p:cNvSpPr txBox="1">
            <a:spLocks/>
          </p:cNvSpPr>
          <p:nvPr/>
        </p:nvSpPr>
        <p:spPr>
          <a:xfrm>
            <a:off x="140942" y="3015389"/>
            <a:ext cx="2600110" cy="1508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>
            <a:lvl1pPr lvl="0" algn="l" defTabSz="119996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150" b="1" i="0" kern="120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algn="just" defTabSz="899975">
              <a:lnSpc>
                <a:spcPct val="100000"/>
              </a:lnSpc>
              <a:buClrTx/>
              <a:defRPr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+mj-lt"/>
              </a:rPr>
              <a:t>Mia, a university student with an eye for value, navigates through a diverse array of educational topics, finding gems that fit her tight budget and expansive academic interests.</a:t>
            </a:r>
            <a:endParaRPr lang="nl-NL" sz="1400" b="0" i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EB849-FBC2-47CF-7B96-BD0FA809E6D6}"/>
              </a:ext>
            </a:extLst>
          </p:cNvPr>
          <p:cNvSpPr/>
          <p:nvPr/>
        </p:nvSpPr>
        <p:spPr>
          <a:xfrm>
            <a:off x="3051280" y="612360"/>
            <a:ext cx="5796455" cy="1412384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4C6540-2CB8-B11B-1FEE-220073A0CAD0}"/>
              </a:ext>
            </a:extLst>
          </p:cNvPr>
          <p:cNvSpPr/>
          <p:nvPr/>
        </p:nvSpPr>
        <p:spPr>
          <a:xfrm>
            <a:off x="3118944" y="553093"/>
            <a:ext cx="5796455" cy="14123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BD9EC-0A11-31FE-FBB4-A44A002FD5E4}"/>
              </a:ext>
            </a:extLst>
          </p:cNvPr>
          <p:cNvSpPr/>
          <p:nvPr/>
        </p:nvSpPr>
        <p:spPr>
          <a:xfrm>
            <a:off x="3220544" y="422194"/>
            <a:ext cx="1833149" cy="363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5068A-5663-6CE3-9F26-536A9FD8129D}"/>
              </a:ext>
            </a:extLst>
          </p:cNvPr>
          <p:cNvSpPr/>
          <p:nvPr/>
        </p:nvSpPr>
        <p:spPr>
          <a:xfrm>
            <a:off x="3140514" y="845452"/>
            <a:ext cx="5489136" cy="1327540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Very strong preference for affordable educational services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Value access to a wide range of topics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While not as high as Engaged Explorer, they still value community engagement to a considerable extent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Not swayed by platform usability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EC7DC8-791F-E958-2584-1B1B9102CCE4}"/>
              </a:ext>
            </a:extLst>
          </p:cNvPr>
          <p:cNvSpPr/>
          <p:nvPr/>
        </p:nvSpPr>
        <p:spPr>
          <a:xfrm>
            <a:off x="3220545" y="345994"/>
            <a:ext cx="2167806" cy="4522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30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Differentiator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E1E2B-D310-EA95-1C70-47838DD15E34}"/>
              </a:ext>
            </a:extLst>
          </p:cNvPr>
          <p:cNvSpPr/>
          <p:nvPr/>
        </p:nvSpPr>
        <p:spPr>
          <a:xfrm>
            <a:off x="3027969" y="4083916"/>
            <a:ext cx="5978404" cy="69676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“</a:t>
            </a:r>
            <a:r>
              <a:rPr lang="en-US" sz="1200" i="1" kern="1200">
                <a:solidFill>
                  <a:srgbClr val="000000"/>
                </a:solidFill>
                <a:latin typeface="+mj-lt"/>
              </a:rPr>
              <a:t>A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 a student juggling finances, I hunt for courses that give the most bang for my buck; I'd be thrilled to see more budget-friendly options that don't skimp on the diversity of subjects</a:t>
            </a:r>
            <a:endParaRPr kumimoji="0" lang="en-US" sz="120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56" name="Google Shape;10059;p151">
            <a:extLst>
              <a:ext uri="{FF2B5EF4-FFF2-40B4-BE49-F238E27FC236}">
                <a16:creationId xmlns:a16="http://schemas.microsoft.com/office/drawing/2014/main" id="{B2FB978B-CD30-1BC6-546A-9C997447C5CC}"/>
              </a:ext>
            </a:extLst>
          </p:cNvPr>
          <p:cNvGrpSpPr/>
          <p:nvPr/>
        </p:nvGrpSpPr>
        <p:grpSpPr>
          <a:xfrm>
            <a:off x="6441411" y="2155356"/>
            <a:ext cx="349710" cy="349781"/>
            <a:chOff x="4774321" y="1922400"/>
            <a:chExt cx="348838" cy="348874"/>
          </a:xfrm>
          <a:solidFill>
            <a:schemeClr val="accent1">
              <a:lumMod val="75000"/>
            </a:schemeClr>
          </a:solidFill>
        </p:grpSpPr>
        <p:sp>
          <p:nvSpPr>
            <p:cNvPr id="452" name="Google Shape;10060;p151">
              <a:extLst>
                <a:ext uri="{FF2B5EF4-FFF2-40B4-BE49-F238E27FC236}">
                  <a16:creationId xmlns:a16="http://schemas.microsoft.com/office/drawing/2014/main" id="{F5197A05-EE0C-799E-1952-3E36E18CBDA2}"/>
                </a:ext>
              </a:extLst>
            </p:cNvPr>
            <p:cNvSpPr/>
            <p:nvPr/>
          </p:nvSpPr>
          <p:spPr>
            <a:xfrm>
              <a:off x="4846388" y="2191400"/>
              <a:ext cx="23306" cy="24054"/>
            </a:xfrm>
            <a:custGeom>
              <a:avLst/>
              <a:gdLst/>
              <a:ahLst/>
              <a:cxnLst/>
              <a:rect l="l" t="t" r="r" b="b"/>
              <a:pathLst>
                <a:path w="716" h="739" extrusionOk="0">
                  <a:moveTo>
                    <a:pt x="1" y="0"/>
                  </a:moveTo>
                  <a:lnTo>
                    <a:pt x="1" y="738"/>
                  </a:lnTo>
                  <a:lnTo>
                    <a:pt x="715" y="738"/>
                  </a:lnTo>
                  <a:lnTo>
                    <a:pt x="7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0061;p151">
              <a:extLst>
                <a:ext uri="{FF2B5EF4-FFF2-40B4-BE49-F238E27FC236}">
                  <a16:creationId xmlns:a16="http://schemas.microsoft.com/office/drawing/2014/main" id="{65652DE2-ADCE-E70A-62F2-3078C559CD85}"/>
                </a:ext>
              </a:extLst>
            </p:cNvPr>
            <p:cNvSpPr/>
            <p:nvPr/>
          </p:nvSpPr>
          <p:spPr>
            <a:xfrm>
              <a:off x="4774321" y="1947985"/>
              <a:ext cx="348838" cy="77534"/>
            </a:xfrm>
            <a:custGeom>
              <a:avLst/>
              <a:gdLst/>
              <a:ahLst/>
              <a:cxnLst/>
              <a:rect l="l" t="t" r="r" b="b"/>
              <a:pathLst>
                <a:path w="10717" h="2382" extrusionOk="0">
                  <a:moveTo>
                    <a:pt x="0" y="0"/>
                  </a:moveTo>
                  <a:lnTo>
                    <a:pt x="0" y="2382"/>
                  </a:lnTo>
                  <a:lnTo>
                    <a:pt x="10717" y="2382"/>
                  </a:lnTo>
                  <a:lnTo>
                    <a:pt x="10717" y="0"/>
                  </a:lnTo>
                  <a:lnTo>
                    <a:pt x="9288" y="0"/>
                  </a:lnTo>
                  <a:lnTo>
                    <a:pt x="9288" y="310"/>
                  </a:lnTo>
                  <a:cubicBezTo>
                    <a:pt x="9288" y="834"/>
                    <a:pt x="8859" y="1263"/>
                    <a:pt x="8335" y="1263"/>
                  </a:cubicBezTo>
                  <a:lnTo>
                    <a:pt x="8264" y="1263"/>
                  </a:lnTo>
                  <a:cubicBezTo>
                    <a:pt x="7740" y="1263"/>
                    <a:pt x="7311" y="834"/>
                    <a:pt x="7311" y="310"/>
                  </a:cubicBezTo>
                  <a:lnTo>
                    <a:pt x="7311" y="0"/>
                  </a:lnTo>
                  <a:lnTo>
                    <a:pt x="3406" y="0"/>
                  </a:lnTo>
                  <a:lnTo>
                    <a:pt x="3406" y="310"/>
                  </a:lnTo>
                  <a:cubicBezTo>
                    <a:pt x="3406" y="834"/>
                    <a:pt x="2977" y="1263"/>
                    <a:pt x="2453" y="1263"/>
                  </a:cubicBezTo>
                  <a:lnTo>
                    <a:pt x="2382" y="1263"/>
                  </a:lnTo>
                  <a:cubicBezTo>
                    <a:pt x="1858" y="1263"/>
                    <a:pt x="1429" y="834"/>
                    <a:pt x="1429" y="310"/>
                  </a:cubicBezTo>
                  <a:lnTo>
                    <a:pt x="14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0062;p151">
              <a:extLst>
                <a:ext uri="{FF2B5EF4-FFF2-40B4-BE49-F238E27FC236}">
                  <a16:creationId xmlns:a16="http://schemas.microsoft.com/office/drawing/2014/main" id="{06A02DBA-CE14-58D6-036E-07CADEEFD7AE}"/>
                </a:ext>
              </a:extLst>
            </p:cNvPr>
            <p:cNvSpPr/>
            <p:nvPr/>
          </p:nvSpPr>
          <p:spPr>
            <a:xfrm>
              <a:off x="4774321" y="2045670"/>
              <a:ext cx="348838" cy="225604"/>
            </a:xfrm>
            <a:custGeom>
              <a:avLst/>
              <a:gdLst/>
              <a:ahLst/>
              <a:cxnLst/>
              <a:rect l="l" t="t" r="r" b="b"/>
              <a:pathLst>
                <a:path w="10717" h="6931" extrusionOk="0">
                  <a:moveTo>
                    <a:pt x="3572" y="1096"/>
                  </a:moveTo>
                  <a:lnTo>
                    <a:pt x="3572" y="3072"/>
                  </a:lnTo>
                  <a:lnTo>
                    <a:pt x="1596" y="3072"/>
                  </a:lnTo>
                  <a:lnTo>
                    <a:pt x="1596" y="1096"/>
                  </a:lnTo>
                  <a:close/>
                  <a:moveTo>
                    <a:pt x="6382" y="1096"/>
                  </a:moveTo>
                  <a:lnTo>
                    <a:pt x="6382" y="3072"/>
                  </a:lnTo>
                  <a:lnTo>
                    <a:pt x="4406" y="3072"/>
                  </a:lnTo>
                  <a:lnTo>
                    <a:pt x="4406" y="1096"/>
                  </a:lnTo>
                  <a:close/>
                  <a:moveTo>
                    <a:pt x="9169" y="1096"/>
                  </a:moveTo>
                  <a:lnTo>
                    <a:pt x="9169" y="3072"/>
                  </a:lnTo>
                  <a:lnTo>
                    <a:pt x="7168" y="3072"/>
                  </a:lnTo>
                  <a:lnTo>
                    <a:pt x="7168" y="1096"/>
                  </a:lnTo>
                  <a:close/>
                  <a:moveTo>
                    <a:pt x="3572" y="3858"/>
                  </a:moveTo>
                  <a:lnTo>
                    <a:pt x="3572" y="5835"/>
                  </a:lnTo>
                  <a:lnTo>
                    <a:pt x="1596" y="5835"/>
                  </a:lnTo>
                  <a:lnTo>
                    <a:pt x="1596" y="3858"/>
                  </a:lnTo>
                  <a:close/>
                  <a:moveTo>
                    <a:pt x="6382" y="3858"/>
                  </a:moveTo>
                  <a:lnTo>
                    <a:pt x="6382" y="5835"/>
                  </a:lnTo>
                  <a:lnTo>
                    <a:pt x="4406" y="5835"/>
                  </a:lnTo>
                  <a:lnTo>
                    <a:pt x="4406" y="3858"/>
                  </a:lnTo>
                  <a:close/>
                  <a:moveTo>
                    <a:pt x="9169" y="3858"/>
                  </a:moveTo>
                  <a:lnTo>
                    <a:pt x="9169" y="5835"/>
                  </a:lnTo>
                  <a:lnTo>
                    <a:pt x="7168" y="5835"/>
                  </a:lnTo>
                  <a:lnTo>
                    <a:pt x="7168" y="3858"/>
                  </a:lnTo>
                  <a:close/>
                  <a:moveTo>
                    <a:pt x="0" y="0"/>
                  </a:moveTo>
                  <a:lnTo>
                    <a:pt x="0" y="6930"/>
                  </a:lnTo>
                  <a:lnTo>
                    <a:pt x="10717" y="6930"/>
                  </a:lnTo>
                  <a:lnTo>
                    <a:pt x="107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0063;p151">
              <a:extLst>
                <a:ext uri="{FF2B5EF4-FFF2-40B4-BE49-F238E27FC236}">
                  <a16:creationId xmlns:a16="http://schemas.microsoft.com/office/drawing/2014/main" id="{42CC7766-4768-32CE-F193-5105075DA7C8}"/>
                </a:ext>
              </a:extLst>
            </p:cNvPr>
            <p:cNvSpPr/>
            <p:nvPr/>
          </p:nvSpPr>
          <p:spPr>
            <a:xfrm>
              <a:off x="4846388" y="2101462"/>
              <a:ext cx="23306" cy="24054"/>
            </a:xfrm>
            <a:custGeom>
              <a:avLst/>
              <a:gdLst/>
              <a:ahLst/>
              <a:cxnLst/>
              <a:rect l="l" t="t" r="r" b="b"/>
              <a:pathLst>
                <a:path w="716" h="739" extrusionOk="0">
                  <a:moveTo>
                    <a:pt x="1" y="1"/>
                  </a:moveTo>
                  <a:lnTo>
                    <a:pt x="1" y="739"/>
                  </a:lnTo>
                  <a:lnTo>
                    <a:pt x="715" y="739"/>
                  </a:lnTo>
                  <a:lnTo>
                    <a:pt x="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0064;p151">
              <a:extLst>
                <a:ext uri="{FF2B5EF4-FFF2-40B4-BE49-F238E27FC236}">
                  <a16:creationId xmlns:a16="http://schemas.microsoft.com/office/drawing/2014/main" id="{1AB0F3E5-3360-B51B-6140-CBC8C0603626}"/>
                </a:ext>
              </a:extLst>
            </p:cNvPr>
            <p:cNvSpPr/>
            <p:nvPr/>
          </p:nvSpPr>
          <p:spPr>
            <a:xfrm>
              <a:off x="4840985" y="1922400"/>
              <a:ext cx="24054" cy="46547"/>
            </a:xfrm>
            <a:custGeom>
              <a:avLst/>
              <a:gdLst/>
              <a:ahLst/>
              <a:cxnLst/>
              <a:rect l="l" t="t" r="r" b="b"/>
              <a:pathLst>
                <a:path w="739" h="1430" extrusionOk="0">
                  <a:moveTo>
                    <a:pt x="0" y="1"/>
                  </a:moveTo>
                  <a:lnTo>
                    <a:pt x="0" y="1096"/>
                  </a:lnTo>
                  <a:cubicBezTo>
                    <a:pt x="0" y="1287"/>
                    <a:pt x="167" y="1429"/>
                    <a:pt x="334" y="1429"/>
                  </a:cubicBezTo>
                  <a:lnTo>
                    <a:pt x="405" y="1429"/>
                  </a:lnTo>
                  <a:cubicBezTo>
                    <a:pt x="596" y="1429"/>
                    <a:pt x="738" y="1287"/>
                    <a:pt x="738" y="1096"/>
                  </a:cubicBezTo>
                  <a:lnTo>
                    <a:pt x="7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0065;p151">
              <a:extLst>
                <a:ext uri="{FF2B5EF4-FFF2-40B4-BE49-F238E27FC236}">
                  <a16:creationId xmlns:a16="http://schemas.microsoft.com/office/drawing/2014/main" id="{65E3D473-90F0-A14A-21F6-4B3919CFD102}"/>
                </a:ext>
              </a:extLst>
            </p:cNvPr>
            <p:cNvSpPr/>
            <p:nvPr/>
          </p:nvSpPr>
          <p:spPr>
            <a:xfrm>
              <a:off x="5032450" y="1922400"/>
              <a:ext cx="24054" cy="46547"/>
            </a:xfrm>
            <a:custGeom>
              <a:avLst/>
              <a:gdLst/>
              <a:ahLst/>
              <a:cxnLst/>
              <a:rect l="l" t="t" r="r" b="b"/>
              <a:pathLst>
                <a:path w="739" h="1430" extrusionOk="0">
                  <a:moveTo>
                    <a:pt x="0" y="1"/>
                  </a:moveTo>
                  <a:lnTo>
                    <a:pt x="0" y="1096"/>
                  </a:lnTo>
                  <a:cubicBezTo>
                    <a:pt x="0" y="1287"/>
                    <a:pt x="167" y="1429"/>
                    <a:pt x="334" y="1429"/>
                  </a:cubicBezTo>
                  <a:lnTo>
                    <a:pt x="405" y="1429"/>
                  </a:lnTo>
                  <a:cubicBezTo>
                    <a:pt x="596" y="1429"/>
                    <a:pt x="739" y="1287"/>
                    <a:pt x="739" y="1096"/>
                  </a:cubicBezTo>
                  <a:lnTo>
                    <a:pt x="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0066;p151">
              <a:extLst>
                <a:ext uri="{FF2B5EF4-FFF2-40B4-BE49-F238E27FC236}">
                  <a16:creationId xmlns:a16="http://schemas.microsoft.com/office/drawing/2014/main" id="{145BFDDC-2CA4-FFAC-448E-B92D3D703D09}"/>
                </a:ext>
              </a:extLst>
            </p:cNvPr>
            <p:cNvSpPr/>
            <p:nvPr/>
          </p:nvSpPr>
          <p:spPr>
            <a:xfrm>
              <a:off x="4937108" y="2191400"/>
              <a:ext cx="24054" cy="24054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0" y="0"/>
                  </a:moveTo>
                  <a:lnTo>
                    <a:pt x="0" y="738"/>
                  </a:lnTo>
                  <a:lnTo>
                    <a:pt x="738" y="738"/>
                  </a:lnTo>
                  <a:lnTo>
                    <a:pt x="7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0067;p151">
              <a:extLst>
                <a:ext uri="{FF2B5EF4-FFF2-40B4-BE49-F238E27FC236}">
                  <a16:creationId xmlns:a16="http://schemas.microsoft.com/office/drawing/2014/main" id="{53CB7884-2D77-57E2-C13A-BEA06AE3F275}"/>
                </a:ext>
              </a:extLst>
            </p:cNvPr>
            <p:cNvSpPr/>
            <p:nvPr/>
          </p:nvSpPr>
          <p:spPr>
            <a:xfrm>
              <a:off x="5027795" y="2101462"/>
              <a:ext cx="23273" cy="24054"/>
            </a:xfrm>
            <a:custGeom>
              <a:avLst/>
              <a:gdLst/>
              <a:ahLst/>
              <a:cxnLst/>
              <a:rect l="l" t="t" r="r" b="b"/>
              <a:pathLst>
                <a:path w="715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15" y="739"/>
                  </a:lnTo>
                  <a:lnTo>
                    <a:pt x="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0068;p151">
              <a:extLst>
                <a:ext uri="{FF2B5EF4-FFF2-40B4-BE49-F238E27FC236}">
                  <a16:creationId xmlns:a16="http://schemas.microsoft.com/office/drawing/2014/main" id="{9C7C8DCF-1036-86D4-8DF4-D4F65759B8E1}"/>
                </a:ext>
              </a:extLst>
            </p:cNvPr>
            <p:cNvSpPr/>
            <p:nvPr/>
          </p:nvSpPr>
          <p:spPr>
            <a:xfrm>
              <a:off x="5027795" y="2191400"/>
              <a:ext cx="23273" cy="24054"/>
            </a:xfrm>
            <a:custGeom>
              <a:avLst/>
              <a:gdLst/>
              <a:ahLst/>
              <a:cxnLst/>
              <a:rect l="l" t="t" r="r" b="b"/>
              <a:pathLst>
                <a:path w="715" h="739" extrusionOk="0">
                  <a:moveTo>
                    <a:pt x="0" y="0"/>
                  </a:moveTo>
                  <a:lnTo>
                    <a:pt x="0" y="738"/>
                  </a:lnTo>
                  <a:lnTo>
                    <a:pt x="715" y="738"/>
                  </a:lnTo>
                  <a:lnTo>
                    <a:pt x="7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0069;p151">
              <a:extLst>
                <a:ext uri="{FF2B5EF4-FFF2-40B4-BE49-F238E27FC236}">
                  <a16:creationId xmlns:a16="http://schemas.microsoft.com/office/drawing/2014/main" id="{84D9EF35-E3F7-B440-F997-1233C596DF0D}"/>
                </a:ext>
              </a:extLst>
            </p:cNvPr>
            <p:cNvSpPr/>
            <p:nvPr/>
          </p:nvSpPr>
          <p:spPr>
            <a:xfrm>
              <a:off x="4937108" y="2101462"/>
              <a:ext cx="24054" cy="24054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38" y="739"/>
                  </a:lnTo>
                  <a:lnTo>
                    <a:pt x="7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7758;p144">
            <a:extLst>
              <a:ext uri="{FF2B5EF4-FFF2-40B4-BE49-F238E27FC236}">
                <a16:creationId xmlns:a16="http://schemas.microsoft.com/office/drawing/2014/main" id="{FFFD8334-EE19-A090-8CD8-39E13CB9F35E}"/>
              </a:ext>
            </a:extLst>
          </p:cNvPr>
          <p:cNvGrpSpPr/>
          <p:nvPr/>
        </p:nvGrpSpPr>
        <p:grpSpPr>
          <a:xfrm>
            <a:off x="6438488" y="2569404"/>
            <a:ext cx="355557" cy="354616"/>
            <a:chOff x="-34005425" y="3945575"/>
            <a:chExt cx="293025" cy="292250"/>
          </a:xfrm>
          <a:solidFill>
            <a:schemeClr val="accent1">
              <a:lumMod val="75000"/>
            </a:schemeClr>
          </a:solidFill>
        </p:grpSpPr>
        <p:sp>
          <p:nvSpPr>
            <p:cNvPr id="474" name="Google Shape;7759;p144">
              <a:extLst>
                <a:ext uri="{FF2B5EF4-FFF2-40B4-BE49-F238E27FC236}">
                  <a16:creationId xmlns:a16="http://schemas.microsoft.com/office/drawing/2014/main" id="{ADFC98CE-A83B-47C0-E2A5-FAAD3C6B14B1}"/>
                </a:ext>
              </a:extLst>
            </p:cNvPr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7760;p144">
              <a:extLst>
                <a:ext uri="{FF2B5EF4-FFF2-40B4-BE49-F238E27FC236}">
                  <a16:creationId xmlns:a16="http://schemas.microsoft.com/office/drawing/2014/main" id="{2D9CA678-BA84-58A8-1B23-06E1861FE05D}"/>
                </a:ext>
              </a:extLst>
            </p:cNvPr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7761;p144">
              <a:extLst>
                <a:ext uri="{FF2B5EF4-FFF2-40B4-BE49-F238E27FC236}">
                  <a16:creationId xmlns:a16="http://schemas.microsoft.com/office/drawing/2014/main" id="{FAE2CBEC-7FCD-1D1D-2D6B-EA50DC4019C4}"/>
                </a:ext>
              </a:extLst>
            </p:cNvPr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6808;p141">
            <a:extLst>
              <a:ext uri="{FF2B5EF4-FFF2-40B4-BE49-F238E27FC236}">
                <a16:creationId xmlns:a16="http://schemas.microsoft.com/office/drawing/2014/main" id="{049B9BE4-4287-60C8-E0E3-C9316522848A}"/>
              </a:ext>
            </a:extLst>
          </p:cNvPr>
          <p:cNvGrpSpPr/>
          <p:nvPr/>
        </p:nvGrpSpPr>
        <p:grpSpPr>
          <a:xfrm>
            <a:off x="3818850" y="2586366"/>
            <a:ext cx="174943" cy="373178"/>
            <a:chOff x="4584850" y="4399275"/>
            <a:chExt cx="225875" cy="481825"/>
          </a:xfrm>
          <a:solidFill>
            <a:schemeClr val="accent1">
              <a:lumMod val="75000"/>
            </a:schemeClr>
          </a:solidFill>
        </p:grpSpPr>
        <p:sp>
          <p:nvSpPr>
            <p:cNvPr id="478" name="Google Shape;6809;p141">
              <a:extLst>
                <a:ext uri="{FF2B5EF4-FFF2-40B4-BE49-F238E27FC236}">
                  <a16:creationId xmlns:a16="http://schemas.microsoft.com/office/drawing/2014/main" id="{5AFF82FF-FF08-D4E0-0062-12C783BA7DCF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9" name="Google Shape;6810;p141">
              <a:extLst>
                <a:ext uri="{FF2B5EF4-FFF2-40B4-BE49-F238E27FC236}">
                  <a16:creationId xmlns:a16="http://schemas.microsoft.com/office/drawing/2014/main" id="{BC4E8972-EBF5-E5A1-56FE-D9F45C5FCA2C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80" name="Picture 4" descr="Age, age sign, age symbol, circle, fresh, refresh, rotate icon - Download  on Iconfinder">
            <a:extLst>
              <a:ext uri="{FF2B5EF4-FFF2-40B4-BE49-F238E27FC236}">
                <a16:creationId xmlns:a16="http://schemas.microsoft.com/office/drawing/2014/main" id="{C123803E-A701-3587-FF49-0881CB187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34" y="2183925"/>
            <a:ext cx="338174" cy="33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" name="Picture 6" descr="1,700+ Spending Money Icon Stock Illustrations, Royalty-Free Vector  Graphics &amp; Clip Art - iStock">
            <a:extLst>
              <a:ext uri="{FF2B5EF4-FFF2-40B4-BE49-F238E27FC236}">
                <a16:creationId xmlns:a16="http://schemas.microsoft.com/office/drawing/2014/main" id="{74FF1FA9-03C9-F610-5D16-736F3F0B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97" y1="32353" x2="33497" y2="32353"/>
                        <a14:foregroundMark x1="49510" y1="38562" x2="49510" y2="38562"/>
                        <a14:foregroundMark x1="80229" y1="40033" x2="80229" y2="40033"/>
                        <a14:foregroundMark x1="72386" y1="13725" x2="72386" y2="13725"/>
                        <a14:foregroundMark x1="25163" y1="26634" x2="25163" y2="26634"/>
                        <a14:foregroundMark x1="33333" y1="67647" x2="33333" y2="6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82" y="2988285"/>
            <a:ext cx="431569" cy="43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" name="Rectangle 481">
            <a:extLst>
              <a:ext uri="{FF2B5EF4-FFF2-40B4-BE49-F238E27FC236}">
                <a16:creationId xmlns:a16="http://schemas.microsoft.com/office/drawing/2014/main" id="{6729845E-78BE-9D05-CC56-BD47A3E10901}"/>
              </a:ext>
            </a:extLst>
          </p:cNvPr>
          <p:cNvSpPr/>
          <p:nvPr/>
        </p:nvSpPr>
        <p:spPr>
          <a:xfrm>
            <a:off x="4164391" y="2207626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18-24 Years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C0D1AE70-23D1-B75F-EA72-0489A90BEA1A}"/>
              </a:ext>
            </a:extLst>
          </p:cNvPr>
          <p:cNvSpPr/>
          <p:nvPr/>
        </p:nvSpPr>
        <p:spPr>
          <a:xfrm>
            <a:off x="4164391" y="2640642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50% Females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7CCE1F96-2891-81AB-AD6D-6A31AB753523}"/>
              </a:ext>
            </a:extLst>
          </p:cNvPr>
          <p:cNvSpPr/>
          <p:nvPr/>
        </p:nvSpPr>
        <p:spPr>
          <a:xfrm>
            <a:off x="4164391" y="3073658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1-3 Years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6B1B9A26-04A4-BE97-849E-A22C5207D2A8}"/>
              </a:ext>
            </a:extLst>
          </p:cNvPr>
          <p:cNvSpPr/>
          <p:nvPr/>
        </p:nvSpPr>
        <p:spPr>
          <a:xfrm>
            <a:off x="6874336" y="2207626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Monthly Engagement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E7FC983-9D15-227E-9F0D-4479C56FB5D6}"/>
              </a:ext>
            </a:extLst>
          </p:cNvPr>
          <p:cNvSpPr/>
          <p:nvPr/>
        </p:nvSpPr>
        <p:spPr>
          <a:xfrm>
            <a:off x="6874336" y="2640642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3-6 hours/ Month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B0605BE-BDB5-E7BF-40EC-D33DE23F9B35}"/>
              </a:ext>
            </a:extLst>
          </p:cNvPr>
          <p:cNvSpPr/>
          <p:nvPr/>
        </p:nvSpPr>
        <p:spPr>
          <a:xfrm>
            <a:off x="6874336" y="3073658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 $1-$51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488" name="Google Shape;7516;p143">
            <a:extLst>
              <a:ext uri="{FF2B5EF4-FFF2-40B4-BE49-F238E27FC236}">
                <a16:creationId xmlns:a16="http://schemas.microsoft.com/office/drawing/2014/main" id="{4B367B47-BE41-583E-C304-5C31DF2186E7}"/>
              </a:ext>
            </a:extLst>
          </p:cNvPr>
          <p:cNvGrpSpPr/>
          <p:nvPr/>
        </p:nvGrpSpPr>
        <p:grpSpPr>
          <a:xfrm>
            <a:off x="3741228" y="3044138"/>
            <a:ext cx="319226" cy="316561"/>
            <a:chOff x="4629125" y="3235150"/>
            <a:chExt cx="295375" cy="294600"/>
          </a:xfrm>
          <a:solidFill>
            <a:schemeClr val="accent1">
              <a:lumMod val="75000"/>
            </a:schemeClr>
          </a:solidFill>
        </p:grpSpPr>
        <p:sp>
          <p:nvSpPr>
            <p:cNvPr id="489" name="Google Shape;7517;p143">
              <a:extLst>
                <a:ext uri="{FF2B5EF4-FFF2-40B4-BE49-F238E27FC236}">
                  <a16:creationId xmlns:a16="http://schemas.microsoft.com/office/drawing/2014/main" id="{8ADA392A-14D5-433A-0619-D0AD3BEE90FF}"/>
                </a:ext>
              </a:extLst>
            </p:cNvPr>
            <p:cNvSpPr/>
            <p:nvPr/>
          </p:nvSpPr>
          <p:spPr>
            <a:xfrm>
              <a:off x="4696850" y="33911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7518;p143">
              <a:extLst>
                <a:ext uri="{FF2B5EF4-FFF2-40B4-BE49-F238E27FC236}">
                  <a16:creationId xmlns:a16="http://schemas.microsoft.com/office/drawing/2014/main" id="{38CD5FCA-1143-38F7-AAD4-0EE3AB24314C}"/>
                </a:ext>
              </a:extLst>
            </p:cNvPr>
            <p:cNvSpPr/>
            <p:nvPr/>
          </p:nvSpPr>
          <p:spPr>
            <a:xfrm>
              <a:off x="4680300" y="3443875"/>
              <a:ext cx="69350" cy="34675"/>
            </a:xfrm>
            <a:custGeom>
              <a:avLst/>
              <a:gdLst/>
              <a:ahLst/>
              <a:cxnLst/>
              <a:rect l="l" t="t" r="r" b="b"/>
              <a:pathLst>
                <a:path w="2774" h="1387" extrusionOk="0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7519;p143">
              <a:extLst>
                <a:ext uri="{FF2B5EF4-FFF2-40B4-BE49-F238E27FC236}">
                  <a16:creationId xmlns:a16="http://schemas.microsoft.com/office/drawing/2014/main" id="{8BF8D727-0675-CCEA-24AD-6E683BF62F50}"/>
                </a:ext>
              </a:extLst>
            </p:cNvPr>
            <p:cNvSpPr/>
            <p:nvPr/>
          </p:nvSpPr>
          <p:spPr>
            <a:xfrm>
              <a:off x="4629125" y="3339900"/>
              <a:ext cx="295375" cy="189850"/>
            </a:xfrm>
            <a:custGeom>
              <a:avLst/>
              <a:gdLst/>
              <a:ahLst/>
              <a:cxnLst/>
              <a:rect l="l" t="t" r="r" b="b"/>
              <a:pathLst>
                <a:path w="11815" h="7594" extrusionOk="0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7520;p143">
              <a:extLst>
                <a:ext uri="{FF2B5EF4-FFF2-40B4-BE49-F238E27FC236}">
                  <a16:creationId xmlns:a16="http://schemas.microsoft.com/office/drawing/2014/main" id="{DEE33682-32E5-545F-032D-64954537BACB}"/>
                </a:ext>
              </a:extLst>
            </p:cNvPr>
            <p:cNvSpPr/>
            <p:nvPr/>
          </p:nvSpPr>
          <p:spPr>
            <a:xfrm>
              <a:off x="4714975" y="32871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7521;p143">
              <a:extLst>
                <a:ext uri="{FF2B5EF4-FFF2-40B4-BE49-F238E27FC236}">
                  <a16:creationId xmlns:a16="http://schemas.microsoft.com/office/drawing/2014/main" id="{518E89F0-14DF-A4D4-DFD3-48B90A74121B}"/>
                </a:ext>
              </a:extLst>
            </p:cNvPr>
            <p:cNvSpPr/>
            <p:nvPr/>
          </p:nvSpPr>
          <p:spPr>
            <a:xfrm>
              <a:off x="4732300" y="3235150"/>
              <a:ext cx="86650" cy="35475"/>
            </a:xfrm>
            <a:custGeom>
              <a:avLst/>
              <a:gdLst/>
              <a:ahLst/>
              <a:cxnLst/>
              <a:rect l="l" t="t" r="r" b="b"/>
              <a:pathLst>
                <a:path w="3466" h="1419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Rectangle 493">
            <a:extLst>
              <a:ext uri="{FF2B5EF4-FFF2-40B4-BE49-F238E27FC236}">
                <a16:creationId xmlns:a16="http://schemas.microsoft.com/office/drawing/2014/main" id="{FCF6F570-2F85-810E-6752-757204E3F223}"/>
              </a:ext>
            </a:extLst>
          </p:cNvPr>
          <p:cNvSpPr/>
          <p:nvPr/>
        </p:nvSpPr>
        <p:spPr>
          <a:xfrm>
            <a:off x="4164391" y="3517728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Less than $10,001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495" name="Google Shape;7444;p143">
            <a:extLst>
              <a:ext uri="{FF2B5EF4-FFF2-40B4-BE49-F238E27FC236}">
                <a16:creationId xmlns:a16="http://schemas.microsoft.com/office/drawing/2014/main" id="{60CB08E8-0A7C-437E-E56D-5B328605FC0E}"/>
              </a:ext>
            </a:extLst>
          </p:cNvPr>
          <p:cNvGrpSpPr/>
          <p:nvPr/>
        </p:nvGrpSpPr>
        <p:grpSpPr>
          <a:xfrm>
            <a:off x="3747065" y="3489393"/>
            <a:ext cx="352857" cy="347301"/>
            <a:chOff x="2404875" y="3592725"/>
            <a:chExt cx="298525" cy="293825"/>
          </a:xfrm>
          <a:solidFill>
            <a:schemeClr val="accent1">
              <a:lumMod val="75000"/>
            </a:schemeClr>
          </a:solidFill>
        </p:grpSpPr>
        <p:sp>
          <p:nvSpPr>
            <p:cNvPr id="496" name="Google Shape;7445;p143">
              <a:extLst>
                <a:ext uri="{FF2B5EF4-FFF2-40B4-BE49-F238E27FC236}">
                  <a16:creationId xmlns:a16="http://schemas.microsoft.com/office/drawing/2014/main" id="{3BD642DA-5532-FC70-88A8-42A153657BD8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7446;p143">
              <a:extLst>
                <a:ext uri="{FF2B5EF4-FFF2-40B4-BE49-F238E27FC236}">
                  <a16:creationId xmlns:a16="http://schemas.microsoft.com/office/drawing/2014/main" id="{609960A1-F601-1F3F-D553-8CB69C09101F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7447;p143">
              <a:extLst>
                <a:ext uri="{FF2B5EF4-FFF2-40B4-BE49-F238E27FC236}">
                  <a16:creationId xmlns:a16="http://schemas.microsoft.com/office/drawing/2014/main" id="{84CEC15A-2A1A-1DF2-E2BA-1DC5D5F0CC1E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TextBox 501">
            <a:extLst>
              <a:ext uri="{FF2B5EF4-FFF2-40B4-BE49-F238E27FC236}">
                <a16:creationId xmlns:a16="http://schemas.microsoft.com/office/drawing/2014/main" id="{E0762A4C-D5F4-1791-A078-88DDE338794F}"/>
              </a:ext>
            </a:extLst>
          </p:cNvPr>
          <p:cNvSpPr txBox="1"/>
          <p:nvPr/>
        </p:nvSpPr>
        <p:spPr>
          <a:xfrm>
            <a:off x="6874336" y="3487233"/>
            <a:ext cx="1960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Wide range of pay-per courses from top global universities</a:t>
            </a:r>
          </a:p>
        </p:txBody>
      </p:sp>
      <p:pic>
        <p:nvPicPr>
          <p:cNvPr id="503" name="Picture 502" descr="edX - YouTube">
            <a:extLst>
              <a:ext uri="{FF2B5EF4-FFF2-40B4-BE49-F238E27FC236}">
                <a16:creationId xmlns:a16="http://schemas.microsoft.com/office/drawing/2014/main" id="{94CF847F-890B-CC02-2EEB-9A2E8C650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333" y="3829188"/>
            <a:ext cx="281764" cy="280808"/>
          </a:xfrm>
          <a:prstGeom prst="rect">
            <a:avLst/>
          </a:prstGeom>
        </p:spPr>
      </p:pic>
      <p:pic>
        <p:nvPicPr>
          <p:cNvPr id="504" name="Picture 503" descr="Udemy">
            <a:extLst>
              <a:ext uri="{FF2B5EF4-FFF2-40B4-BE49-F238E27FC236}">
                <a16:creationId xmlns:a16="http://schemas.microsoft.com/office/drawing/2014/main" id="{7E896BB5-1B30-AA89-A295-C05508632B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8808" y="3539082"/>
            <a:ext cx="311286" cy="31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4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BEF8C2-ADF8-09AE-58B5-0FFF3718BC72}"/>
              </a:ext>
            </a:extLst>
          </p:cNvPr>
          <p:cNvSpPr/>
          <p:nvPr/>
        </p:nvSpPr>
        <p:spPr>
          <a:xfrm>
            <a:off x="0" y="0"/>
            <a:ext cx="3020785" cy="5143500"/>
          </a:xfrm>
          <a:prstGeom prst="rect">
            <a:avLst/>
          </a:prstGeom>
          <a:solidFill>
            <a:srgbClr val="F1C2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Ins="0" rtlCol="0" anchor="t"/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Proactive High-Risk</a:t>
            </a:r>
          </a:p>
        </p:txBody>
      </p:sp>
      <p:grpSp>
        <p:nvGrpSpPr>
          <p:cNvPr id="56" name="Google Shape;10059;p151">
            <a:extLst>
              <a:ext uri="{FF2B5EF4-FFF2-40B4-BE49-F238E27FC236}">
                <a16:creationId xmlns:a16="http://schemas.microsoft.com/office/drawing/2014/main" id="{B2FB978B-CD30-1BC6-546A-9C997447C5CC}"/>
              </a:ext>
            </a:extLst>
          </p:cNvPr>
          <p:cNvGrpSpPr/>
          <p:nvPr/>
        </p:nvGrpSpPr>
        <p:grpSpPr>
          <a:xfrm>
            <a:off x="353927" y="1318552"/>
            <a:ext cx="349710" cy="349781"/>
            <a:chOff x="4774321" y="1922400"/>
            <a:chExt cx="348838" cy="348874"/>
          </a:xfrm>
          <a:solidFill>
            <a:schemeClr val="accent1">
              <a:lumMod val="75000"/>
            </a:schemeClr>
          </a:solidFill>
        </p:grpSpPr>
        <p:sp>
          <p:nvSpPr>
            <p:cNvPr id="452" name="Google Shape;10060;p151">
              <a:extLst>
                <a:ext uri="{FF2B5EF4-FFF2-40B4-BE49-F238E27FC236}">
                  <a16:creationId xmlns:a16="http://schemas.microsoft.com/office/drawing/2014/main" id="{F5197A05-EE0C-799E-1952-3E36E18CBDA2}"/>
                </a:ext>
              </a:extLst>
            </p:cNvPr>
            <p:cNvSpPr/>
            <p:nvPr/>
          </p:nvSpPr>
          <p:spPr>
            <a:xfrm>
              <a:off x="4846388" y="2191400"/>
              <a:ext cx="23306" cy="24054"/>
            </a:xfrm>
            <a:custGeom>
              <a:avLst/>
              <a:gdLst/>
              <a:ahLst/>
              <a:cxnLst/>
              <a:rect l="l" t="t" r="r" b="b"/>
              <a:pathLst>
                <a:path w="716" h="739" extrusionOk="0">
                  <a:moveTo>
                    <a:pt x="1" y="0"/>
                  </a:moveTo>
                  <a:lnTo>
                    <a:pt x="1" y="738"/>
                  </a:lnTo>
                  <a:lnTo>
                    <a:pt x="715" y="738"/>
                  </a:lnTo>
                  <a:lnTo>
                    <a:pt x="7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0061;p151">
              <a:extLst>
                <a:ext uri="{FF2B5EF4-FFF2-40B4-BE49-F238E27FC236}">
                  <a16:creationId xmlns:a16="http://schemas.microsoft.com/office/drawing/2014/main" id="{65652DE2-ADCE-E70A-62F2-3078C559CD85}"/>
                </a:ext>
              </a:extLst>
            </p:cNvPr>
            <p:cNvSpPr/>
            <p:nvPr/>
          </p:nvSpPr>
          <p:spPr>
            <a:xfrm>
              <a:off x="4774321" y="1947985"/>
              <a:ext cx="348838" cy="77534"/>
            </a:xfrm>
            <a:custGeom>
              <a:avLst/>
              <a:gdLst/>
              <a:ahLst/>
              <a:cxnLst/>
              <a:rect l="l" t="t" r="r" b="b"/>
              <a:pathLst>
                <a:path w="10717" h="2382" extrusionOk="0">
                  <a:moveTo>
                    <a:pt x="0" y="0"/>
                  </a:moveTo>
                  <a:lnTo>
                    <a:pt x="0" y="2382"/>
                  </a:lnTo>
                  <a:lnTo>
                    <a:pt x="10717" y="2382"/>
                  </a:lnTo>
                  <a:lnTo>
                    <a:pt x="10717" y="0"/>
                  </a:lnTo>
                  <a:lnTo>
                    <a:pt x="9288" y="0"/>
                  </a:lnTo>
                  <a:lnTo>
                    <a:pt x="9288" y="310"/>
                  </a:lnTo>
                  <a:cubicBezTo>
                    <a:pt x="9288" y="834"/>
                    <a:pt x="8859" y="1263"/>
                    <a:pt x="8335" y="1263"/>
                  </a:cubicBezTo>
                  <a:lnTo>
                    <a:pt x="8264" y="1263"/>
                  </a:lnTo>
                  <a:cubicBezTo>
                    <a:pt x="7740" y="1263"/>
                    <a:pt x="7311" y="834"/>
                    <a:pt x="7311" y="310"/>
                  </a:cubicBezTo>
                  <a:lnTo>
                    <a:pt x="7311" y="0"/>
                  </a:lnTo>
                  <a:lnTo>
                    <a:pt x="3406" y="0"/>
                  </a:lnTo>
                  <a:lnTo>
                    <a:pt x="3406" y="310"/>
                  </a:lnTo>
                  <a:cubicBezTo>
                    <a:pt x="3406" y="834"/>
                    <a:pt x="2977" y="1263"/>
                    <a:pt x="2453" y="1263"/>
                  </a:cubicBezTo>
                  <a:lnTo>
                    <a:pt x="2382" y="1263"/>
                  </a:lnTo>
                  <a:cubicBezTo>
                    <a:pt x="1858" y="1263"/>
                    <a:pt x="1429" y="834"/>
                    <a:pt x="1429" y="310"/>
                  </a:cubicBezTo>
                  <a:lnTo>
                    <a:pt x="14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0062;p151">
              <a:extLst>
                <a:ext uri="{FF2B5EF4-FFF2-40B4-BE49-F238E27FC236}">
                  <a16:creationId xmlns:a16="http://schemas.microsoft.com/office/drawing/2014/main" id="{06A02DBA-CE14-58D6-036E-07CADEEFD7AE}"/>
                </a:ext>
              </a:extLst>
            </p:cNvPr>
            <p:cNvSpPr/>
            <p:nvPr/>
          </p:nvSpPr>
          <p:spPr>
            <a:xfrm>
              <a:off x="4774321" y="2045670"/>
              <a:ext cx="348838" cy="225604"/>
            </a:xfrm>
            <a:custGeom>
              <a:avLst/>
              <a:gdLst/>
              <a:ahLst/>
              <a:cxnLst/>
              <a:rect l="l" t="t" r="r" b="b"/>
              <a:pathLst>
                <a:path w="10717" h="6931" extrusionOk="0">
                  <a:moveTo>
                    <a:pt x="3572" y="1096"/>
                  </a:moveTo>
                  <a:lnTo>
                    <a:pt x="3572" y="3072"/>
                  </a:lnTo>
                  <a:lnTo>
                    <a:pt x="1596" y="3072"/>
                  </a:lnTo>
                  <a:lnTo>
                    <a:pt x="1596" y="1096"/>
                  </a:lnTo>
                  <a:close/>
                  <a:moveTo>
                    <a:pt x="6382" y="1096"/>
                  </a:moveTo>
                  <a:lnTo>
                    <a:pt x="6382" y="3072"/>
                  </a:lnTo>
                  <a:lnTo>
                    <a:pt x="4406" y="3072"/>
                  </a:lnTo>
                  <a:lnTo>
                    <a:pt x="4406" y="1096"/>
                  </a:lnTo>
                  <a:close/>
                  <a:moveTo>
                    <a:pt x="9169" y="1096"/>
                  </a:moveTo>
                  <a:lnTo>
                    <a:pt x="9169" y="3072"/>
                  </a:lnTo>
                  <a:lnTo>
                    <a:pt x="7168" y="3072"/>
                  </a:lnTo>
                  <a:lnTo>
                    <a:pt x="7168" y="1096"/>
                  </a:lnTo>
                  <a:close/>
                  <a:moveTo>
                    <a:pt x="3572" y="3858"/>
                  </a:moveTo>
                  <a:lnTo>
                    <a:pt x="3572" y="5835"/>
                  </a:lnTo>
                  <a:lnTo>
                    <a:pt x="1596" y="5835"/>
                  </a:lnTo>
                  <a:lnTo>
                    <a:pt x="1596" y="3858"/>
                  </a:lnTo>
                  <a:close/>
                  <a:moveTo>
                    <a:pt x="6382" y="3858"/>
                  </a:moveTo>
                  <a:lnTo>
                    <a:pt x="6382" y="5835"/>
                  </a:lnTo>
                  <a:lnTo>
                    <a:pt x="4406" y="5835"/>
                  </a:lnTo>
                  <a:lnTo>
                    <a:pt x="4406" y="3858"/>
                  </a:lnTo>
                  <a:close/>
                  <a:moveTo>
                    <a:pt x="9169" y="3858"/>
                  </a:moveTo>
                  <a:lnTo>
                    <a:pt x="9169" y="5835"/>
                  </a:lnTo>
                  <a:lnTo>
                    <a:pt x="7168" y="5835"/>
                  </a:lnTo>
                  <a:lnTo>
                    <a:pt x="7168" y="3858"/>
                  </a:lnTo>
                  <a:close/>
                  <a:moveTo>
                    <a:pt x="0" y="0"/>
                  </a:moveTo>
                  <a:lnTo>
                    <a:pt x="0" y="6930"/>
                  </a:lnTo>
                  <a:lnTo>
                    <a:pt x="10717" y="6930"/>
                  </a:lnTo>
                  <a:lnTo>
                    <a:pt x="107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0063;p151">
              <a:extLst>
                <a:ext uri="{FF2B5EF4-FFF2-40B4-BE49-F238E27FC236}">
                  <a16:creationId xmlns:a16="http://schemas.microsoft.com/office/drawing/2014/main" id="{42CC7766-4768-32CE-F193-5105075DA7C8}"/>
                </a:ext>
              </a:extLst>
            </p:cNvPr>
            <p:cNvSpPr/>
            <p:nvPr/>
          </p:nvSpPr>
          <p:spPr>
            <a:xfrm>
              <a:off x="4846388" y="2101462"/>
              <a:ext cx="23306" cy="24054"/>
            </a:xfrm>
            <a:custGeom>
              <a:avLst/>
              <a:gdLst/>
              <a:ahLst/>
              <a:cxnLst/>
              <a:rect l="l" t="t" r="r" b="b"/>
              <a:pathLst>
                <a:path w="716" h="739" extrusionOk="0">
                  <a:moveTo>
                    <a:pt x="1" y="1"/>
                  </a:moveTo>
                  <a:lnTo>
                    <a:pt x="1" y="739"/>
                  </a:lnTo>
                  <a:lnTo>
                    <a:pt x="715" y="739"/>
                  </a:lnTo>
                  <a:lnTo>
                    <a:pt x="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0064;p151">
              <a:extLst>
                <a:ext uri="{FF2B5EF4-FFF2-40B4-BE49-F238E27FC236}">
                  <a16:creationId xmlns:a16="http://schemas.microsoft.com/office/drawing/2014/main" id="{1AB0F3E5-3360-B51B-6140-CBC8C0603626}"/>
                </a:ext>
              </a:extLst>
            </p:cNvPr>
            <p:cNvSpPr/>
            <p:nvPr/>
          </p:nvSpPr>
          <p:spPr>
            <a:xfrm>
              <a:off x="4840985" y="1922400"/>
              <a:ext cx="24054" cy="46547"/>
            </a:xfrm>
            <a:custGeom>
              <a:avLst/>
              <a:gdLst/>
              <a:ahLst/>
              <a:cxnLst/>
              <a:rect l="l" t="t" r="r" b="b"/>
              <a:pathLst>
                <a:path w="739" h="1430" extrusionOk="0">
                  <a:moveTo>
                    <a:pt x="0" y="1"/>
                  </a:moveTo>
                  <a:lnTo>
                    <a:pt x="0" y="1096"/>
                  </a:lnTo>
                  <a:cubicBezTo>
                    <a:pt x="0" y="1287"/>
                    <a:pt x="167" y="1429"/>
                    <a:pt x="334" y="1429"/>
                  </a:cubicBezTo>
                  <a:lnTo>
                    <a:pt x="405" y="1429"/>
                  </a:lnTo>
                  <a:cubicBezTo>
                    <a:pt x="596" y="1429"/>
                    <a:pt x="738" y="1287"/>
                    <a:pt x="738" y="1096"/>
                  </a:cubicBezTo>
                  <a:lnTo>
                    <a:pt x="7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0065;p151">
              <a:extLst>
                <a:ext uri="{FF2B5EF4-FFF2-40B4-BE49-F238E27FC236}">
                  <a16:creationId xmlns:a16="http://schemas.microsoft.com/office/drawing/2014/main" id="{65E3D473-90F0-A14A-21F6-4B3919CFD102}"/>
                </a:ext>
              </a:extLst>
            </p:cNvPr>
            <p:cNvSpPr/>
            <p:nvPr/>
          </p:nvSpPr>
          <p:spPr>
            <a:xfrm>
              <a:off x="5032450" y="1922400"/>
              <a:ext cx="24054" cy="46547"/>
            </a:xfrm>
            <a:custGeom>
              <a:avLst/>
              <a:gdLst/>
              <a:ahLst/>
              <a:cxnLst/>
              <a:rect l="l" t="t" r="r" b="b"/>
              <a:pathLst>
                <a:path w="739" h="1430" extrusionOk="0">
                  <a:moveTo>
                    <a:pt x="0" y="1"/>
                  </a:moveTo>
                  <a:lnTo>
                    <a:pt x="0" y="1096"/>
                  </a:lnTo>
                  <a:cubicBezTo>
                    <a:pt x="0" y="1287"/>
                    <a:pt x="167" y="1429"/>
                    <a:pt x="334" y="1429"/>
                  </a:cubicBezTo>
                  <a:lnTo>
                    <a:pt x="405" y="1429"/>
                  </a:lnTo>
                  <a:cubicBezTo>
                    <a:pt x="596" y="1429"/>
                    <a:pt x="739" y="1287"/>
                    <a:pt x="739" y="1096"/>
                  </a:cubicBezTo>
                  <a:lnTo>
                    <a:pt x="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0066;p151">
              <a:extLst>
                <a:ext uri="{FF2B5EF4-FFF2-40B4-BE49-F238E27FC236}">
                  <a16:creationId xmlns:a16="http://schemas.microsoft.com/office/drawing/2014/main" id="{145BFDDC-2CA4-FFAC-448E-B92D3D703D09}"/>
                </a:ext>
              </a:extLst>
            </p:cNvPr>
            <p:cNvSpPr/>
            <p:nvPr/>
          </p:nvSpPr>
          <p:spPr>
            <a:xfrm>
              <a:off x="4937108" y="2191400"/>
              <a:ext cx="24054" cy="24054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0" y="0"/>
                  </a:moveTo>
                  <a:lnTo>
                    <a:pt x="0" y="738"/>
                  </a:lnTo>
                  <a:lnTo>
                    <a:pt x="738" y="738"/>
                  </a:lnTo>
                  <a:lnTo>
                    <a:pt x="7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0067;p151">
              <a:extLst>
                <a:ext uri="{FF2B5EF4-FFF2-40B4-BE49-F238E27FC236}">
                  <a16:creationId xmlns:a16="http://schemas.microsoft.com/office/drawing/2014/main" id="{53CB7884-2D77-57E2-C13A-BEA06AE3F275}"/>
                </a:ext>
              </a:extLst>
            </p:cNvPr>
            <p:cNvSpPr/>
            <p:nvPr/>
          </p:nvSpPr>
          <p:spPr>
            <a:xfrm>
              <a:off x="5027795" y="2101462"/>
              <a:ext cx="23273" cy="24054"/>
            </a:xfrm>
            <a:custGeom>
              <a:avLst/>
              <a:gdLst/>
              <a:ahLst/>
              <a:cxnLst/>
              <a:rect l="l" t="t" r="r" b="b"/>
              <a:pathLst>
                <a:path w="715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15" y="739"/>
                  </a:lnTo>
                  <a:lnTo>
                    <a:pt x="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0068;p151">
              <a:extLst>
                <a:ext uri="{FF2B5EF4-FFF2-40B4-BE49-F238E27FC236}">
                  <a16:creationId xmlns:a16="http://schemas.microsoft.com/office/drawing/2014/main" id="{9C7C8DCF-1036-86D4-8DF4-D4F65759B8E1}"/>
                </a:ext>
              </a:extLst>
            </p:cNvPr>
            <p:cNvSpPr/>
            <p:nvPr/>
          </p:nvSpPr>
          <p:spPr>
            <a:xfrm>
              <a:off x="5027795" y="2191400"/>
              <a:ext cx="23273" cy="24054"/>
            </a:xfrm>
            <a:custGeom>
              <a:avLst/>
              <a:gdLst/>
              <a:ahLst/>
              <a:cxnLst/>
              <a:rect l="l" t="t" r="r" b="b"/>
              <a:pathLst>
                <a:path w="715" h="739" extrusionOk="0">
                  <a:moveTo>
                    <a:pt x="0" y="0"/>
                  </a:moveTo>
                  <a:lnTo>
                    <a:pt x="0" y="738"/>
                  </a:lnTo>
                  <a:lnTo>
                    <a:pt x="715" y="738"/>
                  </a:lnTo>
                  <a:lnTo>
                    <a:pt x="7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0069;p151">
              <a:extLst>
                <a:ext uri="{FF2B5EF4-FFF2-40B4-BE49-F238E27FC236}">
                  <a16:creationId xmlns:a16="http://schemas.microsoft.com/office/drawing/2014/main" id="{84D9EF35-E3F7-B440-F997-1233C596DF0D}"/>
                </a:ext>
              </a:extLst>
            </p:cNvPr>
            <p:cNvSpPr/>
            <p:nvPr/>
          </p:nvSpPr>
          <p:spPr>
            <a:xfrm>
              <a:off x="4937108" y="2101462"/>
              <a:ext cx="24054" cy="24054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38" y="739"/>
                  </a:lnTo>
                  <a:lnTo>
                    <a:pt x="7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6808;p141">
            <a:extLst>
              <a:ext uri="{FF2B5EF4-FFF2-40B4-BE49-F238E27FC236}">
                <a16:creationId xmlns:a16="http://schemas.microsoft.com/office/drawing/2014/main" id="{049B9BE4-4287-60C8-E0E3-C9316522848A}"/>
              </a:ext>
            </a:extLst>
          </p:cNvPr>
          <p:cNvGrpSpPr/>
          <p:nvPr/>
        </p:nvGrpSpPr>
        <p:grpSpPr>
          <a:xfrm>
            <a:off x="459900" y="1806777"/>
            <a:ext cx="174943" cy="373178"/>
            <a:chOff x="4584850" y="4399275"/>
            <a:chExt cx="225875" cy="481825"/>
          </a:xfrm>
          <a:solidFill>
            <a:schemeClr val="accent1">
              <a:lumMod val="75000"/>
            </a:schemeClr>
          </a:solidFill>
        </p:grpSpPr>
        <p:sp>
          <p:nvSpPr>
            <p:cNvPr id="478" name="Google Shape;6809;p141">
              <a:extLst>
                <a:ext uri="{FF2B5EF4-FFF2-40B4-BE49-F238E27FC236}">
                  <a16:creationId xmlns:a16="http://schemas.microsoft.com/office/drawing/2014/main" id="{5AFF82FF-FF08-D4E0-0062-12C783BA7DCF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9" name="Google Shape;6810;p141">
              <a:extLst>
                <a:ext uri="{FF2B5EF4-FFF2-40B4-BE49-F238E27FC236}">
                  <a16:creationId xmlns:a16="http://schemas.microsoft.com/office/drawing/2014/main" id="{BC4E8972-EBF5-E5A1-56FE-D9F45C5FCA2C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81" name="Picture 6" descr="1,700+ Spending Money Icon Stock Illustrations, Royalty-Free Vector  Graphics &amp; Clip Art - iStock">
            <a:extLst>
              <a:ext uri="{FF2B5EF4-FFF2-40B4-BE49-F238E27FC236}">
                <a16:creationId xmlns:a16="http://schemas.microsoft.com/office/drawing/2014/main" id="{74FF1FA9-03C9-F610-5D16-736F3F0B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497" y1="32353" x2="33497" y2="32353"/>
                        <a14:foregroundMark x1="49510" y1="38562" x2="49510" y2="38562"/>
                        <a14:foregroundMark x1="80229" y1="40033" x2="80229" y2="40033"/>
                        <a14:foregroundMark x1="72386" y1="13725" x2="72386" y2="13725"/>
                        <a14:foregroundMark x1="25163" y1="26634" x2="25163" y2="26634"/>
                        <a14:foregroundMark x1="33333" y1="67647" x2="33333" y2="6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0" y="774030"/>
            <a:ext cx="431569" cy="43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" name="Rectangle 482">
            <a:extLst>
              <a:ext uri="{FF2B5EF4-FFF2-40B4-BE49-F238E27FC236}">
                <a16:creationId xmlns:a16="http://schemas.microsoft.com/office/drawing/2014/main" id="{C0D1AE70-23D1-B75F-EA72-0489A90BEA1A}"/>
              </a:ext>
            </a:extLst>
          </p:cNvPr>
          <p:cNvSpPr/>
          <p:nvPr/>
        </p:nvSpPr>
        <p:spPr>
          <a:xfrm>
            <a:off x="805440" y="1861053"/>
            <a:ext cx="1777243" cy="273923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+mj-lt"/>
              </a:rPr>
              <a:t>Negative Sentiments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6B1B9A26-04A4-BE97-849E-A22C5207D2A8}"/>
              </a:ext>
            </a:extLst>
          </p:cNvPr>
          <p:cNvSpPr/>
          <p:nvPr/>
        </p:nvSpPr>
        <p:spPr>
          <a:xfrm>
            <a:off x="796912" y="838455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+mj-lt"/>
              </a:rPr>
              <a:t>Annual Subscriptions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B0605BE-BDB5-E7BF-40EC-D33DE23F9B35}"/>
              </a:ext>
            </a:extLst>
          </p:cNvPr>
          <p:cNvSpPr/>
          <p:nvPr/>
        </p:nvSpPr>
        <p:spPr>
          <a:xfrm>
            <a:off x="794610" y="1355532"/>
            <a:ext cx="1853675" cy="312801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+mj-lt"/>
              </a:rPr>
              <a:t>12 Months Engagement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A60F3A0-CA01-CF27-2543-819A4BBD4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333038"/>
              </p:ext>
            </p:extLst>
          </p:nvPr>
        </p:nvGraphicFramePr>
        <p:xfrm>
          <a:off x="170889" y="2183960"/>
          <a:ext cx="2518217" cy="761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8DE35654-A0D3-B99B-BD25-6CA33FA1F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4600"/>
            <a:ext cx="3020784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comprehensive prevention resources and regular health check-up reminders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emotional support services and counseling resources to improve sentiment.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plans and frequent follow-ups to ensure engagement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23B25B-29C3-F99F-C33A-136EA2E0B410}"/>
              </a:ext>
            </a:extLst>
          </p:cNvPr>
          <p:cNvSpPr/>
          <p:nvPr/>
        </p:nvSpPr>
        <p:spPr>
          <a:xfrm>
            <a:off x="3054454" y="0"/>
            <a:ext cx="3020785" cy="5143500"/>
          </a:xfrm>
          <a:prstGeom prst="rect">
            <a:avLst/>
          </a:prstGeom>
          <a:solidFill>
            <a:srgbClr val="D3D7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Ins="0" rtlCol="0" anchor="t"/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Informed Actives</a:t>
            </a:r>
          </a:p>
        </p:txBody>
      </p:sp>
      <p:grpSp>
        <p:nvGrpSpPr>
          <p:cNvPr id="16" name="Google Shape;10059;p151">
            <a:extLst>
              <a:ext uri="{FF2B5EF4-FFF2-40B4-BE49-F238E27FC236}">
                <a16:creationId xmlns:a16="http://schemas.microsoft.com/office/drawing/2014/main" id="{60EE193D-EE3C-00EC-DDE8-B51B469985E3}"/>
              </a:ext>
            </a:extLst>
          </p:cNvPr>
          <p:cNvGrpSpPr/>
          <p:nvPr/>
        </p:nvGrpSpPr>
        <p:grpSpPr>
          <a:xfrm>
            <a:off x="3408381" y="1318552"/>
            <a:ext cx="349710" cy="349781"/>
            <a:chOff x="4774321" y="1922400"/>
            <a:chExt cx="348838" cy="348874"/>
          </a:xfrm>
          <a:solidFill>
            <a:schemeClr val="accent1">
              <a:lumMod val="75000"/>
            </a:schemeClr>
          </a:solidFill>
        </p:grpSpPr>
        <p:sp>
          <p:nvSpPr>
            <p:cNvPr id="17" name="Google Shape;10060;p151">
              <a:extLst>
                <a:ext uri="{FF2B5EF4-FFF2-40B4-BE49-F238E27FC236}">
                  <a16:creationId xmlns:a16="http://schemas.microsoft.com/office/drawing/2014/main" id="{E1084359-552C-2CF7-0DD3-19BF0DCFCD7B}"/>
                </a:ext>
              </a:extLst>
            </p:cNvPr>
            <p:cNvSpPr/>
            <p:nvPr/>
          </p:nvSpPr>
          <p:spPr>
            <a:xfrm>
              <a:off x="4846388" y="2191400"/>
              <a:ext cx="23306" cy="24054"/>
            </a:xfrm>
            <a:custGeom>
              <a:avLst/>
              <a:gdLst/>
              <a:ahLst/>
              <a:cxnLst/>
              <a:rect l="l" t="t" r="r" b="b"/>
              <a:pathLst>
                <a:path w="716" h="739" extrusionOk="0">
                  <a:moveTo>
                    <a:pt x="1" y="0"/>
                  </a:moveTo>
                  <a:lnTo>
                    <a:pt x="1" y="738"/>
                  </a:lnTo>
                  <a:lnTo>
                    <a:pt x="715" y="738"/>
                  </a:lnTo>
                  <a:lnTo>
                    <a:pt x="7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61;p151">
              <a:extLst>
                <a:ext uri="{FF2B5EF4-FFF2-40B4-BE49-F238E27FC236}">
                  <a16:creationId xmlns:a16="http://schemas.microsoft.com/office/drawing/2014/main" id="{9EDCFB05-A3DB-6BF8-70DA-308E5A949863}"/>
                </a:ext>
              </a:extLst>
            </p:cNvPr>
            <p:cNvSpPr/>
            <p:nvPr/>
          </p:nvSpPr>
          <p:spPr>
            <a:xfrm>
              <a:off x="4774321" y="1947985"/>
              <a:ext cx="348838" cy="77534"/>
            </a:xfrm>
            <a:custGeom>
              <a:avLst/>
              <a:gdLst/>
              <a:ahLst/>
              <a:cxnLst/>
              <a:rect l="l" t="t" r="r" b="b"/>
              <a:pathLst>
                <a:path w="10717" h="2382" extrusionOk="0">
                  <a:moveTo>
                    <a:pt x="0" y="0"/>
                  </a:moveTo>
                  <a:lnTo>
                    <a:pt x="0" y="2382"/>
                  </a:lnTo>
                  <a:lnTo>
                    <a:pt x="10717" y="2382"/>
                  </a:lnTo>
                  <a:lnTo>
                    <a:pt x="10717" y="0"/>
                  </a:lnTo>
                  <a:lnTo>
                    <a:pt x="9288" y="0"/>
                  </a:lnTo>
                  <a:lnTo>
                    <a:pt x="9288" y="310"/>
                  </a:lnTo>
                  <a:cubicBezTo>
                    <a:pt x="9288" y="834"/>
                    <a:pt x="8859" y="1263"/>
                    <a:pt x="8335" y="1263"/>
                  </a:cubicBezTo>
                  <a:lnTo>
                    <a:pt x="8264" y="1263"/>
                  </a:lnTo>
                  <a:cubicBezTo>
                    <a:pt x="7740" y="1263"/>
                    <a:pt x="7311" y="834"/>
                    <a:pt x="7311" y="310"/>
                  </a:cubicBezTo>
                  <a:lnTo>
                    <a:pt x="7311" y="0"/>
                  </a:lnTo>
                  <a:lnTo>
                    <a:pt x="3406" y="0"/>
                  </a:lnTo>
                  <a:lnTo>
                    <a:pt x="3406" y="310"/>
                  </a:lnTo>
                  <a:cubicBezTo>
                    <a:pt x="3406" y="834"/>
                    <a:pt x="2977" y="1263"/>
                    <a:pt x="2453" y="1263"/>
                  </a:cubicBezTo>
                  <a:lnTo>
                    <a:pt x="2382" y="1263"/>
                  </a:lnTo>
                  <a:cubicBezTo>
                    <a:pt x="1858" y="1263"/>
                    <a:pt x="1429" y="834"/>
                    <a:pt x="1429" y="310"/>
                  </a:cubicBezTo>
                  <a:lnTo>
                    <a:pt x="14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62;p151">
              <a:extLst>
                <a:ext uri="{FF2B5EF4-FFF2-40B4-BE49-F238E27FC236}">
                  <a16:creationId xmlns:a16="http://schemas.microsoft.com/office/drawing/2014/main" id="{F54913FC-510F-1F9D-476A-BA8800831C55}"/>
                </a:ext>
              </a:extLst>
            </p:cNvPr>
            <p:cNvSpPr/>
            <p:nvPr/>
          </p:nvSpPr>
          <p:spPr>
            <a:xfrm>
              <a:off x="4774321" y="2045670"/>
              <a:ext cx="348838" cy="225604"/>
            </a:xfrm>
            <a:custGeom>
              <a:avLst/>
              <a:gdLst/>
              <a:ahLst/>
              <a:cxnLst/>
              <a:rect l="l" t="t" r="r" b="b"/>
              <a:pathLst>
                <a:path w="10717" h="6931" extrusionOk="0">
                  <a:moveTo>
                    <a:pt x="3572" y="1096"/>
                  </a:moveTo>
                  <a:lnTo>
                    <a:pt x="3572" y="3072"/>
                  </a:lnTo>
                  <a:lnTo>
                    <a:pt x="1596" y="3072"/>
                  </a:lnTo>
                  <a:lnTo>
                    <a:pt x="1596" y="1096"/>
                  </a:lnTo>
                  <a:close/>
                  <a:moveTo>
                    <a:pt x="6382" y="1096"/>
                  </a:moveTo>
                  <a:lnTo>
                    <a:pt x="6382" y="3072"/>
                  </a:lnTo>
                  <a:lnTo>
                    <a:pt x="4406" y="3072"/>
                  </a:lnTo>
                  <a:lnTo>
                    <a:pt x="4406" y="1096"/>
                  </a:lnTo>
                  <a:close/>
                  <a:moveTo>
                    <a:pt x="9169" y="1096"/>
                  </a:moveTo>
                  <a:lnTo>
                    <a:pt x="9169" y="3072"/>
                  </a:lnTo>
                  <a:lnTo>
                    <a:pt x="7168" y="3072"/>
                  </a:lnTo>
                  <a:lnTo>
                    <a:pt x="7168" y="1096"/>
                  </a:lnTo>
                  <a:close/>
                  <a:moveTo>
                    <a:pt x="3572" y="3858"/>
                  </a:moveTo>
                  <a:lnTo>
                    <a:pt x="3572" y="5835"/>
                  </a:lnTo>
                  <a:lnTo>
                    <a:pt x="1596" y="5835"/>
                  </a:lnTo>
                  <a:lnTo>
                    <a:pt x="1596" y="3858"/>
                  </a:lnTo>
                  <a:close/>
                  <a:moveTo>
                    <a:pt x="6382" y="3858"/>
                  </a:moveTo>
                  <a:lnTo>
                    <a:pt x="6382" y="5835"/>
                  </a:lnTo>
                  <a:lnTo>
                    <a:pt x="4406" y="5835"/>
                  </a:lnTo>
                  <a:lnTo>
                    <a:pt x="4406" y="3858"/>
                  </a:lnTo>
                  <a:close/>
                  <a:moveTo>
                    <a:pt x="9169" y="3858"/>
                  </a:moveTo>
                  <a:lnTo>
                    <a:pt x="9169" y="5835"/>
                  </a:lnTo>
                  <a:lnTo>
                    <a:pt x="7168" y="5835"/>
                  </a:lnTo>
                  <a:lnTo>
                    <a:pt x="7168" y="3858"/>
                  </a:lnTo>
                  <a:close/>
                  <a:moveTo>
                    <a:pt x="0" y="0"/>
                  </a:moveTo>
                  <a:lnTo>
                    <a:pt x="0" y="6930"/>
                  </a:lnTo>
                  <a:lnTo>
                    <a:pt x="10717" y="6930"/>
                  </a:lnTo>
                  <a:lnTo>
                    <a:pt x="107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63;p151">
              <a:extLst>
                <a:ext uri="{FF2B5EF4-FFF2-40B4-BE49-F238E27FC236}">
                  <a16:creationId xmlns:a16="http://schemas.microsoft.com/office/drawing/2014/main" id="{CA95A0A8-C8CC-7E0F-58E8-FC8BF48994B8}"/>
                </a:ext>
              </a:extLst>
            </p:cNvPr>
            <p:cNvSpPr/>
            <p:nvPr/>
          </p:nvSpPr>
          <p:spPr>
            <a:xfrm>
              <a:off x="4846388" y="2101462"/>
              <a:ext cx="23306" cy="24054"/>
            </a:xfrm>
            <a:custGeom>
              <a:avLst/>
              <a:gdLst/>
              <a:ahLst/>
              <a:cxnLst/>
              <a:rect l="l" t="t" r="r" b="b"/>
              <a:pathLst>
                <a:path w="716" h="739" extrusionOk="0">
                  <a:moveTo>
                    <a:pt x="1" y="1"/>
                  </a:moveTo>
                  <a:lnTo>
                    <a:pt x="1" y="739"/>
                  </a:lnTo>
                  <a:lnTo>
                    <a:pt x="715" y="739"/>
                  </a:lnTo>
                  <a:lnTo>
                    <a:pt x="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64;p151">
              <a:extLst>
                <a:ext uri="{FF2B5EF4-FFF2-40B4-BE49-F238E27FC236}">
                  <a16:creationId xmlns:a16="http://schemas.microsoft.com/office/drawing/2014/main" id="{C00F4553-26DF-4A4B-7DE5-EA657DCA6D4D}"/>
                </a:ext>
              </a:extLst>
            </p:cNvPr>
            <p:cNvSpPr/>
            <p:nvPr/>
          </p:nvSpPr>
          <p:spPr>
            <a:xfrm>
              <a:off x="4840985" y="1922400"/>
              <a:ext cx="24054" cy="46547"/>
            </a:xfrm>
            <a:custGeom>
              <a:avLst/>
              <a:gdLst/>
              <a:ahLst/>
              <a:cxnLst/>
              <a:rect l="l" t="t" r="r" b="b"/>
              <a:pathLst>
                <a:path w="739" h="1430" extrusionOk="0">
                  <a:moveTo>
                    <a:pt x="0" y="1"/>
                  </a:moveTo>
                  <a:lnTo>
                    <a:pt x="0" y="1096"/>
                  </a:lnTo>
                  <a:cubicBezTo>
                    <a:pt x="0" y="1287"/>
                    <a:pt x="167" y="1429"/>
                    <a:pt x="334" y="1429"/>
                  </a:cubicBezTo>
                  <a:lnTo>
                    <a:pt x="405" y="1429"/>
                  </a:lnTo>
                  <a:cubicBezTo>
                    <a:pt x="596" y="1429"/>
                    <a:pt x="738" y="1287"/>
                    <a:pt x="738" y="1096"/>
                  </a:cubicBezTo>
                  <a:lnTo>
                    <a:pt x="7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65;p151">
              <a:extLst>
                <a:ext uri="{FF2B5EF4-FFF2-40B4-BE49-F238E27FC236}">
                  <a16:creationId xmlns:a16="http://schemas.microsoft.com/office/drawing/2014/main" id="{ACA12372-8902-428F-7F2F-0EF1522DBE0A}"/>
                </a:ext>
              </a:extLst>
            </p:cNvPr>
            <p:cNvSpPr/>
            <p:nvPr/>
          </p:nvSpPr>
          <p:spPr>
            <a:xfrm>
              <a:off x="5032450" y="1922400"/>
              <a:ext cx="24054" cy="46547"/>
            </a:xfrm>
            <a:custGeom>
              <a:avLst/>
              <a:gdLst/>
              <a:ahLst/>
              <a:cxnLst/>
              <a:rect l="l" t="t" r="r" b="b"/>
              <a:pathLst>
                <a:path w="739" h="1430" extrusionOk="0">
                  <a:moveTo>
                    <a:pt x="0" y="1"/>
                  </a:moveTo>
                  <a:lnTo>
                    <a:pt x="0" y="1096"/>
                  </a:lnTo>
                  <a:cubicBezTo>
                    <a:pt x="0" y="1287"/>
                    <a:pt x="167" y="1429"/>
                    <a:pt x="334" y="1429"/>
                  </a:cubicBezTo>
                  <a:lnTo>
                    <a:pt x="405" y="1429"/>
                  </a:lnTo>
                  <a:cubicBezTo>
                    <a:pt x="596" y="1429"/>
                    <a:pt x="739" y="1287"/>
                    <a:pt x="739" y="1096"/>
                  </a:cubicBezTo>
                  <a:lnTo>
                    <a:pt x="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66;p151">
              <a:extLst>
                <a:ext uri="{FF2B5EF4-FFF2-40B4-BE49-F238E27FC236}">
                  <a16:creationId xmlns:a16="http://schemas.microsoft.com/office/drawing/2014/main" id="{170DDED4-5E7D-77CB-16B8-730F2142CFA4}"/>
                </a:ext>
              </a:extLst>
            </p:cNvPr>
            <p:cNvSpPr/>
            <p:nvPr/>
          </p:nvSpPr>
          <p:spPr>
            <a:xfrm>
              <a:off x="4937108" y="2191400"/>
              <a:ext cx="24054" cy="24054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0" y="0"/>
                  </a:moveTo>
                  <a:lnTo>
                    <a:pt x="0" y="738"/>
                  </a:lnTo>
                  <a:lnTo>
                    <a:pt x="738" y="738"/>
                  </a:lnTo>
                  <a:lnTo>
                    <a:pt x="7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067;p151">
              <a:extLst>
                <a:ext uri="{FF2B5EF4-FFF2-40B4-BE49-F238E27FC236}">
                  <a16:creationId xmlns:a16="http://schemas.microsoft.com/office/drawing/2014/main" id="{3DAB2C4E-F789-22B9-8869-21D0A7B7CBE3}"/>
                </a:ext>
              </a:extLst>
            </p:cNvPr>
            <p:cNvSpPr/>
            <p:nvPr/>
          </p:nvSpPr>
          <p:spPr>
            <a:xfrm>
              <a:off x="5027795" y="2101462"/>
              <a:ext cx="23273" cy="24054"/>
            </a:xfrm>
            <a:custGeom>
              <a:avLst/>
              <a:gdLst/>
              <a:ahLst/>
              <a:cxnLst/>
              <a:rect l="l" t="t" r="r" b="b"/>
              <a:pathLst>
                <a:path w="715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15" y="739"/>
                  </a:lnTo>
                  <a:lnTo>
                    <a:pt x="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068;p151">
              <a:extLst>
                <a:ext uri="{FF2B5EF4-FFF2-40B4-BE49-F238E27FC236}">
                  <a16:creationId xmlns:a16="http://schemas.microsoft.com/office/drawing/2014/main" id="{3D0182BF-863D-989C-F0DA-77D05344E0B2}"/>
                </a:ext>
              </a:extLst>
            </p:cNvPr>
            <p:cNvSpPr/>
            <p:nvPr/>
          </p:nvSpPr>
          <p:spPr>
            <a:xfrm>
              <a:off x="5027795" y="2191400"/>
              <a:ext cx="23273" cy="24054"/>
            </a:xfrm>
            <a:custGeom>
              <a:avLst/>
              <a:gdLst/>
              <a:ahLst/>
              <a:cxnLst/>
              <a:rect l="l" t="t" r="r" b="b"/>
              <a:pathLst>
                <a:path w="715" h="739" extrusionOk="0">
                  <a:moveTo>
                    <a:pt x="0" y="0"/>
                  </a:moveTo>
                  <a:lnTo>
                    <a:pt x="0" y="738"/>
                  </a:lnTo>
                  <a:lnTo>
                    <a:pt x="715" y="738"/>
                  </a:lnTo>
                  <a:lnTo>
                    <a:pt x="7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069;p151">
              <a:extLst>
                <a:ext uri="{FF2B5EF4-FFF2-40B4-BE49-F238E27FC236}">
                  <a16:creationId xmlns:a16="http://schemas.microsoft.com/office/drawing/2014/main" id="{F0C8DAE0-2E03-0700-8B06-9DF9AB2BA90E}"/>
                </a:ext>
              </a:extLst>
            </p:cNvPr>
            <p:cNvSpPr/>
            <p:nvPr/>
          </p:nvSpPr>
          <p:spPr>
            <a:xfrm>
              <a:off x="4937108" y="2101462"/>
              <a:ext cx="24054" cy="24054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38" y="739"/>
                  </a:lnTo>
                  <a:lnTo>
                    <a:pt x="7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6808;p141">
            <a:extLst>
              <a:ext uri="{FF2B5EF4-FFF2-40B4-BE49-F238E27FC236}">
                <a16:creationId xmlns:a16="http://schemas.microsoft.com/office/drawing/2014/main" id="{860DEACD-5D6E-B1D4-3E78-0EE8455AE26D}"/>
              </a:ext>
            </a:extLst>
          </p:cNvPr>
          <p:cNvGrpSpPr/>
          <p:nvPr/>
        </p:nvGrpSpPr>
        <p:grpSpPr>
          <a:xfrm>
            <a:off x="3514354" y="1806777"/>
            <a:ext cx="174943" cy="373178"/>
            <a:chOff x="4584850" y="4399275"/>
            <a:chExt cx="225875" cy="481825"/>
          </a:xfrm>
          <a:solidFill>
            <a:schemeClr val="accent1">
              <a:lumMod val="75000"/>
            </a:schemeClr>
          </a:solidFill>
        </p:grpSpPr>
        <p:sp>
          <p:nvSpPr>
            <p:cNvPr id="28" name="Google Shape;6809;p141">
              <a:extLst>
                <a:ext uri="{FF2B5EF4-FFF2-40B4-BE49-F238E27FC236}">
                  <a16:creationId xmlns:a16="http://schemas.microsoft.com/office/drawing/2014/main" id="{4D8794F9-F778-711E-BC1E-179B85BD266F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810;p141">
              <a:extLst>
                <a:ext uri="{FF2B5EF4-FFF2-40B4-BE49-F238E27FC236}">
                  <a16:creationId xmlns:a16="http://schemas.microsoft.com/office/drawing/2014/main" id="{14E7A010-7EDC-364C-413A-B0F166F6F75B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0" name="Picture 6" descr="1,700+ Spending Money Icon Stock Illustrations, Royalty-Free Vector  Graphics &amp; Clip Art - iStock">
            <a:extLst>
              <a:ext uri="{FF2B5EF4-FFF2-40B4-BE49-F238E27FC236}">
                <a16:creationId xmlns:a16="http://schemas.microsoft.com/office/drawing/2014/main" id="{A731D390-799B-DED3-695C-6B6D8C988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497" y1="32353" x2="33497" y2="32353"/>
                        <a14:foregroundMark x1="49510" y1="38562" x2="49510" y2="38562"/>
                        <a14:foregroundMark x1="80229" y1="40033" x2="80229" y2="40033"/>
                        <a14:foregroundMark x1="72386" y1="13725" x2="72386" y2="13725"/>
                        <a14:foregroundMark x1="25163" y1="26634" x2="25163" y2="26634"/>
                        <a14:foregroundMark x1="33333" y1="67647" x2="33333" y2="6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654" y="774030"/>
            <a:ext cx="431569" cy="43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C3BAAFD-27E0-57F4-78D2-A5C64B93D5F4}"/>
              </a:ext>
            </a:extLst>
          </p:cNvPr>
          <p:cNvSpPr/>
          <p:nvPr/>
        </p:nvSpPr>
        <p:spPr>
          <a:xfrm>
            <a:off x="3859894" y="1861053"/>
            <a:ext cx="1777243" cy="273923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+mj-lt"/>
              </a:rPr>
              <a:t>Negative Sentiments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06D20B-2CC0-0F26-BCD6-908541F922E5}"/>
              </a:ext>
            </a:extLst>
          </p:cNvPr>
          <p:cNvSpPr/>
          <p:nvPr/>
        </p:nvSpPr>
        <p:spPr>
          <a:xfrm>
            <a:off x="3851366" y="838455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+mj-lt"/>
              </a:rPr>
              <a:t>Monthly Subscriptions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EB5AD2-0248-5058-0D9C-E1BA31174BC8}"/>
              </a:ext>
            </a:extLst>
          </p:cNvPr>
          <p:cNvSpPr/>
          <p:nvPr/>
        </p:nvSpPr>
        <p:spPr>
          <a:xfrm>
            <a:off x="3849064" y="1355532"/>
            <a:ext cx="1853675" cy="312801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+mj-lt"/>
              </a:rPr>
              <a:t>9-12 Months Engagement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4A65E423-0D31-D2F1-7005-659115811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226606"/>
              </p:ext>
            </p:extLst>
          </p:nvPr>
        </p:nvGraphicFramePr>
        <p:xfrm>
          <a:off x="3225343" y="2183960"/>
          <a:ext cx="2518217" cy="761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5" name="Rectangle 4">
            <a:extLst>
              <a:ext uri="{FF2B5EF4-FFF2-40B4-BE49-F238E27FC236}">
                <a16:creationId xmlns:a16="http://schemas.microsoft.com/office/drawing/2014/main" id="{9E900FE0-1C24-85F3-FDE7-3E3A730C3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54" y="3004600"/>
            <a:ext cx="302078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updates on the latest research and treatment options.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webinars and virtual meetups with healthcare professionals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participation in community support groups and events.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detailed information about available resources and their benefits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A47EFB-7EA4-A271-9C93-6D863E862413}"/>
              </a:ext>
            </a:extLst>
          </p:cNvPr>
          <p:cNvSpPr/>
          <p:nvPr/>
        </p:nvSpPr>
        <p:spPr>
          <a:xfrm>
            <a:off x="6108450" y="0"/>
            <a:ext cx="3020785" cy="5143500"/>
          </a:xfrm>
          <a:prstGeom prst="rect">
            <a:avLst/>
          </a:prstGeom>
          <a:solidFill>
            <a:srgbClr val="EBC2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Ins="0" rtlCol="0" anchor="t"/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Optimistic Moderates</a:t>
            </a:r>
          </a:p>
        </p:txBody>
      </p:sp>
      <p:grpSp>
        <p:nvGrpSpPr>
          <p:cNvPr id="37" name="Google Shape;10059;p151">
            <a:extLst>
              <a:ext uri="{FF2B5EF4-FFF2-40B4-BE49-F238E27FC236}">
                <a16:creationId xmlns:a16="http://schemas.microsoft.com/office/drawing/2014/main" id="{24FA3172-E389-F8B8-5289-19EDAFD742C3}"/>
              </a:ext>
            </a:extLst>
          </p:cNvPr>
          <p:cNvGrpSpPr/>
          <p:nvPr/>
        </p:nvGrpSpPr>
        <p:grpSpPr>
          <a:xfrm>
            <a:off x="6462377" y="1318552"/>
            <a:ext cx="349710" cy="349781"/>
            <a:chOff x="4774321" y="1922400"/>
            <a:chExt cx="348838" cy="348874"/>
          </a:xfrm>
          <a:solidFill>
            <a:schemeClr val="accent1">
              <a:lumMod val="75000"/>
            </a:schemeClr>
          </a:solidFill>
        </p:grpSpPr>
        <p:sp>
          <p:nvSpPr>
            <p:cNvPr id="38" name="Google Shape;10060;p151">
              <a:extLst>
                <a:ext uri="{FF2B5EF4-FFF2-40B4-BE49-F238E27FC236}">
                  <a16:creationId xmlns:a16="http://schemas.microsoft.com/office/drawing/2014/main" id="{FC0A4E9B-20F5-4956-CB2F-EB2725D202C5}"/>
                </a:ext>
              </a:extLst>
            </p:cNvPr>
            <p:cNvSpPr/>
            <p:nvPr/>
          </p:nvSpPr>
          <p:spPr>
            <a:xfrm>
              <a:off x="4846388" y="2191400"/>
              <a:ext cx="23306" cy="24054"/>
            </a:xfrm>
            <a:custGeom>
              <a:avLst/>
              <a:gdLst/>
              <a:ahLst/>
              <a:cxnLst/>
              <a:rect l="l" t="t" r="r" b="b"/>
              <a:pathLst>
                <a:path w="716" h="739" extrusionOk="0">
                  <a:moveTo>
                    <a:pt x="1" y="0"/>
                  </a:moveTo>
                  <a:lnTo>
                    <a:pt x="1" y="738"/>
                  </a:lnTo>
                  <a:lnTo>
                    <a:pt x="715" y="738"/>
                  </a:lnTo>
                  <a:lnTo>
                    <a:pt x="7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61;p151">
              <a:extLst>
                <a:ext uri="{FF2B5EF4-FFF2-40B4-BE49-F238E27FC236}">
                  <a16:creationId xmlns:a16="http://schemas.microsoft.com/office/drawing/2014/main" id="{7B4C7354-5BA0-F6BD-68B4-A6B6FFD7531A}"/>
                </a:ext>
              </a:extLst>
            </p:cNvPr>
            <p:cNvSpPr/>
            <p:nvPr/>
          </p:nvSpPr>
          <p:spPr>
            <a:xfrm>
              <a:off x="4774321" y="1947985"/>
              <a:ext cx="348838" cy="77534"/>
            </a:xfrm>
            <a:custGeom>
              <a:avLst/>
              <a:gdLst/>
              <a:ahLst/>
              <a:cxnLst/>
              <a:rect l="l" t="t" r="r" b="b"/>
              <a:pathLst>
                <a:path w="10717" h="2382" extrusionOk="0">
                  <a:moveTo>
                    <a:pt x="0" y="0"/>
                  </a:moveTo>
                  <a:lnTo>
                    <a:pt x="0" y="2382"/>
                  </a:lnTo>
                  <a:lnTo>
                    <a:pt x="10717" y="2382"/>
                  </a:lnTo>
                  <a:lnTo>
                    <a:pt x="10717" y="0"/>
                  </a:lnTo>
                  <a:lnTo>
                    <a:pt x="9288" y="0"/>
                  </a:lnTo>
                  <a:lnTo>
                    <a:pt x="9288" y="310"/>
                  </a:lnTo>
                  <a:cubicBezTo>
                    <a:pt x="9288" y="834"/>
                    <a:pt x="8859" y="1263"/>
                    <a:pt x="8335" y="1263"/>
                  </a:cubicBezTo>
                  <a:lnTo>
                    <a:pt x="8264" y="1263"/>
                  </a:lnTo>
                  <a:cubicBezTo>
                    <a:pt x="7740" y="1263"/>
                    <a:pt x="7311" y="834"/>
                    <a:pt x="7311" y="310"/>
                  </a:cubicBezTo>
                  <a:lnTo>
                    <a:pt x="7311" y="0"/>
                  </a:lnTo>
                  <a:lnTo>
                    <a:pt x="3406" y="0"/>
                  </a:lnTo>
                  <a:lnTo>
                    <a:pt x="3406" y="310"/>
                  </a:lnTo>
                  <a:cubicBezTo>
                    <a:pt x="3406" y="834"/>
                    <a:pt x="2977" y="1263"/>
                    <a:pt x="2453" y="1263"/>
                  </a:cubicBezTo>
                  <a:lnTo>
                    <a:pt x="2382" y="1263"/>
                  </a:lnTo>
                  <a:cubicBezTo>
                    <a:pt x="1858" y="1263"/>
                    <a:pt x="1429" y="834"/>
                    <a:pt x="1429" y="310"/>
                  </a:cubicBezTo>
                  <a:lnTo>
                    <a:pt x="14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062;p151">
              <a:extLst>
                <a:ext uri="{FF2B5EF4-FFF2-40B4-BE49-F238E27FC236}">
                  <a16:creationId xmlns:a16="http://schemas.microsoft.com/office/drawing/2014/main" id="{EA65FC20-99F0-FFED-BE41-755013A38D93}"/>
                </a:ext>
              </a:extLst>
            </p:cNvPr>
            <p:cNvSpPr/>
            <p:nvPr/>
          </p:nvSpPr>
          <p:spPr>
            <a:xfrm>
              <a:off x="4774321" y="2045670"/>
              <a:ext cx="348838" cy="225604"/>
            </a:xfrm>
            <a:custGeom>
              <a:avLst/>
              <a:gdLst/>
              <a:ahLst/>
              <a:cxnLst/>
              <a:rect l="l" t="t" r="r" b="b"/>
              <a:pathLst>
                <a:path w="10717" h="6931" extrusionOk="0">
                  <a:moveTo>
                    <a:pt x="3572" y="1096"/>
                  </a:moveTo>
                  <a:lnTo>
                    <a:pt x="3572" y="3072"/>
                  </a:lnTo>
                  <a:lnTo>
                    <a:pt x="1596" y="3072"/>
                  </a:lnTo>
                  <a:lnTo>
                    <a:pt x="1596" y="1096"/>
                  </a:lnTo>
                  <a:close/>
                  <a:moveTo>
                    <a:pt x="6382" y="1096"/>
                  </a:moveTo>
                  <a:lnTo>
                    <a:pt x="6382" y="3072"/>
                  </a:lnTo>
                  <a:lnTo>
                    <a:pt x="4406" y="3072"/>
                  </a:lnTo>
                  <a:lnTo>
                    <a:pt x="4406" y="1096"/>
                  </a:lnTo>
                  <a:close/>
                  <a:moveTo>
                    <a:pt x="9169" y="1096"/>
                  </a:moveTo>
                  <a:lnTo>
                    <a:pt x="9169" y="3072"/>
                  </a:lnTo>
                  <a:lnTo>
                    <a:pt x="7168" y="3072"/>
                  </a:lnTo>
                  <a:lnTo>
                    <a:pt x="7168" y="1096"/>
                  </a:lnTo>
                  <a:close/>
                  <a:moveTo>
                    <a:pt x="3572" y="3858"/>
                  </a:moveTo>
                  <a:lnTo>
                    <a:pt x="3572" y="5835"/>
                  </a:lnTo>
                  <a:lnTo>
                    <a:pt x="1596" y="5835"/>
                  </a:lnTo>
                  <a:lnTo>
                    <a:pt x="1596" y="3858"/>
                  </a:lnTo>
                  <a:close/>
                  <a:moveTo>
                    <a:pt x="6382" y="3858"/>
                  </a:moveTo>
                  <a:lnTo>
                    <a:pt x="6382" y="5835"/>
                  </a:lnTo>
                  <a:lnTo>
                    <a:pt x="4406" y="5835"/>
                  </a:lnTo>
                  <a:lnTo>
                    <a:pt x="4406" y="3858"/>
                  </a:lnTo>
                  <a:close/>
                  <a:moveTo>
                    <a:pt x="9169" y="3858"/>
                  </a:moveTo>
                  <a:lnTo>
                    <a:pt x="9169" y="5835"/>
                  </a:lnTo>
                  <a:lnTo>
                    <a:pt x="7168" y="5835"/>
                  </a:lnTo>
                  <a:lnTo>
                    <a:pt x="7168" y="3858"/>
                  </a:lnTo>
                  <a:close/>
                  <a:moveTo>
                    <a:pt x="0" y="0"/>
                  </a:moveTo>
                  <a:lnTo>
                    <a:pt x="0" y="6930"/>
                  </a:lnTo>
                  <a:lnTo>
                    <a:pt x="10717" y="6930"/>
                  </a:lnTo>
                  <a:lnTo>
                    <a:pt x="107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63;p151">
              <a:extLst>
                <a:ext uri="{FF2B5EF4-FFF2-40B4-BE49-F238E27FC236}">
                  <a16:creationId xmlns:a16="http://schemas.microsoft.com/office/drawing/2014/main" id="{198950FF-D52A-C61F-CB01-05BB26236093}"/>
                </a:ext>
              </a:extLst>
            </p:cNvPr>
            <p:cNvSpPr/>
            <p:nvPr/>
          </p:nvSpPr>
          <p:spPr>
            <a:xfrm>
              <a:off x="4846388" y="2101462"/>
              <a:ext cx="23306" cy="24054"/>
            </a:xfrm>
            <a:custGeom>
              <a:avLst/>
              <a:gdLst/>
              <a:ahLst/>
              <a:cxnLst/>
              <a:rect l="l" t="t" r="r" b="b"/>
              <a:pathLst>
                <a:path w="716" h="739" extrusionOk="0">
                  <a:moveTo>
                    <a:pt x="1" y="1"/>
                  </a:moveTo>
                  <a:lnTo>
                    <a:pt x="1" y="739"/>
                  </a:lnTo>
                  <a:lnTo>
                    <a:pt x="715" y="739"/>
                  </a:lnTo>
                  <a:lnTo>
                    <a:pt x="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064;p151">
              <a:extLst>
                <a:ext uri="{FF2B5EF4-FFF2-40B4-BE49-F238E27FC236}">
                  <a16:creationId xmlns:a16="http://schemas.microsoft.com/office/drawing/2014/main" id="{A8000225-A5D1-7D4B-6A6A-29AC95147D6A}"/>
                </a:ext>
              </a:extLst>
            </p:cNvPr>
            <p:cNvSpPr/>
            <p:nvPr/>
          </p:nvSpPr>
          <p:spPr>
            <a:xfrm>
              <a:off x="4840985" y="1922400"/>
              <a:ext cx="24054" cy="46547"/>
            </a:xfrm>
            <a:custGeom>
              <a:avLst/>
              <a:gdLst/>
              <a:ahLst/>
              <a:cxnLst/>
              <a:rect l="l" t="t" r="r" b="b"/>
              <a:pathLst>
                <a:path w="739" h="1430" extrusionOk="0">
                  <a:moveTo>
                    <a:pt x="0" y="1"/>
                  </a:moveTo>
                  <a:lnTo>
                    <a:pt x="0" y="1096"/>
                  </a:lnTo>
                  <a:cubicBezTo>
                    <a:pt x="0" y="1287"/>
                    <a:pt x="167" y="1429"/>
                    <a:pt x="334" y="1429"/>
                  </a:cubicBezTo>
                  <a:lnTo>
                    <a:pt x="405" y="1429"/>
                  </a:lnTo>
                  <a:cubicBezTo>
                    <a:pt x="596" y="1429"/>
                    <a:pt x="738" y="1287"/>
                    <a:pt x="738" y="1096"/>
                  </a:cubicBezTo>
                  <a:lnTo>
                    <a:pt x="7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065;p151">
              <a:extLst>
                <a:ext uri="{FF2B5EF4-FFF2-40B4-BE49-F238E27FC236}">
                  <a16:creationId xmlns:a16="http://schemas.microsoft.com/office/drawing/2014/main" id="{AD66B3C7-2365-1D1C-F448-4E78194E1297}"/>
                </a:ext>
              </a:extLst>
            </p:cNvPr>
            <p:cNvSpPr/>
            <p:nvPr/>
          </p:nvSpPr>
          <p:spPr>
            <a:xfrm>
              <a:off x="5032450" y="1922400"/>
              <a:ext cx="24054" cy="46547"/>
            </a:xfrm>
            <a:custGeom>
              <a:avLst/>
              <a:gdLst/>
              <a:ahLst/>
              <a:cxnLst/>
              <a:rect l="l" t="t" r="r" b="b"/>
              <a:pathLst>
                <a:path w="739" h="1430" extrusionOk="0">
                  <a:moveTo>
                    <a:pt x="0" y="1"/>
                  </a:moveTo>
                  <a:lnTo>
                    <a:pt x="0" y="1096"/>
                  </a:lnTo>
                  <a:cubicBezTo>
                    <a:pt x="0" y="1287"/>
                    <a:pt x="167" y="1429"/>
                    <a:pt x="334" y="1429"/>
                  </a:cubicBezTo>
                  <a:lnTo>
                    <a:pt x="405" y="1429"/>
                  </a:lnTo>
                  <a:cubicBezTo>
                    <a:pt x="596" y="1429"/>
                    <a:pt x="739" y="1287"/>
                    <a:pt x="739" y="1096"/>
                  </a:cubicBezTo>
                  <a:lnTo>
                    <a:pt x="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066;p151">
              <a:extLst>
                <a:ext uri="{FF2B5EF4-FFF2-40B4-BE49-F238E27FC236}">
                  <a16:creationId xmlns:a16="http://schemas.microsoft.com/office/drawing/2014/main" id="{E5395538-2A35-7678-B331-DA953F019B1F}"/>
                </a:ext>
              </a:extLst>
            </p:cNvPr>
            <p:cNvSpPr/>
            <p:nvPr/>
          </p:nvSpPr>
          <p:spPr>
            <a:xfrm>
              <a:off x="4937108" y="2191400"/>
              <a:ext cx="24054" cy="24054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0" y="0"/>
                  </a:moveTo>
                  <a:lnTo>
                    <a:pt x="0" y="738"/>
                  </a:lnTo>
                  <a:lnTo>
                    <a:pt x="738" y="738"/>
                  </a:lnTo>
                  <a:lnTo>
                    <a:pt x="7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067;p151">
              <a:extLst>
                <a:ext uri="{FF2B5EF4-FFF2-40B4-BE49-F238E27FC236}">
                  <a16:creationId xmlns:a16="http://schemas.microsoft.com/office/drawing/2014/main" id="{10BD5CA7-2555-AE61-B061-06921FE42FAD}"/>
                </a:ext>
              </a:extLst>
            </p:cNvPr>
            <p:cNvSpPr/>
            <p:nvPr/>
          </p:nvSpPr>
          <p:spPr>
            <a:xfrm>
              <a:off x="5027795" y="2101462"/>
              <a:ext cx="23273" cy="24054"/>
            </a:xfrm>
            <a:custGeom>
              <a:avLst/>
              <a:gdLst/>
              <a:ahLst/>
              <a:cxnLst/>
              <a:rect l="l" t="t" r="r" b="b"/>
              <a:pathLst>
                <a:path w="715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15" y="739"/>
                  </a:lnTo>
                  <a:lnTo>
                    <a:pt x="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068;p151">
              <a:extLst>
                <a:ext uri="{FF2B5EF4-FFF2-40B4-BE49-F238E27FC236}">
                  <a16:creationId xmlns:a16="http://schemas.microsoft.com/office/drawing/2014/main" id="{8D391AB8-D6B9-248C-CF70-0C0A604A617B}"/>
                </a:ext>
              </a:extLst>
            </p:cNvPr>
            <p:cNvSpPr/>
            <p:nvPr/>
          </p:nvSpPr>
          <p:spPr>
            <a:xfrm>
              <a:off x="5027795" y="2191400"/>
              <a:ext cx="23273" cy="24054"/>
            </a:xfrm>
            <a:custGeom>
              <a:avLst/>
              <a:gdLst/>
              <a:ahLst/>
              <a:cxnLst/>
              <a:rect l="l" t="t" r="r" b="b"/>
              <a:pathLst>
                <a:path w="715" h="739" extrusionOk="0">
                  <a:moveTo>
                    <a:pt x="0" y="0"/>
                  </a:moveTo>
                  <a:lnTo>
                    <a:pt x="0" y="738"/>
                  </a:lnTo>
                  <a:lnTo>
                    <a:pt x="715" y="738"/>
                  </a:lnTo>
                  <a:lnTo>
                    <a:pt x="7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069;p151">
              <a:extLst>
                <a:ext uri="{FF2B5EF4-FFF2-40B4-BE49-F238E27FC236}">
                  <a16:creationId xmlns:a16="http://schemas.microsoft.com/office/drawing/2014/main" id="{3E0B719F-4513-B193-5962-4234B03F2081}"/>
                </a:ext>
              </a:extLst>
            </p:cNvPr>
            <p:cNvSpPr/>
            <p:nvPr/>
          </p:nvSpPr>
          <p:spPr>
            <a:xfrm>
              <a:off x="4937108" y="2101462"/>
              <a:ext cx="24054" cy="24054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38" y="739"/>
                  </a:lnTo>
                  <a:lnTo>
                    <a:pt x="7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808;p141">
            <a:extLst>
              <a:ext uri="{FF2B5EF4-FFF2-40B4-BE49-F238E27FC236}">
                <a16:creationId xmlns:a16="http://schemas.microsoft.com/office/drawing/2014/main" id="{BC3A8CCC-1552-967F-05C7-A0C734682065}"/>
              </a:ext>
            </a:extLst>
          </p:cNvPr>
          <p:cNvGrpSpPr/>
          <p:nvPr/>
        </p:nvGrpSpPr>
        <p:grpSpPr>
          <a:xfrm>
            <a:off x="6568350" y="1806777"/>
            <a:ext cx="174943" cy="373178"/>
            <a:chOff x="4584850" y="4399275"/>
            <a:chExt cx="225875" cy="481825"/>
          </a:xfrm>
          <a:solidFill>
            <a:schemeClr val="accent1">
              <a:lumMod val="75000"/>
            </a:schemeClr>
          </a:solidFill>
        </p:grpSpPr>
        <p:sp>
          <p:nvSpPr>
            <p:cNvPr id="49" name="Google Shape;6809;p141">
              <a:extLst>
                <a:ext uri="{FF2B5EF4-FFF2-40B4-BE49-F238E27FC236}">
                  <a16:creationId xmlns:a16="http://schemas.microsoft.com/office/drawing/2014/main" id="{454B857B-5A41-7CFD-3F94-A56FBC2CD3C1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6810;p141">
              <a:extLst>
                <a:ext uri="{FF2B5EF4-FFF2-40B4-BE49-F238E27FC236}">
                  <a16:creationId xmlns:a16="http://schemas.microsoft.com/office/drawing/2014/main" id="{B6ECDC23-B9F0-7CF3-1AFE-611D392CD868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51" name="Picture 6" descr="1,700+ Spending Money Icon Stock Illustrations, Royalty-Free Vector  Graphics &amp; Clip Art - iStock">
            <a:extLst>
              <a:ext uri="{FF2B5EF4-FFF2-40B4-BE49-F238E27FC236}">
                <a16:creationId xmlns:a16="http://schemas.microsoft.com/office/drawing/2014/main" id="{421808DF-8922-6274-8D3C-8197354E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497" y1="32353" x2="33497" y2="32353"/>
                        <a14:foregroundMark x1="49510" y1="38562" x2="49510" y2="38562"/>
                        <a14:foregroundMark x1="80229" y1="40033" x2="80229" y2="40033"/>
                        <a14:foregroundMark x1="72386" y1="13725" x2="72386" y2="13725"/>
                        <a14:foregroundMark x1="25163" y1="26634" x2="25163" y2="26634"/>
                        <a14:foregroundMark x1="33333" y1="67647" x2="33333" y2="6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50" y="774030"/>
            <a:ext cx="431569" cy="43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C4B226E-C731-3072-ABF3-669675DD24BE}"/>
              </a:ext>
            </a:extLst>
          </p:cNvPr>
          <p:cNvSpPr/>
          <p:nvPr/>
        </p:nvSpPr>
        <p:spPr>
          <a:xfrm>
            <a:off x="6913890" y="1861053"/>
            <a:ext cx="1777243" cy="273923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+mj-lt"/>
              </a:rPr>
              <a:t>Mixed Sentiments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7F576C-517B-F160-0D4D-7F7C92902E63}"/>
              </a:ext>
            </a:extLst>
          </p:cNvPr>
          <p:cNvSpPr/>
          <p:nvPr/>
        </p:nvSpPr>
        <p:spPr>
          <a:xfrm>
            <a:off x="6905362" y="838455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+mj-lt"/>
              </a:rPr>
              <a:t>Monthly Subscriptions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289E76-26EF-5990-7BCC-C7C18CA4A546}"/>
              </a:ext>
            </a:extLst>
          </p:cNvPr>
          <p:cNvSpPr/>
          <p:nvPr/>
        </p:nvSpPr>
        <p:spPr>
          <a:xfrm>
            <a:off x="6903060" y="1355532"/>
            <a:ext cx="1853675" cy="312801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+mj-lt"/>
              </a:rPr>
              <a:t>6-7 Months Engagement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2B28F70B-5C9A-9F05-FDD5-D256ABC233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592871"/>
              </p:ext>
            </p:extLst>
          </p:nvPr>
        </p:nvGraphicFramePr>
        <p:xfrm>
          <a:off x="6279339" y="2183960"/>
          <a:ext cx="2518217" cy="761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8" name="Rectangle 4">
            <a:extLst>
              <a:ext uri="{FF2B5EF4-FFF2-40B4-BE49-F238E27FC236}">
                <a16:creationId xmlns:a16="http://schemas.microsoft.com/office/drawing/2014/main" id="{2F8250D8-C731-B1A7-C19E-56F21AED7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450" y="3004600"/>
            <a:ext cx="3020784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detailed information about home care and preventive measures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engagement through interactive content like quizzes and challenges.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regular newsletters with tips for maintaining a healthy lifestyle and updates on new resources.</a:t>
            </a:r>
          </a:p>
        </p:txBody>
      </p:sp>
    </p:spTree>
    <p:extLst>
      <p:ext uri="{BB962C8B-B14F-4D97-AF65-F5344CB8AC3E}">
        <p14:creationId xmlns:p14="http://schemas.microsoft.com/office/powerpoint/2010/main" val="139244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BEF8C2-ADF8-09AE-58B5-0FFF3718BC72}"/>
              </a:ext>
            </a:extLst>
          </p:cNvPr>
          <p:cNvSpPr/>
          <p:nvPr/>
        </p:nvSpPr>
        <p:spPr>
          <a:xfrm>
            <a:off x="1" y="0"/>
            <a:ext cx="2936994" cy="5143500"/>
          </a:xfrm>
          <a:prstGeom prst="rect">
            <a:avLst/>
          </a:prstGeom>
          <a:solidFill>
            <a:srgbClr val="F1C2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Ins="0" rtlCol="0" anchor="t"/>
          <a:lstStyle/>
          <a:p>
            <a:r>
              <a:rPr lang="en-US" sz="3000">
                <a:solidFill>
                  <a:schemeClr val="accent1">
                    <a:lumMod val="7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Engaged Explorers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83DDA-F824-E63D-5D8F-D2BE8797B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739" y="1480853"/>
            <a:ext cx="1294516" cy="1294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BA41E25-431B-5300-BE7C-A5D323B5B3F6}"/>
              </a:ext>
            </a:extLst>
          </p:cNvPr>
          <p:cNvSpPr txBox="1">
            <a:spLocks/>
          </p:cNvSpPr>
          <p:nvPr/>
        </p:nvSpPr>
        <p:spPr>
          <a:xfrm>
            <a:off x="140942" y="3015389"/>
            <a:ext cx="2600110" cy="1508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>
            <a:lvl1pPr lvl="0" algn="l" defTabSz="119996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150" b="1" i="0" kern="120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algn="just" defTabSz="899975">
              <a:lnSpc>
                <a:spcPct val="100000"/>
              </a:lnSpc>
              <a:buClrTx/>
              <a:defRPr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+mj-lt"/>
              </a:rPr>
              <a:t>Jacob, an interactive community enthusiast, thrives on rich discussions within his favorite online learning platforms while meticulously curating the credentials that will propel his early career.</a:t>
            </a:r>
            <a:endParaRPr lang="nl-NL" sz="1400" b="0" i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EB849-FBC2-47CF-7B96-BD0FA809E6D6}"/>
              </a:ext>
            </a:extLst>
          </p:cNvPr>
          <p:cNvSpPr/>
          <p:nvPr/>
        </p:nvSpPr>
        <p:spPr>
          <a:xfrm>
            <a:off x="3051280" y="612360"/>
            <a:ext cx="5796455" cy="1412384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4C6540-2CB8-B11B-1FEE-220073A0CAD0}"/>
              </a:ext>
            </a:extLst>
          </p:cNvPr>
          <p:cNvSpPr/>
          <p:nvPr/>
        </p:nvSpPr>
        <p:spPr>
          <a:xfrm>
            <a:off x="3118944" y="553093"/>
            <a:ext cx="5796455" cy="14123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BD9EC-0A11-31FE-FBB4-A44A002FD5E4}"/>
              </a:ext>
            </a:extLst>
          </p:cNvPr>
          <p:cNvSpPr/>
          <p:nvPr/>
        </p:nvSpPr>
        <p:spPr>
          <a:xfrm>
            <a:off x="3220544" y="422194"/>
            <a:ext cx="1833149" cy="363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5068A-5663-6CE3-9F26-536A9FD8129D}"/>
              </a:ext>
            </a:extLst>
          </p:cNvPr>
          <p:cNvSpPr/>
          <p:nvPr/>
        </p:nvSpPr>
        <p:spPr>
          <a:xfrm>
            <a:off x="3140514" y="845452"/>
            <a:ext cx="5489136" cy="1327540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Prioritize high-quality educational content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Significantly concerned with the value that certifications and credentials will bring to their education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Likely to engage in forums and discussions for their learning experience.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Give importance to quality over price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EC7DC8-791F-E958-2584-1B1B9102CCE4}"/>
              </a:ext>
            </a:extLst>
          </p:cNvPr>
          <p:cNvSpPr/>
          <p:nvPr/>
        </p:nvSpPr>
        <p:spPr>
          <a:xfrm>
            <a:off x="3220545" y="345994"/>
            <a:ext cx="2167806" cy="4522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30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Differentiator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2C148-F9ED-1EDA-1455-50C91BD54A0E}"/>
              </a:ext>
            </a:extLst>
          </p:cNvPr>
          <p:cNvSpPr/>
          <p:nvPr/>
        </p:nvSpPr>
        <p:spPr>
          <a:xfrm>
            <a:off x="3027969" y="4083916"/>
            <a:ext cx="5978404" cy="69676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“</a:t>
            </a:r>
            <a:r>
              <a:rPr lang="en-US" sz="1200" i="1" kern="1200">
                <a:solidFill>
                  <a:srgbClr val="000000"/>
                </a:solidFill>
                <a:latin typeface="+mj-lt"/>
              </a:rPr>
              <a:t>T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 courses I've taken have been instrumental in my professional growth; I'm on the lookout for courses that not only teach but also connect me with a community.</a:t>
            </a:r>
            <a:endParaRPr kumimoji="0" lang="en-US" sz="120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57" name="Google Shape;10059;p151">
            <a:extLst>
              <a:ext uri="{FF2B5EF4-FFF2-40B4-BE49-F238E27FC236}">
                <a16:creationId xmlns:a16="http://schemas.microsoft.com/office/drawing/2014/main" id="{E086FC4A-D1CA-7304-5407-E2E57DDED24A}"/>
              </a:ext>
            </a:extLst>
          </p:cNvPr>
          <p:cNvGrpSpPr/>
          <p:nvPr/>
        </p:nvGrpSpPr>
        <p:grpSpPr>
          <a:xfrm>
            <a:off x="6441411" y="2155356"/>
            <a:ext cx="349710" cy="349781"/>
            <a:chOff x="4774321" y="1922400"/>
            <a:chExt cx="348838" cy="348874"/>
          </a:xfrm>
          <a:solidFill>
            <a:schemeClr val="accent1">
              <a:lumMod val="75000"/>
            </a:schemeClr>
          </a:solidFill>
        </p:grpSpPr>
        <p:sp>
          <p:nvSpPr>
            <p:cNvPr id="58" name="Google Shape;10060;p151">
              <a:extLst>
                <a:ext uri="{FF2B5EF4-FFF2-40B4-BE49-F238E27FC236}">
                  <a16:creationId xmlns:a16="http://schemas.microsoft.com/office/drawing/2014/main" id="{EF35D369-5081-FA7A-2DD4-BCCD57A86C6C}"/>
                </a:ext>
              </a:extLst>
            </p:cNvPr>
            <p:cNvSpPr/>
            <p:nvPr/>
          </p:nvSpPr>
          <p:spPr>
            <a:xfrm>
              <a:off x="4846388" y="2191400"/>
              <a:ext cx="23306" cy="24054"/>
            </a:xfrm>
            <a:custGeom>
              <a:avLst/>
              <a:gdLst/>
              <a:ahLst/>
              <a:cxnLst/>
              <a:rect l="l" t="t" r="r" b="b"/>
              <a:pathLst>
                <a:path w="716" h="739" extrusionOk="0">
                  <a:moveTo>
                    <a:pt x="1" y="0"/>
                  </a:moveTo>
                  <a:lnTo>
                    <a:pt x="1" y="738"/>
                  </a:lnTo>
                  <a:lnTo>
                    <a:pt x="715" y="738"/>
                  </a:lnTo>
                  <a:lnTo>
                    <a:pt x="7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061;p151">
              <a:extLst>
                <a:ext uri="{FF2B5EF4-FFF2-40B4-BE49-F238E27FC236}">
                  <a16:creationId xmlns:a16="http://schemas.microsoft.com/office/drawing/2014/main" id="{C2F89D54-027A-0C5F-86C4-83330CEAAD5B}"/>
                </a:ext>
              </a:extLst>
            </p:cNvPr>
            <p:cNvSpPr/>
            <p:nvPr/>
          </p:nvSpPr>
          <p:spPr>
            <a:xfrm>
              <a:off x="4774321" y="1947985"/>
              <a:ext cx="348838" cy="77534"/>
            </a:xfrm>
            <a:custGeom>
              <a:avLst/>
              <a:gdLst/>
              <a:ahLst/>
              <a:cxnLst/>
              <a:rect l="l" t="t" r="r" b="b"/>
              <a:pathLst>
                <a:path w="10717" h="2382" extrusionOk="0">
                  <a:moveTo>
                    <a:pt x="0" y="0"/>
                  </a:moveTo>
                  <a:lnTo>
                    <a:pt x="0" y="2382"/>
                  </a:lnTo>
                  <a:lnTo>
                    <a:pt x="10717" y="2382"/>
                  </a:lnTo>
                  <a:lnTo>
                    <a:pt x="10717" y="0"/>
                  </a:lnTo>
                  <a:lnTo>
                    <a:pt x="9288" y="0"/>
                  </a:lnTo>
                  <a:lnTo>
                    <a:pt x="9288" y="310"/>
                  </a:lnTo>
                  <a:cubicBezTo>
                    <a:pt x="9288" y="834"/>
                    <a:pt x="8859" y="1263"/>
                    <a:pt x="8335" y="1263"/>
                  </a:cubicBezTo>
                  <a:lnTo>
                    <a:pt x="8264" y="1263"/>
                  </a:lnTo>
                  <a:cubicBezTo>
                    <a:pt x="7740" y="1263"/>
                    <a:pt x="7311" y="834"/>
                    <a:pt x="7311" y="310"/>
                  </a:cubicBezTo>
                  <a:lnTo>
                    <a:pt x="7311" y="0"/>
                  </a:lnTo>
                  <a:lnTo>
                    <a:pt x="3406" y="0"/>
                  </a:lnTo>
                  <a:lnTo>
                    <a:pt x="3406" y="310"/>
                  </a:lnTo>
                  <a:cubicBezTo>
                    <a:pt x="3406" y="834"/>
                    <a:pt x="2977" y="1263"/>
                    <a:pt x="2453" y="1263"/>
                  </a:cubicBezTo>
                  <a:lnTo>
                    <a:pt x="2382" y="1263"/>
                  </a:lnTo>
                  <a:cubicBezTo>
                    <a:pt x="1858" y="1263"/>
                    <a:pt x="1429" y="834"/>
                    <a:pt x="1429" y="310"/>
                  </a:cubicBezTo>
                  <a:lnTo>
                    <a:pt x="14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062;p151">
              <a:extLst>
                <a:ext uri="{FF2B5EF4-FFF2-40B4-BE49-F238E27FC236}">
                  <a16:creationId xmlns:a16="http://schemas.microsoft.com/office/drawing/2014/main" id="{BAE1A2CB-063E-7EF5-4C72-BC0B6F206CA2}"/>
                </a:ext>
              </a:extLst>
            </p:cNvPr>
            <p:cNvSpPr/>
            <p:nvPr/>
          </p:nvSpPr>
          <p:spPr>
            <a:xfrm>
              <a:off x="4774321" y="2045670"/>
              <a:ext cx="348838" cy="225604"/>
            </a:xfrm>
            <a:custGeom>
              <a:avLst/>
              <a:gdLst/>
              <a:ahLst/>
              <a:cxnLst/>
              <a:rect l="l" t="t" r="r" b="b"/>
              <a:pathLst>
                <a:path w="10717" h="6931" extrusionOk="0">
                  <a:moveTo>
                    <a:pt x="3572" y="1096"/>
                  </a:moveTo>
                  <a:lnTo>
                    <a:pt x="3572" y="3072"/>
                  </a:lnTo>
                  <a:lnTo>
                    <a:pt x="1596" y="3072"/>
                  </a:lnTo>
                  <a:lnTo>
                    <a:pt x="1596" y="1096"/>
                  </a:lnTo>
                  <a:close/>
                  <a:moveTo>
                    <a:pt x="6382" y="1096"/>
                  </a:moveTo>
                  <a:lnTo>
                    <a:pt x="6382" y="3072"/>
                  </a:lnTo>
                  <a:lnTo>
                    <a:pt x="4406" y="3072"/>
                  </a:lnTo>
                  <a:lnTo>
                    <a:pt x="4406" y="1096"/>
                  </a:lnTo>
                  <a:close/>
                  <a:moveTo>
                    <a:pt x="9169" y="1096"/>
                  </a:moveTo>
                  <a:lnTo>
                    <a:pt x="9169" y="3072"/>
                  </a:lnTo>
                  <a:lnTo>
                    <a:pt x="7168" y="3072"/>
                  </a:lnTo>
                  <a:lnTo>
                    <a:pt x="7168" y="1096"/>
                  </a:lnTo>
                  <a:close/>
                  <a:moveTo>
                    <a:pt x="3572" y="3858"/>
                  </a:moveTo>
                  <a:lnTo>
                    <a:pt x="3572" y="5835"/>
                  </a:lnTo>
                  <a:lnTo>
                    <a:pt x="1596" y="5835"/>
                  </a:lnTo>
                  <a:lnTo>
                    <a:pt x="1596" y="3858"/>
                  </a:lnTo>
                  <a:close/>
                  <a:moveTo>
                    <a:pt x="6382" y="3858"/>
                  </a:moveTo>
                  <a:lnTo>
                    <a:pt x="6382" y="5835"/>
                  </a:lnTo>
                  <a:lnTo>
                    <a:pt x="4406" y="5835"/>
                  </a:lnTo>
                  <a:lnTo>
                    <a:pt x="4406" y="3858"/>
                  </a:lnTo>
                  <a:close/>
                  <a:moveTo>
                    <a:pt x="9169" y="3858"/>
                  </a:moveTo>
                  <a:lnTo>
                    <a:pt x="9169" y="5835"/>
                  </a:lnTo>
                  <a:lnTo>
                    <a:pt x="7168" y="5835"/>
                  </a:lnTo>
                  <a:lnTo>
                    <a:pt x="7168" y="3858"/>
                  </a:lnTo>
                  <a:close/>
                  <a:moveTo>
                    <a:pt x="0" y="0"/>
                  </a:moveTo>
                  <a:lnTo>
                    <a:pt x="0" y="6930"/>
                  </a:lnTo>
                  <a:lnTo>
                    <a:pt x="10717" y="6930"/>
                  </a:lnTo>
                  <a:lnTo>
                    <a:pt x="107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063;p151">
              <a:extLst>
                <a:ext uri="{FF2B5EF4-FFF2-40B4-BE49-F238E27FC236}">
                  <a16:creationId xmlns:a16="http://schemas.microsoft.com/office/drawing/2014/main" id="{D8CB7DD3-5CB8-CA29-FA0E-EF2575292345}"/>
                </a:ext>
              </a:extLst>
            </p:cNvPr>
            <p:cNvSpPr/>
            <p:nvPr/>
          </p:nvSpPr>
          <p:spPr>
            <a:xfrm>
              <a:off x="4846388" y="2101462"/>
              <a:ext cx="23306" cy="24054"/>
            </a:xfrm>
            <a:custGeom>
              <a:avLst/>
              <a:gdLst/>
              <a:ahLst/>
              <a:cxnLst/>
              <a:rect l="l" t="t" r="r" b="b"/>
              <a:pathLst>
                <a:path w="716" h="739" extrusionOk="0">
                  <a:moveTo>
                    <a:pt x="1" y="1"/>
                  </a:moveTo>
                  <a:lnTo>
                    <a:pt x="1" y="739"/>
                  </a:lnTo>
                  <a:lnTo>
                    <a:pt x="715" y="739"/>
                  </a:lnTo>
                  <a:lnTo>
                    <a:pt x="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064;p151">
              <a:extLst>
                <a:ext uri="{FF2B5EF4-FFF2-40B4-BE49-F238E27FC236}">
                  <a16:creationId xmlns:a16="http://schemas.microsoft.com/office/drawing/2014/main" id="{2428284D-57DA-BBF3-5F59-A94618C6F619}"/>
                </a:ext>
              </a:extLst>
            </p:cNvPr>
            <p:cNvSpPr/>
            <p:nvPr/>
          </p:nvSpPr>
          <p:spPr>
            <a:xfrm>
              <a:off x="4840985" y="1922400"/>
              <a:ext cx="24054" cy="46547"/>
            </a:xfrm>
            <a:custGeom>
              <a:avLst/>
              <a:gdLst/>
              <a:ahLst/>
              <a:cxnLst/>
              <a:rect l="l" t="t" r="r" b="b"/>
              <a:pathLst>
                <a:path w="739" h="1430" extrusionOk="0">
                  <a:moveTo>
                    <a:pt x="0" y="1"/>
                  </a:moveTo>
                  <a:lnTo>
                    <a:pt x="0" y="1096"/>
                  </a:lnTo>
                  <a:cubicBezTo>
                    <a:pt x="0" y="1287"/>
                    <a:pt x="167" y="1429"/>
                    <a:pt x="334" y="1429"/>
                  </a:cubicBezTo>
                  <a:lnTo>
                    <a:pt x="405" y="1429"/>
                  </a:lnTo>
                  <a:cubicBezTo>
                    <a:pt x="596" y="1429"/>
                    <a:pt x="738" y="1287"/>
                    <a:pt x="738" y="1096"/>
                  </a:cubicBezTo>
                  <a:lnTo>
                    <a:pt x="7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065;p151">
              <a:extLst>
                <a:ext uri="{FF2B5EF4-FFF2-40B4-BE49-F238E27FC236}">
                  <a16:creationId xmlns:a16="http://schemas.microsoft.com/office/drawing/2014/main" id="{C7DD7AB7-9BA7-500D-F2B4-459DC719B562}"/>
                </a:ext>
              </a:extLst>
            </p:cNvPr>
            <p:cNvSpPr/>
            <p:nvPr/>
          </p:nvSpPr>
          <p:spPr>
            <a:xfrm>
              <a:off x="5032450" y="1922400"/>
              <a:ext cx="24054" cy="46547"/>
            </a:xfrm>
            <a:custGeom>
              <a:avLst/>
              <a:gdLst/>
              <a:ahLst/>
              <a:cxnLst/>
              <a:rect l="l" t="t" r="r" b="b"/>
              <a:pathLst>
                <a:path w="739" h="1430" extrusionOk="0">
                  <a:moveTo>
                    <a:pt x="0" y="1"/>
                  </a:moveTo>
                  <a:lnTo>
                    <a:pt x="0" y="1096"/>
                  </a:lnTo>
                  <a:cubicBezTo>
                    <a:pt x="0" y="1287"/>
                    <a:pt x="167" y="1429"/>
                    <a:pt x="334" y="1429"/>
                  </a:cubicBezTo>
                  <a:lnTo>
                    <a:pt x="405" y="1429"/>
                  </a:lnTo>
                  <a:cubicBezTo>
                    <a:pt x="596" y="1429"/>
                    <a:pt x="739" y="1287"/>
                    <a:pt x="739" y="1096"/>
                  </a:cubicBezTo>
                  <a:lnTo>
                    <a:pt x="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0066;p151">
              <a:extLst>
                <a:ext uri="{FF2B5EF4-FFF2-40B4-BE49-F238E27FC236}">
                  <a16:creationId xmlns:a16="http://schemas.microsoft.com/office/drawing/2014/main" id="{8FE80CF5-E9A0-5C2B-74B0-2679E8FD7A9F}"/>
                </a:ext>
              </a:extLst>
            </p:cNvPr>
            <p:cNvSpPr/>
            <p:nvPr/>
          </p:nvSpPr>
          <p:spPr>
            <a:xfrm>
              <a:off x="4937108" y="2191400"/>
              <a:ext cx="24054" cy="24054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0" y="0"/>
                  </a:moveTo>
                  <a:lnTo>
                    <a:pt x="0" y="738"/>
                  </a:lnTo>
                  <a:lnTo>
                    <a:pt x="738" y="738"/>
                  </a:lnTo>
                  <a:lnTo>
                    <a:pt x="7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0067;p151">
              <a:extLst>
                <a:ext uri="{FF2B5EF4-FFF2-40B4-BE49-F238E27FC236}">
                  <a16:creationId xmlns:a16="http://schemas.microsoft.com/office/drawing/2014/main" id="{22D094BB-65B2-9334-E55D-151B02918AB1}"/>
                </a:ext>
              </a:extLst>
            </p:cNvPr>
            <p:cNvSpPr/>
            <p:nvPr/>
          </p:nvSpPr>
          <p:spPr>
            <a:xfrm>
              <a:off x="5027795" y="2101462"/>
              <a:ext cx="23273" cy="24054"/>
            </a:xfrm>
            <a:custGeom>
              <a:avLst/>
              <a:gdLst/>
              <a:ahLst/>
              <a:cxnLst/>
              <a:rect l="l" t="t" r="r" b="b"/>
              <a:pathLst>
                <a:path w="715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15" y="739"/>
                  </a:lnTo>
                  <a:lnTo>
                    <a:pt x="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0068;p151">
              <a:extLst>
                <a:ext uri="{FF2B5EF4-FFF2-40B4-BE49-F238E27FC236}">
                  <a16:creationId xmlns:a16="http://schemas.microsoft.com/office/drawing/2014/main" id="{46A7F7FF-5704-514A-067E-E0597F2DB3E1}"/>
                </a:ext>
              </a:extLst>
            </p:cNvPr>
            <p:cNvSpPr/>
            <p:nvPr/>
          </p:nvSpPr>
          <p:spPr>
            <a:xfrm>
              <a:off x="5027795" y="2191400"/>
              <a:ext cx="23273" cy="24054"/>
            </a:xfrm>
            <a:custGeom>
              <a:avLst/>
              <a:gdLst/>
              <a:ahLst/>
              <a:cxnLst/>
              <a:rect l="l" t="t" r="r" b="b"/>
              <a:pathLst>
                <a:path w="715" h="739" extrusionOk="0">
                  <a:moveTo>
                    <a:pt x="0" y="0"/>
                  </a:moveTo>
                  <a:lnTo>
                    <a:pt x="0" y="738"/>
                  </a:lnTo>
                  <a:lnTo>
                    <a:pt x="715" y="738"/>
                  </a:lnTo>
                  <a:lnTo>
                    <a:pt x="7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0069;p151">
              <a:extLst>
                <a:ext uri="{FF2B5EF4-FFF2-40B4-BE49-F238E27FC236}">
                  <a16:creationId xmlns:a16="http://schemas.microsoft.com/office/drawing/2014/main" id="{9E643F68-9773-BAF8-7CDA-EB41CD274A4B}"/>
                </a:ext>
              </a:extLst>
            </p:cNvPr>
            <p:cNvSpPr/>
            <p:nvPr/>
          </p:nvSpPr>
          <p:spPr>
            <a:xfrm>
              <a:off x="4937108" y="2101462"/>
              <a:ext cx="24054" cy="24054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38" y="739"/>
                  </a:lnTo>
                  <a:lnTo>
                    <a:pt x="7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7758;p144">
            <a:extLst>
              <a:ext uri="{FF2B5EF4-FFF2-40B4-BE49-F238E27FC236}">
                <a16:creationId xmlns:a16="http://schemas.microsoft.com/office/drawing/2014/main" id="{6F243ACD-2241-B56C-0F67-9B79F80E008C}"/>
              </a:ext>
            </a:extLst>
          </p:cNvPr>
          <p:cNvGrpSpPr/>
          <p:nvPr/>
        </p:nvGrpSpPr>
        <p:grpSpPr>
          <a:xfrm>
            <a:off x="6438488" y="2569404"/>
            <a:ext cx="355557" cy="354616"/>
            <a:chOff x="-34005425" y="3945575"/>
            <a:chExt cx="293025" cy="292250"/>
          </a:xfrm>
          <a:solidFill>
            <a:schemeClr val="accent1">
              <a:lumMod val="75000"/>
            </a:schemeClr>
          </a:solidFill>
        </p:grpSpPr>
        <p:sp>
          <p:nvSpPr>
            <p:cNvPr id="459" name="Google Shape;7759;p144">
              <a:extLst>
                <a:ext uri="{FF2B5EF4-FFF2-40B4-BE49-F238E27FC236}">
                  <a16:creationId xmlns:a16="http://schemas.microsoft.com/office/drawing/2014/main" id="{7591D6A7-0EF4-1E15-C66B-2806CEB6CA3B}"/>
                </a:ext>
              </a:extLst>
            </p:cNvPr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7760;p144">
              <a:extLst>
                <a:ext uri="{FF2B5EF4-FFF2-40B4-BE49-F238E27FC236}">
                  <a16:creationId xmlns:a16="http://schemas.microsoft.com/office/drawing/2014/main" id="{372AF24B-B9F5-04D4-3A9B-79BB31826DC8}"/>
                </a:ext>
              </a:extLst>
            </p:cNvPr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7761;p144">
              <a:extLst>
                <a:ext uri="{FF2B5EF4-FFF2-40B4-BE49-F238E27FC236}">
                  <a16:creationId xmlns:a16="http://schemas.microsoft.com/office/drawing/2014/main" id="{094B33C4-BC62-8D98-52AA-D573538C6977}"/>
                </a:ext>
              </a:extLst>
            </p:cNvPr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6808;p141">
            <a:extLst>
              <a:ext uri="{FF2B5EF4-FFF2-40B4-BE49-F238E27FC236}">
                <a16:creationId xmlns:a16="http://schemas.microsoft.com/office/drawing/2014/main" id="{8FFC0243-5CD8-C04F-C0D2-AFE4F71CFDD3}"/>
              </a:ext>
            </a:extLst>
          </p:cNvPr>
          <p:cNvGrpSpPr/>
          <p:nvPr/>
        </p:nvGrpSpPr>
        <p:grpSpPr>
          <a:xfrm>
            <a:off x="3818850" y="2586366"/>
            <a:ext cx="174943" cy="373178"/>
            <a:chOff x="4584850" y="4399275"/>
            <a:chExt cx="225875" cy="481825"/>
          </a:xfrm>
          <a:solidFill>
            <a:schemeClr val="accent1">
              <a:lumMod val="75000"/>
            </a:schemeClr>
          </a:solidFill>
        </p:grpSpPr>
        <p:sp>
          <p:nvSpPr>
            <p:cNvPr id="466" name="Google Shape;6809;p141">
              <a:extLst>
                <a:ext uri="{FF2B5EF4-FFF2-40B4-BE49-F238E27FC236}">
                  <a16:creationId xmlns:a16="http://schemas.microsoft.com/office/drawing/2014/main" id="{716BBF4D-82FA-CF36-954A-54EA5950164C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7" name="Google Shape;6810;p141">
              <a:extLst>
                <a:ext uri="{FF2B5EF4-FFF2-40B4-BE49-F238E27FC236}">
                  <a16:creationId xmlns:a16="http://schemas.microsoft.com/office/drawing/2014/main" id="{7B6F4C24-C3C4-8495-3BC1-FB4FF9E8E10C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028" name="Picture 4" descr="Age, age sign, age symbol, circle, fresh, refresh, rotate icon - Download  on Iconfinder">
            <a:extLst>
              <a:ext uri="{FF2B5EF4-FFF2-40B4-BE49-F238E27FC236}">
                <a16:creationId xmlns:a16="http://schemas.microsoft.com/office/drawing/2014/main" id="{ED835690-557D-2220-03E5-4B93AE3F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34" y="2183925"/>
            <a:ext cx="338174" cy="33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,700+ Spending Money Icon Stock Illustrations, Royalty-Free Vector  Graphics &amp; Clip Art - iStock">
            <a:extLst>
              <a:ext uri="{FF2B5EF4-FFF2-40B4-BE49-F238E27FC236}">
                <a16:creationId xmlns:a16="http://schemas.microsoft.com/office/drawing/2014/main" id="{72124D05-4626-DBE6-25FA-DC05EBE1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97" y1="32353" x2="33497" y2="32353"/>
                        <a14:foregroundMark x1="49510" y1="38562" x2="49510" y2="38562"/>
                        <a14:foregroundMark x1="80229" y1="40033" x2="80229" y2="40033"/>
                        <a14:foregroundMark x1="72386" y1="13725" x2="72386" y2="13725"/>
                        <a14:foregroundMark x1="25163" y1="26634" x2="25163" y2="26634"/>
                        <a14:foregroundMark x1="33333" y1="67647" x2="33333" y2="6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82" y="2988285"/>
            <a:ext cx="431569" cy="43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028ABC-8739-D48B-0BFE-88C02157EDF4}"/>
              </a:ext>
            </a:extLst>
          </p:cNvPr>
          <p:cNvSpPr/>
          <p:nvPr/>
        </p:nvSpPr>
        <p:spPr>
          <a:xfrm>
            <a:off x="4164391" y="2207626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25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-34 Years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C54327-292C-E4DD-898C-131CE9846AFE}"/>
              </a:ext>
            </a:extLst>
          </p:cNvPr>
          <p:cNvSpPr/>
          <p:nvPr/>
        </p:nvSpPr>
        <p:spPr>
          <a:xfrm>
            <a:off x="4164391" y="2640642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63% Males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66A60-699A-5A3C-8BD7-80224C18666D}"/>
              </a:ext>
            </a:extLst>
          </p:cNvPr>
          <p:cNvSpPr/>
          <p:nvPr/>
        </p:nvSpPr>
        <p:spPr>
          <a:xfrm>
            <a:off x="4164391" y="3073658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3-5 Years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65F1F7-2EFE-636A-8927-F95659446DB1}"/>
              </a:ext>
            </a:extLst>
          </p:cNvPr>
          <p:cNvSpPr/>
          <p:nvPr/>
        </p:nvSpPr>
        <p:spPr>
          <a:xfrm>
            <a:off x="6874336" y="2207626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Weekly Engagement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D56F20-D4C2-5791-9D9F-C1CB935C6B0A}"/>
              </a:ext>
            </a:extLst>
          </p:cNvPr>
          <p:cNvSpPr/>
          <p:nvPr/>
        </p:nvSpPr>
        <p:spPr>
          <a:xfrm>
            <a:off x="6874336" y="2640642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5-6 hours/ Week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752389-A907-EEB1-2AE8-B556AEE17193}"/>
              </a:ext>
            </a:extLst>
          </p:cNvPr>
          <p:cNvSpPr/>
          <p:nvPr/>
        </p:nvSpPr>
        <p:spPr>
          <a:xfrm>
            <a:off x="6874336" y="3073658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 $51-$100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7" name="Google Shape;7516;p143">
            <a:extLst>
              <a:ext uri="{FF2B5EF4-FFF2-40B4-BE49-F238E27FC236}">
                <a16:creationId xmlns:a16="http://schemas.microsoft.com/office/drawing/2014/main" id="{EFCC6750-8314-6302-C25D-675C9B9E7B08}"/>
              </a:ext>
            </a:extLst>
          </p:cNvPr>
          <p:cNvGrpSpPr/>
          <p:nvPr/>
        </p:nvGrpSpPr>
        <p:grpSpPr>
          <a:xfrm>
            <a:off x="3741228" y="3044138"/>
            <a:ext cx="319226" cy="316561"/>
            <a:chOff x="4629125" y="3235150"/>
            <a:chExt cx="295375" cy="294600"/>
          </a:xfrm>
          <a:solidFill>
            <a:schemeClr val="accent1">
              <a:lumMod val="75000"/>
            </a:schemeClr>
          </a:solidFill>
        </p:grpSpPr>
        <p:sp>
          <p:nvSpPr>
            <p:cNvPr id="18" name="Google Shape;7517;p143">
              <a:extLst>
                <a:ext uri="{FF2B5EF4-FFF2-40B4-BE49-F238E27FC236}">
                  <a16:creationId xmlns:a16="http://schemas.microsoft.com/office/drawing/2014/main" id="{D7C2804C-F31A-DAAF-C8E5-DCD68D960EA6}"/>
                </a:ext>
              </a:extLst>
            </p:cNvPr>
            <p:cNvSpPr/>
            <p:nvPr/>
          </p:nvSpPr>
          <p:spPr>
            <a:xfrm>
              <a:off x="4696850" y="33911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18;p143">
              <a:extLst>
                <a:ext uri="{FF2B5EF4-FFF2-40B4-BE49-F238E27FC236}">
                  <a16:creationId xmlns:a16="http://schemas.microsoft.com/office/drawing/2014/main" id="{B01C4611-4612-D7D6-2028-DD1087FA2FD0}"/>
                </a:ext>
              </a:extLst>
            </p:cNvPr>
            <p:cNvSpPr/>
            <p:nvPr/>
          </p:nvSpPr>
          <p:spPr>
            <a:xfrm>
              <a:off x="4680300" y="3443875"/>
              <a:ext cx="69350" cy="34675"/>
            </a:xfrm>
            <a:custGeom>
              <a:avLst/>
              <a:gdLst/>
              <a:ahLst/>
              <a:cxnLst/>
              <a:rect l="l" t="t" r="r" b="b"/>
              <a:pathLst>
                <a:path w="2774" h="1387" extrusionOk="0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19;p143">
              <a:extLst>
                <a:ext uri="{FF2B5EF4-FFF2-40B4-BE49-F238E27FC236}">
                  <a16:creationId xmlns:a16="http://schemas.microsoft.com/office/drawing/2014/main" id="{E39091FC-14EC-22D8-681D-86BB75E3CA1F}"/>
                </a:ext>
              </a:extLst>
            </p:cNvPr>
            <p:cNvSpPr/>
            <p:nvPr/>
          </p:nvSpPr>
          <p:spPr>
            <a:xfrm>
              <a:off x="4629125" y="3339900"/>
              <a:ext cx="295375" cy="189850"/>
            </a:xfrm>
            <a:custGeom>
              <a:avLst/>
              <a:gdLst/>
              <a:ahLst/>
              <a:cxnLst/>
              <a:rect l="l" t="t" r="r" b="b"/>
              <a:pathLst>
                <a:path w="11815" h="7594" extrusionOk="0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20;p143">
              <a:extLst>
                <a:ext uri="{FF2B5EF4-FFF2-40B4-BE49-F238E27FC236}">
                  <a16:creationId xmlns:a16="http://schemas.microsoft.com/office/drawing/2014/main" id="{2B416843-7608-A1EA-0ACB-F5340F09E897}"/>
                </a:ext>
              </a:extLst>
            </p:cNvPr>
            <p:cNvSpPr/>
            <p:nvPr/>
          </p:nvSpPr>
          <p:spPr>
            <a:xfrm>
              <a:off x="4714975" y="32871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21;p143">
              <a:extLst>
                <a:ext uri="{FF2B5EF4-FFF2-40B4-BE49-F238E27FC236}">
                  <a16:creationId xmlns:a16="http://schemas.microsoft.com/office/drawing/2014/main" id="{41A00FF1-04AB-DF3E-0673-8A8787ECC071}"/>
                </a:ext>
              </a:extLst>
            </p:cNvPr>
            <p:cNvSpPr/>
            <p:nvPr/>
          </p:nvSpPr>
          <p:spPr>
            <a:xfrm>
              <a:off x="4732300" y="3235150"/>
              <a:ext cx="86650" cy="35475"/>
            </a:xfrm>
            <a:custGeom>
              <a:avLst/>
              <a:gdLst/>
              <a:ahLst/>
              <a:cxnLst/>
              <a:rect l="l" t="t" r="r" b="b"/>
              <a:pathLst>
                <a:path w="3466" h="1419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4450049-2AB8-C2F9-BE04-21763D315281}"/>
              </a:ext>
            </a:extLst>
          </p:cNvPr>
          <p:cNvSpPr/>
          <p:nvPr/>
        </p:nvSpPr>
        <p:spPr>
          <a:xfrm>
            <a:off x="4164391" y="3517728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$10,000 - $20,000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26" name="Google Shape;7444;p143">
            <a:extLst>
              <a:ext uri="{FF2B5EF4-FFF2-40B4-BE49-F238E27FC236}">
                <a16:creationId xmlns:a16="http://schemas.microsoft.com/office/drawing/2014/main" id="{C5D1E180-11CD-A9E3-D3ED-E0191E6103A5}"/>
              </a:ext>
            </a:extLst>
          </p:cNvPr>
          <p:cNvGrpSpPr/>
          <p:nvPr/>
        </p:nvGrpSpPr>
        <p:grpSpPr>
          <a:xfrm>
            <a:off x="3747065" y="3489393"/>
            <a:ext cx="352857" cy="347301"/>
            <a:chOff x="2404875" y="3592725"/>
            <a:chExt cx="298525" cy="293825"/>
          </a:xfrm>
          <a:solidFill>
            <a:schemeClr val="accent1">
              <a:lumMod val="75000"/>
            </a:schemeClr>
          </a:solidFill>
        </p:grpSpPr>
        <p:sp>
          <p:nvSpPr>
            <p:cNvPr id="27" name="Google Shape;7445;p143">
              <a:extLst>
                <a:ext uri="{FF2B5EF4-FFF2-40B4-BE49-F238E27FC236}">
                  <a16:creationId xmlns:a16="http://schemas.microsoft.com/office/drawing/2014/main" id="{801BD6AD-49F6-B64F-5F1D-A18B02B75490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446;p143">
              <a:extLst>
                <a:ext uri="{FF2B5EF4-FFF2-40B4-BE49-F238E27FC236}">
                  <a16:creationId xmlns:a16="http://schemas.microsoft.com/office/drawing/2014/main" id="{A6BFA5FD-FC39-741D-8F7B-6566B05AA393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447;p143">
              <a:extLst>
                <a:ext uri="{FF2B5EF4-FFF2-40B4-BE49-F238E27FC236}">
                  <a16:creationId xmlns:a16="http://schemas.microsoft.com/office/drawing/2014/main" id="{D0B670A4-994D-1CF5-CFEF-97F1EA761794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" name="Picture 52" descr="LinkedIn Learning – The DTL Guide">
            <a:extLst>
              <a:ext uri="{FF2B5EF4-FFF2-40B4-BE49-F238E27FC236}">
                <a16:creationId xmlns:a16="http://schemas.microsoft.com/office/drawing/2014/main" id="{E279D3AD-CB07-F59E-3971-9445E394D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169" y="3531843"/>
            <a:ext cx="281421" cy="28080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04731FB-CB2F-B828-3DDC-D19B496E09FA}"/>
              </a:ext>
            </a:extLst>
          </p:cNvPr>
          <p:cNvSpPr txBox="1"/>
          <p:nvPr/>
        </p:nvSpPr>
        <p:spPr>
          <a:xfrm>
            <a:off x="6874336" y="3487233"/>
            <a:ext cx="1960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Prestigious educational and professional certifications</a:t>
            </a:r>
          </a:p>
        </p:txBody>
      </p:sp>
      <p:pic>
        <p:nvPicPr>
          <p:cNvPr id="31" name="Picture 30" descr="edX - YouTube">
            <a:extLst>
              <a:ext uri="{FF2B5EF4-FFF2-40B4-BE49-F238E27FC236}">
                <a16:creationId xmlns:a16="http://schemas.microsoft.com/office/drawing/2014/main" id="{2592A7E5-D97A-16DF-F553-6D72426356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333" y="3829188"/>
            <a:ext cx="281764" cy="28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7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BEF8C2-ADF8-09AE-58B5-0FFF3718BC72}"/>
              </a:ext>
            </a:extLst>
          </p:cNvPr>
          <p:cNvSpPr/>
          <p:nvPr/>
        </p:nvSpPr>
        <p:spPr>
          <a:xfrm>
            <a:off x="1" y="0"/>
            <a:ext cx="2936994" cy="5143500"/>
          </a:xfrm>
          <a:prstGeom prst="rect">
            <a:avLst/>
          </a:prstGeom>
          <a:solidFill>
            <a:srgbClr val="C8F1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Ins="0" rtlCol="0" anchor="t"/>
          <a:lstStyle/>
          <a:p>
            <a:r>
              <a:rPr lang="en-US" sz="3000">
                <a:solidFill>
                  <a:schemeClr val="accent1">
                    <a:lumMod val="7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Practical Professionals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83DDA-F824-E63D-5D8F-D2BE8797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0293" y="1496387"/>
            <a:ext cx="1541408" cy="1263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BA41E25-431B-5300-BE7C-A5D323B5B3F6}"/>
              </a:ext>
            </a:extLst>
          </p:cNvPr>
          <p:cNvSpPr txBox="1">
            <a:spLocks/>
          </p:cNvSpPr>
          <p:nvPr/>
        </p:nvSpPr>
        <p:spPr>
          <a:xfrm>
            <a:off x="140942" y="3015389"/>
            <a:ext cx="2600110" cy="12926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>
            <a:lvl1pPr lvl="0" algn="l" defTabSz="119996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150" b="1" i="0" kern="120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algn="just" defTabSz="899975">
              <a:lnSpc>
                <a:spcPct val="100000"/>
              </a:lnSpc>
              <a:buClrTx/>
              <a:defRPr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+mj-lt"/>
              </a:rPr>
              <a:t>Michael, with his wealth of experience, opts for pragmatic and user-friendly educational services that promise tangible benefits without the need for financial investment.</a:t>
            </a:r>
            <a:endParaRPr lang="nl-NL" sz="1400" b="0" i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EB849-FBC2-47CF-7B96-BD0FA809E6D6}"/>
              </a:ext>
            </a:extLst>
          </p:cNvPr>
          <p:cNvSpPr/>
          <p:nvPr/>
        </p:nvSpPr>
        <p:spPr>
          <a:xfrm>
            <a:off x="3051280" y="612360"/>
            <a:ext cx="5796455" cy="1412384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4C6540-2CB8-B11B-1FEE-220073A0CAD0}"/>
              </a:ext>
            </a:extLst>
          </p:cNvPr>
          <p:cNvSpPr/>
          <p:nvPr/>
        </p:nvSpPr>
        <p:spPr>
          <a:xfrm>
            <a:off x="3118944" y="553093"/>
            <a:ext cx="5796455" cy="14123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BD9EC-0A11-31FE-FBB4-A44A002FD5E4}"/>
              </a:ext>
            </a:extLst>
          </p:cNvPr>
          <p:cNvSpPr/>
          <p:nvPr/>
        </p:nvSpPr>
        <p:spPr>
          <a:xfrm>
            <a:off x="3220544" y="422194"/>
            <a:ext cx="1833149" cy="363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5068A-5663-6CE3-9F26-536A9FD8129D}"/>
              </a:ext>
            </a:extLst>
          </p:cNvPr>
          <p:cNvSpPr/>
          <p:nvPr/>
        </p:nvSpPr>
        <p:spPr>
          <a:xfrm>
            <a:off x="3140514" y="845452"/>
            <a:ext cx="5489136" cy="1327540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Looks for practicality in services, with a focus on usability and price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G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reatest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importance on how user-friendly the platform 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P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rioritize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having a variety of subjects to choose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Not focused on spending money on 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EC7DC8-791F-E958-2584-1B1B9102CCE4}"/>
              </a:ext>
            </a:extLst>
          </p:cNvPr>
          <p:cNvSpPr/>
          <p:nvPr/>
        </p:nvSpPr>
        <p:spPr>
          <a:xfrm>
            <a:off x="3220545" y="345994"/>
            <a:ext cx="2167806" cy="4522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30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Differentiator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E1E2B-D310-EA95-1C70-47838DD15E34}"/>
              </a:ext>
            </a:extLst>
          </p:cNvPr>
          <p:cNvSpPr/>
          <p:nvPr/>
        </p:nvSpPr>
        <p:spPr>
          <a:xfrm>
            <a:off x="3027969" y="4083916"/>
            <a:ext cx="5978404" cy="69676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“</a:t>
            </a:r>
            <a:r>
              <a:rPr lang="en-US" sz="1200" i="1" kern="1200">
                <a:solidFill>
                  <a:srgbClr val="000000"/>
                </a:solidFill>
                <a:latin typeface="+mj-lt"/>
              </a:rPr>
              <a:t>I need an educational platform that fits into my busy schedule and gives me real skills I can use; I value straightforward courses with clear outcomes over fancy features</a:t>
            </a:r>
            <a:endParaRPr kumimoji="0" lang="en-US" sz="120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56" name="Google Shape;10059;p151">
            <a:extLst>
              <a:ext uri="{FF2B5EF4-FFF2-40B4-BE49-F238E27FC236}">
                <a16:creationId xmlns:a16="http://schemas.microsoft.com/office/drawing/2014/main" id="{B2FB978B-CD30-1BC6-546A-9C997447C5CC}"/>
              </a:ext>
            </a:extLst>
          </p:cNvPr>
          <p:cNvGrpSpPr/>
          <p:nvPr/>
        </p:nvGrpSpPr>
        <p:grpSpPr>
          <a:xfrm>
            <a:off x="6441411" y="2155356"/>
            <a:ext cx="349710" cy="349781"/>
            <a:chOff x="4774321" y="1922400"/>
            <a:chExt cx="348838" cy="348874"/>
          </a:xfrm>
          <a:solidFill>
            <a:schemeClr val="accent1">
              <a:lumMod val="75000"/>
            </a:schemeClr>
          </a:solidFill>
        </p:grpSpPr>
        <p:sp>
          <p:nvSpPr>
            <p:cNvPr id="452" name="Google Shape;10060;p151">
              <a:extLst>
                <a:ext uri="{FF2B5EF4-FFF2-40B4-BE49-F238E27FC236}">
                  <a16:creationId xmlns:a16="http://schemas.microsoft.com/office/drawing/2014/main" id="{F5197A05-EE0C-799E-1952-3E36E18CBDA2}"/>
                </a:ext>
              </a:extLst>
            </p:cNvPr>
            <p:cNvSpPr/>
            <p:nvPr/>
          </p:nvSpPr>
          <p:spPr>
            <a:xfrm>
              <a:off x="4846388" y="2191400"/>
              <a:ext cx="23306" cy="24054"/>
            </a:xfrm>
            <a:custGeom>
              <a:avLst/>
              <a:gdLst/>
              <a:ahLst/>
              <a:cxnLst/>
              <a:rect l="l" t="t" r="r" b="b"/>
              <a:pathLst>
                <a:path w="716" h="739" extrusionOk="0">
                  <a:moveTo>
                    <a:pt x="1" y="0"/>
                  </a:moveTo>
                  <a:lnTo>
                    <a:pt x="1" y="738"/>
                  </a:lnTo>
                  <a:lnTo>
                    <a:pt x="715" y="738"/>
                  </a:lnTo>
                  <a:lnTo>
                    <a:pt x="7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0061;p151">
              <a:extLst>
                <a:ext uri="{FF2B5EF4-FFF2-40B4-BE49-F238E27FC236}">
                  <a16:creationId xmlns:a16="http://schemas.microsoft.com/office/drawing/2014/main" id="{65652DE2-ADCE-E70A-62F2-3078C559CD85}"/>
                </a:ext>
              </a:extLst>
            </p:cNvPr>
            <p:cNvSpPr/>
            <p:nvPr/>
          </p:nvSpPr>
          <p:spPr>
            <a:xfrm>
              <a:off x="4774321" y="1947985"/>
              <a:ext cx="348838" cy="77534"/>
            </a:xfrm>
            <a:custGeom>
              <a:avLst/>
              <a:gdLst/>
              <a:ahLst/>
              <a:cxnLst/>
              <a:rect l="l" t="t" r="r" b="b"/>
              <a:pathLst>
                <a:path w="10717" h="2382" extrusionOk="0">
                  <a:moveTo>
                    <a:pt x="0" y="0"/>
                  </a:moveTo>
                  <a:lnTo>
                    <a:pt x="0" y="2382"/>
                  </a:lnTo>
                  <a:lnTo>
                    <a:pt x="10717" y="2382"/>
                  </a:lnTo>
                  <a:lnTo>
                    <a:pt x="10717" y="0"/>
                  </a:lnTo>
                  <a:lnTo>
                    <a:pt x="9288" y="0"/>
                  </a:lnTo>
                  <a:lnTo>
                    <a:pt x="9288" y="310"/>
                  </a:lnTo>
                  <a:cubicBezTo>
                    <a:pt x="9288" y="834"/>
                    <a:pt x="8859" y="1263"/>
                    <a:pt x="8335" y="1263"/>
                  </a:cubicBezTo>
                  <a:lnTo>
                    <a:pt x="8264" y="1263"/>
                  </a:lnTo>
                  <a:cubicBezTo>
                    <a:pt x="7740" y="1263"/>
                    <a:pt x="7311" y="834"/>
                    <a:pt x="7311" y="310"/>
                  </a:cubicBezTo>
                  <a:lnTo>
                    <a:pt x="7311" y="0"/>
                  </a:lnTo>
                  <a:lnTo>
                    <a:pt x="3406" y="0"/>
                  </a:lnTo>
                  <a:lnTo>
                    <a:pt x="3406" y="310"/>
                  </a:lnTo>
                  <a:cubicBezTo>
                    <a:pt x="3406" y="834"/>
                    <a:pt x="2977" y="1263"/>
                    <a:pt x="2453" y="1263"/>
                  </a:cubicBezTo>
                  <a:lnTo>
                    <a:pt x="2382" y="1263"/>
                  </a:lnTo>
                  <a:cubicBezTo>
                    <a:pt x="1858" y="1263"/>
                    <a:pt x="1429" y="834"/>
                    <a:pt x="1429" y="310"/>
                  </a:cubicBezTo>
                  <a:lnTo>
                    <a:pt x="14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0062;p151">
              <a:extLst>
                <a:ext uri="{FF2B5EF4-FFF2-40B4-BE49-F238E27FC236}">
                  <a16:creationId xmlns:a16="http://schemas.microsoft.com/office/drawing/2014/main" id="{06A02DBA-CE14-58D6-036E-07CADEEFD7AE}"/>
                </a:ext>
              </a:extLst>
            </p:cNvPr>
            <p:cNvSpPr/>
            <p:nvPr/>
          </p:nvSpPr>
          <p:spPr>
            <a:xfrm>
              <a:off x="4774321" y="2045670"/>
              <a:ext cx="348838" cy="225604"/>
            </a:xfrm>
            <a:custGeom>
              <a:avLst/>
              <a:gdLst/>
              <a:ahLst/>
              <a:cxnLst/>
              <a:rect l="l" t="t" r="r" b="b"/>
              <a:pathLst>
                <a:path w="10717" h="6931" extrusionOk="0">
                  <a:moveTo>
                    <a:pt x="3572" y="1096"/>
                  </a:moveTo>
                  <a:lnTo>
                    <a:pt x="3572" y="3072"/>
                  </a:lnTo>
                  <a:lnTo>
                    <a:pt x="1596" y="3072"/>
                  </a:lnTo>
                  <a:lnTo>
                    <a:pt x="1596" y="1096"/>
                  </a:lnTo>
                  <a:close/>
                  <a:moveTo>
                    <a:pt x="6382" y="1096"/>
                  </a:moveTo>
                  <a:lnTo>
                    <a:pt x="6382" y="3072"/>
                  </a:lnTo>
                  <a:lnTo>
                    <a:pt x="4406" y="3072"/>
                  </a:lnTo>
                  <a:lnTo>
                    <a:pt x="4406" y="1096"/>
                  </a:lnTo>
                  <a:close/>
                  <a:moveTo>
                    <a:pt x="9169" y="1096"/>
                  </a:moveTo>
                  <a:lnTo>
                    <a:pt x="9169" y="3072"/>
                  </a:lnTo>
                  <a:lnTo>
                    <a:pt x="7168" y="3072"/>
                  </a:lnTo>
                  <a:lnTo>
                    <a:pt x="7168" y="1096"/>
                  </a:lnTo>
                  <a:close/>
                  <a:moveTo>
                    <a:pt x="3572" y="3858"/>
                  </a:moveTo>
                  <a:lnTo>
                    <a:pt x="3572" y="5835"/>
                  </a:lnTo>
                  <a:lnTo>
                    <a:pt x="1596" y="5835"/>
                  </a:lnTo>
                  <a:lnTo>
                    <a:pt x="1596" y="3858"/>
                  </a:lnTo>
                  <a:close/>
                  <a:moveTo>
                    <a:pt x="6382" y="3858"/>
                  </a:moveTo>
                  <a:lnTo>
                    <a:pt x="6382" y="5835"/>
                  </a:lnTo>
                  <a:lnTo>
                    <a:pt x="4406" y="5835"/>
                  </a:lnTo>
                  <a:lnTo>
                    <a:pt x="4406" y="3858"/>
                  </a:lnTo>
                  <a:close/>
                  <a:moveTo>
                    <a:pt x="9169" y="3858"/>
                  </a:moveTo>
                  <a:lnTo>
                    <a:pt x="9169" y="5835"/>
                  </a:lnTo>
                  <a:lnTo>
                    <a:pt x="7168" y="5835"/>
                  </a:lnTo>
                  <a:lnTo>
                    <a:pt x="7168" y="3858"/>
                  </a:lnTo>
                  <a:close/>
                  <a:moveTo>
                    <a:pt x="0" y="0"/>
                  </a:moveTo>
                  <a:lnTo>
                    <a:pt x="0" y="6930"/>
                  </a:lnTo>
                  <a:lnTo>
                    <a:pt x="10717" y="6930"/>
                  </a:lnTo>
                  <a:lnTo>
                    <a:pt x="107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0063;p151">
              <a:extLst>
                <a:ext uri="{FF2B5EF4-FFF2-40B4-BE49-F238E27FC236}">
                  <a16:creationId xmlns:a16="http://schemas.microsoft.com/office/drawing/2014/main" id="{42CC7766-4768-32CE-F193-5105075DA7C8}"/>
                </a:ext>
              </a:extLst>
            </p:cNvPr>
            <p:cNvSpPr/>
            <p:nvPr/>
          </p:nvSpPr>
          <p:spPr>
            <a:xfrm>
              <a:off x="4846388" y="2101462"/>
              <a:ext cx="23306" cy="24054"/>
            </a:xfrm>
            <a:custGeom>
              <a:avLst/>
              <a:gdLst/>
              <a:ahLst/>
              <a:cxnLst/>
              <a:rect l="l" t="t" r="r" b="b"/>
              <a:pathLst>
                <a:path w="716" h="739" extrusionOk="0">
                  <a:moveTo>
                    <a:pt x="1" y="1"/>
                  </a:moveTo>
                  <a:lnTo>
                    <a:pt x="1" y="739"/>
                  </a:lnTo>
                  <a:lnTo>
                    <a:pt x="715" y="739"/>
                  </a:lnTo>
                  <a:lnTo>
                    <a:pt x="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0064;p151">
              <a:extLst>
                <a:ext uri="{FF2B5EF4-FFF2-40B4-BE49-F238E27FC236}">
                  <a16:creationId xmlns:a16="http://schemas.microsoft.com/office/drawing/2014/main" id="{1AB0F3E5-3360-B51B-6140-CBC8C0603626}"/>
                </a:ext>
              </a:extLst>
            </p:cNvPr>
            <p:cNvSpPr/>
            <p:nvPr/>
          </p:nvSpPr>
          <p:spPr>
            <a:xfrm>
              <a:off x="4840985" y="1922400"/>
              <a:ext cx="24054" cy="46547"/>
            </a:xfrm>
            <a:custGeom>
              <a:avLst/>
              <a:gdLst/>
              <a:ahLst/>
              <a:cxnLst/>
              <a:rect l="l" t="t" r="r" b="b"/>
              <a:pathLst>
                <a:path w="739" h="1430" extrusionOk="0">
                  <a:moveTo>
                    <a:pt x="0" y="1"/>
                  </a:moveTo>
                  <a:lnTo>
                    <a:pt x="0" y="1096"/>
                  </a:lnTo>
                  <a:cubicBezTo>
                    <a:pt x="0" y="1287"/>
                    <a:pt x="167" y="1429"/>
                    <a:pt x="334" y="1429"/>
                  </a:cubicBezTo>
                  <a:lnTo>
                    <a:pt x="405" y="1429"/>
                  </a:lnTo>
                  <a:cubicBezTo>
                    <a:pt x="596" y="1429"/>
                    <a:pt x="738" y="1287"/>
                    <a:pt x="738" y="1096"/>
                  </a:cubicBezTo>
                  <a:lnTo>
                    <a:pt x="7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0065;p151">
              <a:extLst>
                <a:ext uri="{FF2B5EF4-FFF2-40B4-BE49-F238E27FC236}">
                  <a16:creationId xmlns:a16="http://schemas.microsoft.com/office/drawing/2014/main" id="{65E3D473-90F0-A14A-21F6-4B3919CFD102}"/>
                </a:ext>
              </a:extLst>
            </p:cNvPr>
            <p:cNvSpPr/>
            <p:nvPr/>
          </p:nvSpPr>
          <p:spPr>
            <a:xfrm>
              <a:off x="5032450" y="1922400"/>
              <a:ext cx="24054" cy="46547"/>
            </a:xfrm>
            <a:custGeom>
              <a:avLst/>
              <a:gdLst/>
              <a:ahLst/>
              <a:cxnLst/>
              <a:rect l="l" t="t" r="r" b="b"/>
              <a:pathLst>
                <a:path w="739" h="1430" extrusionOk="0">
                  <a:moveTo>
                    <a:pt x="0" y="1"/>
                  </a:moveTo>
                  <a:lnTo>
                    <a:pt x="0" y="1096"/>
                  </a:lnTo>
                  <a:cubicBezTo>
                    <a:pt x="0" y="1287"/>
                    <a:pt x="167" y="1429"/>
                    <a:pt x="334" y="1429"/>
                  </a:cubicBezTo>
                  <a:lnTo>
                    <a:pt x="405" y="1429"/>
                  </a:lnTo>
                  <a:cubicBezTo>
                    <a:pt x="596" y="1429"/>
                    <a:pt x="739" y="1287"/>
                    <a:pt x="739" y="1096"/>
                  </a:cubicBezTo>
                  <a:lnTo>
                    <a:pt x="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0066;p151">
              <a:extLst>
                <a:ext uri="{FF2B5EF4-FFF2-40B4-BE49-F238E27FC236}">
                  <a16:creationId xmlns:a16="http://schemas.microsoft.com/office/drawing/2014/main" id="{145BFDDC-2CA4-FFAC-448E-B92D3D703D09}"/>
                </a:ext>
              </a:extLst>
            </p:cNvPr>
            <p:cNvSpPr/>
            <p:nvPr/>
          </p:nvSpPr>
          <p:spPr>
            <a:xfrm>
              <a:off x="4937108" y="2191400"/>
              <a:ext cx="24054" cy="24054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0" y="0"/>
                  </a:moveTo>
                  <a:lnTo>
                    <a:pt x="0" y="738"/>
                  </a:lnTo>
                  <a:lnTo>
                    <a:pt x="738" y="738"/>
                  </a:lnTo>
                  <a:lnTo>
                    <a:pt x="7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0067;p151">
              <a:extLst>
                <a:ext uri="{FF2B5EF4-FFF2-40B4-BE49-F238E27FC236}">
                  <a16:creationId xmlns:a16="http://schemas.microsoft.com/office/drawing/2014/main" id="{53CB7884-2D77-57E2-C13A-BEA06AE3F275}"/>
                </a:ext>
              </a:extLst>
            </p:cNvPr>
            <p:cNvSpPr/>
            <p:nvPr/>
          </p:nvSpPr>
          <p:spPr>
            <a:xfrm>
              <a:off x="5027795" y="2101462"/>
              <a:ext cx="23273" cy="24054"/>
            </a:xfrm>
            <a:custGeom>
              <a:avLst/>
              <a:gdLst/>
              <a:ahLst/>
              <a:cxnLst/>
              <a:rect l="l" t="t" r="r" b="b"/>
              <a:pathLst>
                <a:path w="715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15" y="739"/>
                  </a:lnTo>
                  <a:lnTo>
                    <a:pt x="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0068;p151">
              <a:extLst>
                <a:ext uri="{FF2B5EF4-FFF2-40B4-BE49-F238E27FC236}">
                  <a16:creationId xmlns:a16="http://schemas.microsoft.com/office/drawing/2014/main" id="{9C7C8DCF-1036-86D4-8DF4-D4F65759B8E1}"/>
                </a:ext>
              </a:extLst>
            </p:cNvPr>
            <p:cNvSpPr/>
            <p:nvPr/>
          </p:nvSpPr>
          <p:spPr>
            <a:xfrm>
              <a:off x="5027795" y="2191400"/>
              <a:ext cx="23273" cy="24054"/>
            </a:xfrm>
            <a:custGeom>
              <a:avLst/>
              <a:gdLst/>
              <a:ahLst/>
              <a:cxnLst/>
              <a:rect l="l" t="t" r="r" b="b"/>
              <a:pathLst>
                <a:path w="715" h="739" extrusionOk="0">
                  <a:moveTo>
                    <a:pt x="0" y="0"/>
                  </a:moveTo>
                  <a:lnTo>
                    <a:pt x="0" y="738"/>
                  </a:lnTo>
                  <a:lnTo>
                    <a:pt x="715" y="738"/>
                  </a:lnTo>
                  <a:lnTo>
                    <a:pt x="7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0069;p151">
              <a:extLst>
                <a:ext uri="{FF2B5EF4-FFF2-40B4-BE49-F238E27FC236}">
                  <a16:creationId xmlns:a16="http://schemas.microsoft.com/office/drawing/2014/main" id="{84D9EF35-E3F7-B440-F997-1233C596DF0D}"/>
                </a:ext>
              </a:extLst>
            </p:cNvPr>
            <p:cNvSpPr/>
            <p:nvPr/>
          </p:nvSpPr>
          <p:spPr>
            <a:xfrm>
              <a:off x="4937108" y="2101462"/>
              <a:ext cx="24054" cy="24054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38" y="739"/>
                  </a:lnTo>
                  <a:lnTo>
                    <a:pt x="7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7758;p144">
            <a:extLst>
              <a:ext uri="{FF2B5EF4-FFF2-40B4-BE49-F238E27FC236}">
                <a16:creationId xmlns:a16="http://schemas.microsoft.com/office/drawing/2014/main" id="{FFFD8334-EE19-A090-8CD8-39E13CB9F35E}"/>
              </a:ext>
            </a:extLst>
          </p:cNvPr>
          <p:cNvGrpSpPr/>
          <p:nvPr/>
        </p:nvGrpSpPr>
        <p:grpSpPr>
          <a:xfrm>
            <a:off x="6438488" y="2569404"/>
            <a:ext cx="355557" cy="354616"/>
            <a:chOff x="-34005425" y="3945575"/>
            <a:chExt cx="293025" cy="292250"/>
          </a:xfrm>
          <a:solidFill>
            <a:schemeClr val="accent1">
              <a:lumMod val="75000"/>
            </a:schemeClr>
          </a:solidFill>
        </p:grpSpPr>
        <p:sp>
          <p:nvSpPr>
            <p:cNvPr id="474" name="Google Shape;7759;p144">
              <a:extLst>
                <a:ext uri="{FF2B5EF4-FFF2-40B4-BE49-F238E27FC236}">
                  <a16:creationId xmlns:a16="http://schemas.microsoft.com/office/drawing/2014/main" id="{ADFC98CE-A83B-47C0-E2A5-FAAD3C6B14B1}"/>
                </a:ext>
              </a:extLst>
            </p:cNvPr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7760;p144">
              <a:extLst>
                <a:ext uri="{FF2B5EF4-FFF2-40B4-BE49-F238E27FC236}">
                  <a16:creationId xmlns:a16="http://schemas.microsoft.com/office/drawing/2014/main" id="{2D9CA678-BA84-58A8-1B23-06E1861FE05D}"/>
                </a:ext>
              </a:extLst>
            </p:cNvPr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7761;p144">
              <a:extLst>
                <a:ext uri="{FF2B5EF4-FFF2-40B4-BE49-F238E27FC236}">
                  <a16:creationId xmlns:a16="http://schemas.microsoft.com/office/drawing/2014/main" id="{FAE2CBEC-7FCD-1D1D-2D6B-EA50DC4019C4}"/>
                </a:ext>
              </a:extLst>
            </p:cNvPr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6808;p141">
            <a:extLst>
              <a:ext uri="{FF2B5EF4-FFF2-40B4-BE49-F238E27FC236}">
                <a16:creationId xmlns:a16="http://schemas.microsoft.com/office/drawing/2014/main" id="{049B9BE4-4287-60C8-E0E3-C9316522848A}"/>
              </a:ext>
            </a:extLst>
          </p:cNvPr>
          <p:cNvGrpSpPr/>
          <p:nvPr/>
        </p:nvGrpSpPr>
        <p:grpSpPr>
          <a:xfrm>
            <a:off x="3818850" y="2586366"/>
            <a:ext cx="174943" cy="373178"/>
            <a:chOff x="4584850" y="4399275"/>
            <a:chExt cx="225875" cy="481825"/>
          </a:xfrm>
          <a:solidFill>
            <a:schemeClr val="accent1">
              <a:lumMod val="75000"/>
            </a:schemeClr>
          </a:solidFill>
        </p:grpSpPr>
        <p:sp>
          <p:nvSpPr>
            <p:cNvPr id="478" name="Google Shape;6809;p141">
              <a:extLst>
                <a:ext uri="{FF2B5EF4-FFF2-40B4-BE49-F238E27FC236}">
                  <a16:creationId xmlns:a16="http://schemas.microsoft.com/office/drawing/2014/main" id="{5AFF82FF-FF08-D4E0-0062-12C783BA7DCF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9" name="Google Shape;6810;p141">
              <a:extLst>
                <a:ext uri="{FF2B5EF4-FFF2-40B4-BE49-F238E27FC236}">
                  <a16:creationId xmlns:a16="http://schemas.microsoft.com/office/drawing/2014/main" id="{BC4E8972-EBF5-E5A1-56FE-D9F45C5FCA2C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80" name="Picture 4" descr="Age, age sign, age symbol, circle, fresh, refresh, rotate icon - Download  on Iconfinder">
            <a:extLst>
              <a:ext uri="{FF2B5EF4-FFF2-40B4-BE49-F238E27FC236}">
                <a16:creationId xmlns:a16="http://schemas.microsoft.com/office/drawing/2014/main" id="{C123803E-A701-3587-FF49-0881CB187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34" y="2183925"/>
            <a:ext cx="338174" cy="33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" name="Picture 6" descr="1,700+ Spending Money Icon Stock Illustrations, Royalty-Free Vector  Graphics &amp; Clip Art - iStock">
            <a:extLst>
              <a:ext uri="{FF2B5EF4-FFF2-40B4-BE49-F238E27FC236}">
                <a16:creationId xmlns:a16="http://schemas.microsoft.com/office/drawing/2014/main" id="{74FF1FA9-03C9-F610-5D16-736F3F0B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97" y1="32353" x2="33497" y2="32353"/>
                        <a14:foregroundMark x1="49510" y1="38562" x2="49510" y2="38562"/>
                        <a14:foregroundMark x1="80229" y1="40033" x2="80229" y2="40033"/>
                        <a14:foregroundMark x1="72386" y1="13725" x2="72386" y2="13725"/>
                        <a14:foregroundMark x1="25163" y1="26634" x2="25163" y2="26634"/>
                        <a14:foregroundMark x1="33333" y1="67647" x2="33333" y2="6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82" y="2988285"/>
            <a:ext cx="431569" cy="43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" name="Rectangle 481">
            <a:extLst>
              <a:ext uri="{FF2B5EF4-FFF2-40B4-BE49-F238E27FC236}">
                <a16:creationId xmlns:a16="http://schemas.microsoft.com/office/drawing/2014/main" id="{6729845E-78BE-9D05-CC56-BD47A3E10901}"/>
              </a:ext>
            </a:extLst>
          </p:cNvPr>
          <p:cNvSpPr/>
          <p:nvPr/>
        </p:nvSpPr>
        <p:spPr>
          <a:xfrm>
            <a:off x="4164391" y="2207626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25-34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Years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C0D1AE70-23D1-B75F-EA72-0489A90BEA1A}"/>
              </a:ext>
            </a:extLst>
          </p:cNvPr>
          <p:cNvSpPr/>
          <p:nvPr/>
        </p:nvSpPr>
        <p:spPr>
          <a:xfrm>
            <a:off x="4164391" y="2640642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84% Males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7CCE1F96-2891-81AB-AD6D-6A31AB753523}"/>
              </a:ext>
            </a:extLst>
          </p:cNvPr>
          <p:cNvSpPr/>
          <p:nvPr/>
        </p:nvSpPr>
        <p:spPr>
          <a:xfrm>
            <a:off x="4164391" y="3073658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3-5 Years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6B1B9A26-04A4-BE97-849E-A22C5207D2A8}"/>
              </a:ext>
            </a:extLst>
          </p:cNvPr>
          <p:cNvSpPr/>
          <p:nvPr/>
        </p:nvSpPr>
        <p:spPr>
          <a:xfrm>
            <a:off x="6874336" y="2207626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Weekly Engagement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E7FC983-9D15-227E-9F0D-4479C56FB5D6}"/>
              </a:ext>
            </a:extLst>
          </p:cNvPr>
          <p:cNvSpPr/>
          <p:nvPr/>
        </p:nvSpPr>
        <p:spPr>
          <a:xfrm>
            <a:off x="6874336" y="2640642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1-4 hours/ Week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B0605BE-BDB5-E7BF-40EC-D33DE23F9B35}"/>
              </a:ext>
            </a:extLst>
          </p:cNvPr>
          <p:cNvSpPr/>
          <p:nvPr/>
        </p:nvSpPr>
        <p:spPr>
          <a:xfrm>
            <a:off x="6874336" y="3073658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 $0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488" name="Google Shape;7516;p143">
            <a:extLst>
              <a:ext uri="{FF2B5EF4-FFF2-40B4-BE49-F238E27FC236}">
                <a16:creationId xmlns:a16="http://schemas.microsoft.com/office/drawing/2014/main" id="{4B367B47-BE41-583E-C304-5C31DF2186E7}"/>
              </a:ext>
            </a:extLst>
          </p:cNvPr>
          <p:cNvGrpSpPr/>
          <p:nvPr/>
        </p:nvGrpSpPr>
        <p:grpSpPr>
          <a:xfrm>
            <a:off x="3741228" y="3044138"/>
            <a:ext cx="319226" cy="316561"/>
            <a:chOff x="4629125" y="3235150"/>
            <a:chExt cx="295375" cy="294600"/>
          </a:xfrm>
          <a:solidFill>
            <a:schemeClr val="accent1">
              <a:lumMod val="75000"/>
            </a:schemeClr>
          </a:solidFill>
        </p:grpSpPr>
        <p:sp>
          <p:nvSpPr>
            <p:cNvPr id="489" name="Google Shape;7517;p143">
              <a:extLst>
                <a:ext uri="{FF2B5EF4-FFF2-40B4-BE49-F238E27FC236}">
                  <a16:creationId xmlns:a16="http://schemas.microsoft.com/office/drawing/2014/main" id="{8ADA392A-14D5-433A-0619-D0AD3BEE90FF}"/>
                </a:ext>
              </a:extLst>
            </p:cNvPr>
            <p:cNvSpPr/>
            <p:nvPr/>
          </p:nvSpPr>
          <p:spPr>
            <a:xfrm>
              <a:off x="4696850" y="33911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7518;p143">
              <a:extLst>
                <a:ext uri="{FF2B5EF4-FFF2-40B4-BE49-F238E27FC236}">
                  <a16:creationId xmlns:a16="http://schemas.microsoft.com/office/drawing/2014/main" id="{38CD5FCA-1143-38F7-AAD4-0EE3AB24314C}"/>
                </a:ext>
              </a:extLst>
            </p:cNvPr>
            <p:cNvSpPr/>
            <p:nvPr/>
          </p:nvSpPr>
          <p:spPr>
            <a:xfrm>
              <a:off x="4680300" y="3443875"/>
              <a:ext cx="69350" cy="34675"/>
            </a:xfrm>
            <a:custGeom>
              <a:avLst/>
              <a:gdLst/>
              <a:ahLst/>
              <a:cxnLst/>
              <a:rect l="l" t="t" r="r" b="b"/>
              <a:pathLst>
                <a:path w="2774" h="1387" extrusionOk="0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7519;p143">
              <a:extLst>
                <a:ext uri="{FF2B5EF4-FFF2-40B4-BE49-F238E27FC236}">
                  <a16:creationId xmlns:a16="http://schemas.microsoft.com/office/drawing/2014/main" id="{8BF8D727-0675-CCEA-24AD-6E683BF62F50}"/>
                </a:ext>
              </a:extLst>
            </p:cNvPr>
            <p:cNvSpPr/>
            <p:nvPr/>
          </p:nvSpPr>
          <p:spPr>
            <a:xfrm>
              <a:off x="4629125" y="3339900"/>
              <a:ext cx="295375" cy="189850"/>
            </a:xfrm>
            <a:custGeom>
              <a:avLst/>
              <a:gdLst/>
              <a:ahLst/>
              <a:cxnLst/>
              <a:rect l="l" t="t" r="r" b="b"/>
              <a:pathLst>
                <a:path w="11815" h="7594" extrusionOk="0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7520;p143">
              <a:extLst>
                <a:ext uri="{FF2B5EF4-FFF2-40B4-BE49-F238E27FC236}">
                  <a16:creationId xmlns:a16="http://schemas.microsoft.com/office/drawing/2014/main" id="{DEE33682-32E5-545F-032D-64954537BACB}"/>
                </a:ext>
              </a:extLst>
            </p:cNvPr>
            <p:cNvSpPr/>
            <p:nvPr/>
          </p:nvSpPr>
          <p:spPr>
            <a:xfrm>
              <a:off x="4714975" y="32871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7521;p143">
              <a:extLst>
                <a:ext uri="{FF2B5EF4-FFF2-40B4-BE49-F238E27FC236}">
                  <a16:creationId xmlns:a16="http://schemas.microsoft.com/office/drawing/2014/main" id="{518E89F0-14DF-A4D4-DFD3-48B90A74121B}"/>
                </a:ext>
              </a:extLst>
            </p:cNvPr>
            <p:cNvSpPr/>
            <p:nvPr/>
          </p:nvSpPr>
          <p:spPr>
            <a:xfrm>
              <a:off x="4732300" y="3235150"/>
              <a:ext cx="86650" cy="35475"/>
            </a:xfrm>
            <a:custGeom>
              <a:avLst/>
              <a:gdLst/>
              <a:ahLst/>
              <a:cxnLst/>
              <a:rect l="l" t="t" r="r" b="b"/>
              <a:pathLst>
                <a:path w="3466" h="1419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Rectangle 493">
            <a:extLst>
              <a:ext uri="{FF2B5EF4-FFF2-40B4-BE49-F238E27FC236}">
                <a16:creationId xmlns:a16="http://schemas.microsoft.com/office/drawing/2014/main" id="{FCF6F570-2F85-810E-6752-757204E3F223}"/>
              </a:ext>
            </a:extLst>
          </p:cNvPr>
          <p:cNvSpPr/>
          <p:nvPr/>
        </p:nvSpPr>
        <p:spPr>
          <a:xfrm>
            <a:off x="4164391" y="3517728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$10,000 - $20,000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495" name="Google Shape;7444;p143">
            <a:extLst>
              <a:ext uri="{FF2B5EF4-FFF2-40B4-BE49-F238E27FC236}">
                <a16:creationId xmlns:a16="http://schemas.microsoft.com/office/drawing/2014/main" id="{60CB08E8-0A7C-437E-E56D-5B328605FC0E}"/>
              </a:ext>
            </a:extLst>
          </p:cNvPr>
          <p:cNvGrpSpPr/>
          <p:nvPr/>
        </p:nvGrpSpPr>
        <p:grpSpPr>
          <a:xfrm>
            <a:off x="3747065" y="3489393"/>
            <a:ext cx="352857" cy="347301"/>
            <a:chOff x="2404875" y="3592725"/>
            <a:chExt cx="298525" cy="293825"/>
          </a:xfrm>
          <a:solidFill>
            <a:schemeClr val="accent1">
              <a:lumMod val="75000"/>
            </a:schemeClr>
          </a:solidFill>
        </p:grpSpPr>
        <p:sp>
          <p:nvSpPr>
            <p:cNvPr id="496" name="Google Shape;7445;p143">
              <a:extLst>
                <a:ext uri="{FF2B5EF4-FFF2-40B4-BE49-F238E27FC236}">
                  <a16:creationId xmlns:a16="http://schemas.microsoft.com/office/drawing/2014/main" id="{3BD642DA-5532-FC70-88A8-42A153657BD8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7446;p143">
              <a:extLst>
                <a:ext uri="{FF2B5EF4-FFF2-40B4-BE49-F238E27FC236}">
                  <a16:creationId xmlns:a16="http://schemas.microsoft.com/office/drawing/2014/main" id="{609960A1-F601-1F3F-D553-8CB69C09101F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7447;p143">
              <a:extLst>
                <a:ext uri="{FF2B5EF4-FFF2-40B4-BE49-F238E27FC236}">
                  <a16:creationId xmlns:a16="http://schemas.microsoft.com/office/drawing/2014/main" id="{84CEC15A-2A1A-1DF2-E2BA-1DC5D5F0CC1E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58779D-F2DC-0751-748C-BE53CA39A486}"/>
              </a:ext>
            </a:extLst>
          </p:cNvPr>
          <p:cNvSpPr txBox="1"/>
          <p:nvPr/>
        </p:nvSpPr>
        <p:spPr>
          <a:xfrm>
            <a:off x="6874336" y="3487233"/>
            <a:ext cx="1960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Options of freely available courses/certifications to advance careers</a:t>
            </a:r>
          </a:p>
        </p:txBody>
      </p:sp>
      <p:pic>
        <p:nvPicPr>
          <p:cNvPr id="3" name="Picture 2" descr="edX - YouTube">
            <a:extLst>
              <a:ext uri="{FF2B5EF4-FFF2-40B4-BE49-F238E27FC236}">
                <a16:creationId xmlns:a16="http://schemas.microsoft.com/office/drawing/2014/main" id="{4F7B6ADE-08B9-B1F3-F5B3-C412C6B2C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333" y="3829188"/>
            <a:ext cx="281764" cy="280808"/>
          </a:xfrm>
          <a:prstGeom prst="rect">
            <a:avLst/>
          </a:prstGeom>
        </p:spPr>
      </p:pic>
      <p:pic>
        <p:nvPicPr>
          <p:cNvPr id="13" name="Picture 12" descr="Coursera Review: The Only Review You Need to Read">
            <a:extLst>
              <a:ext uri="{FF2B5EF4-FFF2-40B4-BE49-F238E27FC236}">
                <a16:creationId xmlns:a16="http://schemas.microsoft.com/office/drawing/2014/main" id="{32447151-EA86-ED19-1B92-FB15A7C1CE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5032" y="3570582"/>
            <a:ext cx="240166" cy="2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9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BEF8C2-ADF8-09AE-58B5-0FFF3718BC72}"/>
              </a:ext>
            </a:extLst>
          </p:cNvPr>
          <p:cNvSpPr/>
          <p:nvPr/>
        </p:nvSpPr>
        <p:spPr>
          <a:xfrm>
            <a:off x="1" y="0"/>
            <a:ext cx="2936994" cy="5143500"/>
          </a:xfrm>
          <a:prstGeom prst="rect">
            <a:avLst/>
          </a:prstGeom>
          <a:solidFill>
            <a:srgbClr val="EBC2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Ins="0" rtlCol="0" anchor="t"/>
          <a:lstStyle/>
          <a:p>
            <a:r>
              <a:rPr lang="en-US" sz="3000">
                <a:solidFill>
                  <a:schemeClr val="accent1">
                    <a:lumMod val="7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Selective Learners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83DDA-F824-E63D-5D8F-D2BE8797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2760" y="1433215"/>
            <a:ext cx="1451475" cy="1389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BA41E25-431B-5300-BE7C-A5D323B5B3F6}"/>
              </a:ext>
            </a:extLst>
          </p:cNvPr>
          <p:cNvSpPr txBox="1">
            <a:spLocks/>
          </p:cNvSpPr>
          <p:nvPr/>
        </p:nvSpPr>
        <p:spPr>
          <a:xfrm>
            <a:off x="140942" y="3015389"/>
            <a:ext cx="2600110" cy="1508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>
            <a:lvl1pPr lvl="0" algn="l" defTabSz="119996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150" b="1" i="0" kern="120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algn="just" defTabSz="899975">
              <a:lnSpc>
                <a:spcPct val="100000"/>
              </a:lnSpc>
              <a:buClrTx/>
              <a:defRPr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+mj-lt"/>
              </a:rPr>
              <a:t>Sophia, a young professional, dedicates her limited free time to personalized learning experiences that promise growth, ensuring each dollar she spends maximizes her career trajectory.</a:t>
            </a:r>
            <a:endParaRPr lang="nl-NL" sz="1400" b="0" i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EB849-FBC2-47CF-7B96-BD0FA809E6D6}"/>
              </a:ext>
            </a:extLst>
          </p:cNvPr>
          <p:cNvSpPr/>
          <p:nvPr/>
        </p:nvSpPr>
        <p:spPr>
          <a:xfrm>
            <a:off x="3051280" y="612360"/>
            <a:ext cx="5796455" cy="1412384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4C6540-2CB8-B11B-1FEE-220073A0CAD0}"/>
              </a:ext>
            </a:extLst>
          </p:cNvPr>
          <p:cNvSpPr/>
          <p:nvPr/>
        </p:nvSpPr>
        <p:spPr>
          <a:xfrm>
            <a:off x="3118944" y="553093"/>
            <a:ext cx="5796455" cy="14123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BD9EC-0A11-31FE-FBB4-A44A002FD5E4}"/>
              </a:ext>
            </a:extLst>
          </p:cNvPr>
          <p:cNvSpPr/>
          <p:nvPr/>
        </p:nvSpPr>
        <p:spPr>
          <a:xfrm>
            <a:off x="3220544" y="422194"/>
            <a:ext cx="1833149" cy="363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5068A-5663-6CE3-9F26-536A9FD8129D}"/>
              </a:ext>
            </a:extLst>
          </p:cNvPr>
          <p:cNvSpPr/>
          <p:nvPr/>
        </p:nvSpPr>
        <p:spPr>
          <a:xfrm>
            <a:off x="3140514" y="845452"/>
            <a:ext cx="5489136" cy="1327540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Rely on the recommendations and reviews of others, to ensure a more tailored and quality experience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Highly value services that offer personalized learning recommendations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Consider the cost of services when making their decision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Less concerned with a broader variety of topics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EC7DC8-791F-E958-2584-1B1B9102CCE4}"/>
              </a:ext>
            </a:extLst>
          </p:cNvPr>
          <p:cNvSpPr/>
          <p:nvPr/>
        </p:nvSpPr>
        <p:spPr>
          <a:xfrm>
            <a:off x="3220545" y="345994"/>
            <a:ext cx="2167806" cy="4522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30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Differentiator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E1E2B-D310-EA95-1C70-47838DD15E34}"/>
              </a:ext>
            </a:extLst>
          </p:cNvPr>
          <p:cNvSpPr/>
          <p:nvPr/>
        </p:nvSpPr>
        <p:spPr>
          <a:xfrm>
            <a:off x="3027969" y="4083916"/>
            <a:ext cx="5978404" cy="69676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“</a:t>
            </a:r>
            <a:r>
              <a:rPr lang="en-US" sz="1200" i="1" kern="1200">
                <a:solidFill>
                  <a:srgbClr val="000000"/>
                </a:solidFill>
                <a:latin typeface="+mj-lt"/>
              </a:rPr>
              <a:t>My time is precious, so personalized courses that align with my career goals are ideal; I'm looking for even smarter recommendations that can further personalize my learning journey ahead.</a:t>
            </a:r>
            <a:endParaRPr kumimoji="0" lang="en-US" sz="120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56" name="Google Shape;10059;p151">
            <a:extLst>
              <a:ext uri="{FF2B5EF4-FFF2-40B4-BE49-F238E27FC236}">
                <a16:creationId xmlns:a16="http://schemas.microsoft.com/office/drawing/2014/main" id="{B2FB978B-CD30-1BC6-546A-9C997447C5CC}"/>
              </a:ext>
            </a:extLst>
          </p:cNvPr>
          <p:cNvGrpSpPr/>
          <p:nvPr/>
        </p:nvGrpSpPr>
        <p:grpSpPr>
          <a:xfrm>
            <a:off x="6441411" y="2155356"/>
            <a:ext cx="349710" cy="349781"/>
            <a:chOff x="4774321" y="1922400"/>
            <a:chExt cx="348838" cy="348874"/>
          </a:xfrm>
          <a:solidFill>
            <a:schemeClr val="accent1">
              <a:lumMod val="75000"/>
            </a:schemeClr>
          </a:solidFill>
        </p:grpSpPr>
        <p:sp>
          <p:nvSpPr>
            <p:cNvPr id="452" name="Google Shape;10060;p151">
              <a:extLst>
                <a:ext uri="{FF2B5EF4-FFF2-40B4-BE49-F238E27FC236}">
                  <a16:creationId xmlns:a16="http://schemas.microsoft.com/office/drawing/2014/main" id="{F5197A05-EE0C-799E-1952-3E36E18CBDA2}"/>
                </a:ext>
              </a:extLst>
            </p:cNvPr>
            <p:cNvSpPr/>
            <p:nvPr/>
          </p:nvSpPr>
          <p:spPr>
            <a:xfrm>
              <a:off x="4846388" y="2191400"/>
              <a:ext cx="23306" cy="24054"/>
            </a:xfrm>
            <a:custGeom>
              <a:avLst/>
              <a:gdLst/>
              <a:ahLst/>
              <a:cxnLst/>
              <a:rect l="l" t="t" r="r" b="b"/>
              <a:pathLst>
                <a:path w="716" h="739" extrusionOk="0">
                  <a:moveTo>
                    <a:pt x="1" y="0"/>
                  </a:moveTo>
                  <a:lnTo>
                    <a:pt x="1" y="738"/>
                  </a:lnTo>
                  <a:lnTo>
                    <a:pt x="715" y="738"/>
                  </a:lnTo>
                  <a:lnTo>
                    <a:pt x="7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0061;p151">
              <a:extLst>
                <a:ext uri="{FF2B5EF4-FFF2-40B4-BE49-F238E27FC236}">
                  <a16:creationId xmlns:a16="http://schemas.microsoft.com/office/drawing/2014/main" id="{65652DE2-ADCE-E70A-62F2-3078C559CD85}"/>
                </a:ext>
              </a:extLst>
            </p:cNvPr>
            <p:cNvSpPr/>
            <p:nvPr/>
          </p:nvSpPr>
          <p:spPr>
            <a:xfrm>
              <a:off x="4774321" y="1947985"/>
              <a:ext cx="348838" cy="77534"/>
            </a:xfrm>
            <a:custGeom>
              <a:avLst/>
              <a:gdLst/>
              <a:ahLst/>
              <a:cxnLst/>
              <a:rect l="l" t="t" r="r" b="b"/>
              <a:pathLst>
                <a:path w="10717" h="2382" extrusionOk="0">
                  <a:moveTo>
                    <a:pt x="0" y="0"/>
                  </a:moveTo>
                  <a:lnTo>
                    <a:pt x="0" y="2382"/>
                  </a:lnTo>
                  <a:lnTo>
                    <a:pt x="10717" y="2382"/>
                  </a:lnTo>
                  <a:lnTo>
                    <a:pt x="10717" y="0"/>
                  </a:lnTo>
                  <a:lnTo>
                    <a:pt x="9288" y="0"/>
                  </a:lnTo>
                  <a:lnTo>
                    <a:pt x="9288" y="310"/>
                  </a:lnTo>
                  <a:cubicBezTo>
                    <a:pt x="9288" y="834"/>
                    <a:pt x="8859" y="1263"/>
                    <a:pt x="8335" y="1263"/>
                  </a:cubicBezTo>
                  <a:lnTo>
                    <a:pt x="8264" y="1263"/>
                  </a:lnTo>
                  <a:cubicBezTo>
                    <a:pt x="7740" y="1263"/>
                    <a:pt x="7311" y="834"/>
                    <a:pt x="7311" y="310"/>
                  </a:cubicBezTo>
                  <a:lnTo>
                    <a:pt x="7311" y="0"/>
                  </a:lnTo>
                  <a:lnTo>
                    <a:pt x="3406" y="0"/>
                  </a:lnTo>
                  <a:lnTo>
                    <a:pt x="3406" y="310"/>
                  </a:lnTo>
                  <a:cubicBezTo>
                    <a:pt x="3406" y="834"/>
                    <a:pt x="2977" y="1263"/>
                    <a:pt x="2453" y="1263"/>
                  </a:cubicBezTo>
                  <a:lnTo>
                    <a:pt x="2382" y="1263"/>
                  </a:lnTo>
                  <a:cubicBezTo>
                    <a:pt x="1858" y="1263"/>
                    <a:pt x="1429" y="834"/>
                    <a:pt x="1429" y="310"/>
                  </a:cubicBezTo>
                  <a:lnTo>
                    <a:pt x="14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0062;p151">
              <a:extLst>
                <a:ext uri="{FF2B5EF4-FFF2-40B4-BE49-F238E27FC236}">
                  <a16:creationId xmlns:a16="http://schemas.microsoft.com/office/drawing/2014/main" id="{06A02DBA-CE14-58D6-036E-07CADEEFD7AE}"/>
                </a:ext>
              </a:extLst>
            </p:cNvPr>
            <p:cNvSpPr/>
            <p:nvPr/>
          </p:nvSpPr>
          <p:spPr>
            <a:xfrm>
              <a:off x="4774321" y="2045670"/>
              <a:ext cx="348838" cy="225604"/>
            </a:xfrm>
            <a:custGeom>
              <a:avLst/>
              <a:gdLst/>
              <a:ahLst/>
              <a:cxnLst/>
              <a:rect l="l" t="t" r="r" b="b"/>
              <a:pathLst>
                <a:path w="10717" h="6931" extrusionOk="0">
                  <a:moveTo>
                    <a:pt x="3572" y="1096"/>
                  </a:moveTo>
                  <a:lnTo>
                    <a:pt x="3572" y="3072"/>
                  </a:lnTo>
                  <a:lnTo>
                    <a:pt x="1596" y="3072"/>
                  </a:lnTo>
                  <a:lnTo>
                    <a:pt x="1596" y="1096"/>
                  </a:lnTo>
                  <a:close/>
                  <a:moveTo>
                    <a:pt x="6382" y="1096"/>
                  </a:moveTo>
                  <a:lnTo>
                    <a:pt x="6382" y="3072"/>
                  </a:lnTo>
                  <a:lnTo>
                    <a:pt x="4406" y="3072"/>
                  </a:lnTo>
                  <a:lnTo>
                    <a:pt x="4406" y="1096"/>
                  </a:lnTo>
                  <a:close/>
                  <a:moveTo>
                    <a:pt x="9169" y="1096"/>
                  </a:moveTo>
                  <a:lnTo>
                    <a:pt x="9169" y="3072"/>
                  </a:lnTo>
                  <a:lnTo>
                    <a:pt x="7168" y="3072"/>
                  </a:lnTo>
                  <a:lnTo>
                    <a:pt x="7168" y="1096"/>
                  </a:lnTo>
                  <a:close/>
                  <a:moveTo>
                    <a:pt x="3572" y="3858"/>
                  </a:moveTo>
                  <a:lnTo>
                    <a:pt x="3572" y="5835"/>
                  </a:lnTo>
                  <a:lnTo>
                    <a:pt x="1596" y="5835"/>
                  </a:lnTo>
                  <a:lnTo>
                    <a:pt x="1596" y="3858"/>
                  </a:lnTo>
                  <a:close/>
                  <a:moveTo>
                    <a:pt x="6382" y="3858"/>
                  </a:moveTo>
                  <a:lnTo>
                    <a:pt x="6382" y="5835"/>
                  </a:lnTo>
                  <a:lnTo>
                    <a:pt x="4406" y="5835"/>
                  </a:lnTo>
                  <a:lnTo>
                    <a:pt x="4406" y="3858"/>
                  </a:lnTo>
                  <a:close/>
                  <a:moveTo>
                    <a:pt x="9169" y="3858"/>
                  </a:moveTo>
                  <a:lnTo>
                    <a:pt x="9169" y="5835"/>
                  </a:lnTo>
                  <a:lnTo>
                    <a:pt x="7168" y="5835"/>
                  </a:lnTo>
                  <a:lnTo>
                    <a:pt x="7168" y="3858"/>
                  </a:lnTo>
                  <a:close/>
                  <a:moveTo>
                    <a:pt x="0" y="0"/>
                  </a:moveTo>
                  <a:lnTo>
                    <a:pt x="0" y="6930"/>
                  </a:lnTo>
                  <a:lnTo>
                    <a:pt x="10717" y="6930"/>
                  </a:lnTo>
                  <a:lnTo>
                    <a:pt x="107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0063;p151">
              <a:extLst>
                <a:ext uri="{FF2B5EF4-FFF2-40B4-BE49-F238E27FC236}">
                  <a16:creationId xmlns:a16="http://schemas.microsoft.com/office/drawing/2014/main" id="{42CC7766-4768-32CE-F193-5105075DA7C8}"/>
                </a:ext>
              </a:extLst>
            </p:cNvPr>
            <p:cNvSpPr/>
            <p:nvPr/>
          </p:nvSpPr>
          <p:spPr>
            <a:xfrm>
              <a:off x="4846388" y="2101462"/>
              <a:ext cx="23306" cy="24054"/>
            </a:xfrm>
            <a:custGeom>
              <a:avLst/>
              <a:gdLst/>
              <a:ahLst/>
              <a:cxnLst/>
              <a:rect l="l" t="t" r="r" b="b"/>
              <a:pathLst>
                <a:path w="716" h="739" extrusionOk="0">
                  <a:moveTo>
                    <a:pt x="1" y="1"/>
                  </a:moveTo>
                  <a:lnTo>
                    <a:pt x="1" y="739"/>
                  </a:lnTo>
                  <a:lnTo>
                    <a:pt x="715" y="739"/>
                  </a:lnTo>
                  <a:lnTo>
                    <a:pt x="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0064;p151">
              <a:extLst>
                <a:ext uri="{FF2B5EF4-FFF2-40B4-BE49-F238E27FC236}">
                  <a16:creationId xmlns:a16="http://schemas.microsoft.com/office/drawing/2014/main" id="{1AB0F3E5-3360-B51B-6140-CBC8C0603626}"/>
                </a:ext>
              </a:extLst>
            </p:cNvPr>
            <p:cNvSpPr/>
            <p:nvPr/>
          </p:nvSpPr>
          <p:spPr>
            <a:xfrm>
              <a:off x="4840985" y="1922400"/>
              <a:ext cx="24054" cy="46547"/>
            </a:xfrm>
            <a:custGeom>
              <a:avLst/>
              <a:gdLst/>
              <a:ahLst/>
              <a:cxnLst/>
              <a:rect l="l" t="t" r="r" b="b"/>
              <a:pathLst>
                <a:path w="739" h="1430" extrusionOk="0">
                  <a:moveTo>
                    <a:pt x="0" y="1"/>
                  </a:moveTo>
                  <a:lnTo>
                    <a:pt x="0" y="1096"/>
                  </a:lnTo>
                  <a:cubicBezTo>
                    <a:pt x="0" y="1287"/>
                    <a:pt x="167" y="1429"/>
                    <a:pt x="334" y="1429"/>
                  </a:cubicBezTo>
                  <a:lnTo>
                    <a:pt x="405" y="1429"/>
                  </a:lnTo>
                  <a:cubicBezTo>
                    <a:pt x="596" y="1429"/>
                    <a:pt x="738" y="1287"/>
                    <a:pt x="738" y="1096"/>
                  </a:cubicBezTo>
                  <a:lnTo>
                    <a:pt x="7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0065;p151">
              <a:extLst>
                <a:ext uri="{FF2B5EF4-FFF2-40B4-BE49-F238E27FC236}">
                  <a16:creationId xmlns:a16="http://schemas.microsoft.com/office/drawing/2014/main" id="{65E3D473-90F0-A14A-21F6-4B3919CFD102}"/>
                </a:ext>
              </a:extLst>
            </p:cNvPr>
            <p:cNvSpPr/>
            <p:nvPr/>
          </p:nvSpPr>
          <p:spPr>
            <a:xfrm>
              <a:off x="5032450" y="1922400"/>
              <a:ext cx="24054" cy="46547"/>
            </a:xfrm>
            <a:custGeom>
              <a:avLst/>
              <a:gdLst/>
              <a:ahLst/>
              <a:cxnLst/>
              <a:rect l="l" t="t" r="r" b="b"/>
              <a:pathLst>
                <a:path w="739" h="1430" extrusionOk="0">
                  <a:moveTo>
                    <a:pt x="0" y="1"/>
                  </a:moveTo>
                  <a:lnTo>
                    <a:pt x="0" y="1096"/>
                  </a:lnTo>
                  <a:cubicBezTo>
                    <a:pt x="0" y="1287"/>
                    <a:pt x="167" y="1429"/>
                    <a:pt x="334" y="1429"/>
                  </a:cubicBezTo>
                  <a:lnTo>
                    <a:pt x="405" y="1429"/>
                  </a:lnTo>
                  <a:cubicBezTo>
                    <a:pt x="596" y="1429"/>
                    <a:pt x="739" y="1287"/>
                    <a:pt x="739" y="1096"/>
                  </a:cubicBezTo>
                  <a:lnTo>
                    <a:pt x="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0066;p151">
              <a:extLst>
                <a:ext uri="{FF2B5EF4-FFF2-40B4-BE49-F238E27FC236}">
                  <a16:creationId xmlns:a16="http://schemas.microsoft.com/office/drawing/2014/main" id="{145BFDDC-2CA4-FFAC-448E-B92D3D703D09}"/>
                </a:ext>
              </a:extLst>
            </p:cNvPr>
            <p:cNvSpPr/>
            <p:nvPr/>
          </p:nvSpPr>
          <p:spPr>
            <a:xfrm>
              <a:off x="4937108" y="2191400"/>
              <a:ext cx="24054" cy="24054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0" y="0"/>
                  </a:moveTo>
                  <a:lnTo>
                    <a:pt x="0" y="738"/>
                  </a:lnTo>
                  <a:lnTo>
                    <a:pt x="738" y="738"/>
                  </a:lnTo>
                  <a:lnTo>
                    <a:pt x="7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0067;p151">
              <a:extLst>
                <a:ext uri="{FF2B5EF4-FFF2-40B4-BE49-F238E27FC236}">
                  <a16:creationId xmlns:a16="http://schemas.microsoft.com/office/drawing/2014/main" id="{53CB7884-2D77-57E2-C13A-BEA06AE3F275}"/>
                </a:ext>
              </a:extLst>
            </p:cNvPr>
            <p:cNvSpPr/>
            <p:nvPr/>
          </p:nvSpPr>
          <p:spPr>
            <a:xfrm>
              <a:off x="5027795" y="2101462"/>
              <a:ext cx="23273" cy="24054"/>
            </a:xfrm>
            <a:custGeom>
              <a:avLst/>
              <a:gdLst/>
              <a:ahLst/>
              <a:cxnLst/>
              <a:rect l="l" t="t" r="r" b="b"/>
              <a:pathLst>
                <a:path w="715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15" y="739"/>
                  </a:lnTo>
                  <a:lnTo>
                    <a:pt x="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0068;p151">
              <a:extLst>
                <a:ext uri="{FF2B5EF4-FFF2-40B4-BE49-F238E27FC236}">
                  <a16:creationId xmlns:a16="http://schemas.microsoft.com/office/drawing/2014/main" id="{9C7C8DCF-1036-86D4-8DF4-D4F65759B8E1}"/>
                </a:ext>
              </a:extLst>
            </p:cNvPr>
            <p:cNvSpPr/>
            <p:nvPr/>
          </p:nvSpPr>
          <p:spPr>
            <a:xfrm>
              <a:off x="5027795" y="2191400"/>
              <a:ext cx="23273" cy="24054"/>
            </a:xfrm>
            <a:custGeom>
              <a:avLst/>
              <a:gdLst/>
              <a:ahLst/>
              <a:cxnLst/>
              <a:rect l="l" t="t" r="r" b="b"/>
              <a:pathLst>
                <a:path w="715" h="739" extrusionOk="0">
                  <a:moveTo>
                    <a:pt x="0" y="0"/>
                  </a:moveTo>
                  <a:lnTo>
                    <a:pt x="0" y="738"/>
                  </a:lnTo>
                  <a:lnTo>
                    <a:pt x="715" y="738"/>
                  </a:lnTo>
                  <a:lnTo>
                    <a:pt x="7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0069;p151">
              <a:extLst>
                <a:ext uri="{FF2B5EF4-FFF2-40B4-BE49-F238E27FC236}">
                  <a16:creationId xmlns:a16="http://schemas.microsoft.com/office/drawing/2014/main" id="{84D9EF35-E3F7-B440-F997-1233C596DF0D}"/>
                </a:ext>
              </a:extLst>
            </p:cNvPr>
            <p:cNvSpPr/>
            <p:nvPr/>
          </p:nvSpPr>
          <p:spPr>
            <a:xfrm>
              <a:off x="4937108" y="2101462"/>
              <a:ext cx="24054" cy="24054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38" y="739"/>
                  </a:lnTo>
                  <a:lnTo>
                    <a:pt x="7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7758;p144">
            <a:extLst>
              <a:ext uri="{FF2B5EF4-FFF2-40B4-BE49-F238E27FC236}">
                <a16:creationId xmlns:a16="http://schemas.microsoft.com/office/drawing/2014/main" id="{FFFD8334-EE19-A090-8CD8-39E13CB9F35E}"/>
              </a:ext>
            </a:extLst>
          </p:cNvPr>
          <p:cNvGrpSpPr/>
          <p:nvPr/>
        </p:nvGrpSpPr>
        <p:grpSpPr>
          <a:xfrm>
            <a:off x="6438488" y="2569404"/>
            <a:ext cx="355557" cy="354616"/>
            <a:chOff x="-34005425" y="3945575"/>
            <a:chExt cx="293025" cy="292250"/>
          </a:xfrm>
          <a:solidFill>
            <a:schemeClr val="accent1">
              <a:lumMod val="75000"/>
            </a:schemeClr>
          </a:solidFill>
        </p:grpSpPr>
        <p:sp>
          <p:nvSpPr>
            <p:cNvPr id="474" name="Google Shape;7759;p144">
              <a:extLst>
                <a:ext uri="{FF2B5EF4-FFF2-40B4-BE49-F238E27FC236}">
                  <a16:creationId xmlns:a16="http://schemas.microsoft.com/office/drawing/2014/main" id="{ADFC98CE-A83B-47C0-E2A5-FAAD3C6B14B1}"/>
                </a:ext>
              </a:extLst>
            </p:cNvPr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7760;p144">
              <a:extLst>
                <a:ext uri="{FF2B5EF4-FFF2-40B4-BE49-F238E27FC236}">
                  <a16:creationId xmlns:a16="http://schemas.microsoft.com/office/drawing/2014/main" id="{2D9CA678-BA84-58A8-1B23-06E1861FE05D}"/>
                </a:ext>
              </a:extLst>
            </p:cNvPr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7761;p144">
              <a:extLst>
                <a:ext uri="{FF2B5EF4-FFF2-40B4-BE49-F238E27FC236}">
                  <a16:creationId xmlns:a16="http://schemas.microsoft.com/office/drawing/2014/main" id="{FAE2CBEC-7FCD-1D1D-2D6B-EA50DC4019C4}"/>
                </a:ext>
              </a:extLst>
            </p:cNvPr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6808;p141">
            <a:extLst>
              <a:ext uri="{FF2B5EF4-FFF2-40B4-BE49-F238E27FC236}">
                <a16:creationId xmlns:a16="http://schemas.microsoft.com/office/drawing/2014/main" id="{049B9BE4-4287-60C8-E0E3-C9316522848A}"/>
              </a:ext>
            </a:extLst>
          </p:cNvPr>
          <p:cNvGrpSpPr/>
          <p:nvPr/>
        </p:nvGrpSpPr>
        <p:grpSpPr>
          <a:xfrm>
            <a:off x="3818850" y="2586366"/>
            <a:ext cx="174943" cy="373178"/>
            <a:chOff x="4584850" y="4399275"/>
            <a:chExt cx="225875" cy="481825"/>
          </a:xfrm>
          <a:solidFill>
            <a:schemeClr val="accent1">
              <a:lumMod val="75000"/>
            </a:schemeClr>
          </a:solidFill>
        </p:grpSpPr>
        <p:sp>
          <p:nvSpPr>
            <p:cNvPr id="478" name="Google Shape;6809;p141">
              <a:extLst>
                <a:ext uri="{FF2B5EF4-FFF2-40B4-BE49-F238E27FC236}">
                  <a16:creationId xmlns:a16="http://schemas.microsoft.com/office/drawing/2014/main" id="{5AFF82FF-FF08-D4E0-0062-12C783BA7DCF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9" name="Google Shape;6810;p141">
              <a:extLst>
                <a:ext uri="{FF2B5EF4-FFF2-40B4-BE49-F238E27FC236}">
                  <a16:creationId xmlns:a16="http://schemas.microsoft.com/office/drawing/2014/main" id="{BC4E8972-EBF5-E5A1-56FE-D9F45C5FCA2C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80" name="Picture 4" descr="Age, age sign, age symbol, circle, fresh, refresh, rotate icon - Download  on Iconfinder">
            <a:extLst>
              <a:ext uri="{FF2B5EF4-FFF2-40B4-BE49-F238E27FC236}">
                <a16:creationId xmlns:a16="http://schemas.microsoft.com/office/drawing/2014/main" id="{C123803E-A701-3587-FF49-0881CB187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34" y="2183925"/>
            <a:ext cx="338174" cy="33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" name="Picture 6" descr="1,700+ Spending Money Icon Stock Illustrations, Royalty-Free Vector  Graphics &amp; Clip Art - iStock">
            <a:extLst>
              <a:ext uri="{FF2B5EF4-FFF2-40B4-BE49-F238E27FC236}">
                <a16:creationId xmlns:a16="http://schemas.microsoft.com/office/drawing/2014/main" id="{74FF1FA9-03C9-F610-5D16-736F3F0B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97" y1="32353" x2="33497" y2="32353"/>
                        <a14:foregroundMark x1="49510" y1="38562" x2="49510" y2="38562"/>
                        <a14:foregroundMark x1="80229" y1="40033" x2="80229" y2="40033"/>
                        <a14:foregroundMark x1="72386" y1="13725" x2="72386" y2="13725"/>
                        <a14:foregroundMark x1="25163" y1="26634" x2="25163" y2="26634"/>
                        <a14:foregroundMark x1="33333" y1="67647" x2="33333" y2="6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82" y="2988285"/>
            <a:ext cx="431569" cy="43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" name="Rectangle 481">
            <a:extLst>
              <a:ext uri="{FF2B5EF4-FFF2-40B4-BE49-F238E27FC236}">
                <a16:creationId xmlns:a16="http://schemas.microsoft.com/office/drawing/2014/main" id="{6729845E-78BE-9D05-CC56-BD47A3E10901}"/>
              </a:ext>
            </a:extLst>
          </p:cNvPr>
          <p:cNvSpPr/>
          <p:nvPr/>
        </p:nvSpPr>
        <p:spPr>
          <a:xfrm>
            <a:off x="4164391" y="2207626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25-34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Years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C0D1AE70-23D1-B75F-EA72-0489A90BEA1A}"/>
              </a:ext>
            </a:extLst>
          </p:cNvPr>
          <p:cNvSpPr/>
          <p:nvPr/>
        </p:nvSpPr>
        <p:spPr>
          <a:xfrm>
            <a:off x="4164391" y="2640642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62% Males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7CCE1F96-2891-81AB-AD6D-6A31AB753523}"/>
              </a:ext>
            </a:extLst>
          </p:cNvPr>
          <p:cNvSpPr/>
          <p:nvPr/>
        </p:nvSpPr>
        <p:spPr>
          <a:xfrm>
            <a:off x="4164391" y="3073658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&gt; 3 Years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6B1B9A26-04A4-BE97-849E-A22C5207D2A8}"/>
              </a:ext>
            </a:extLst>
          </p:cNvPr>
          <p:cNvSpPr/>
          <p:nvPr/>
        </p:nvSpPr>
        <p:spPr>
          <a:xfrm>
            <a:off x="6874336" y="2207626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Monthly Engagement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E7FC983-9D15-227E-9F0D-4479C56FB5D6}"/>
              </a:ext>
            </a:extLst>
          </p:cNvPr>
          <p:cNvSpPr/>
          <p:nvPr/>
        </p:nvSpPr>
        <p:spPr>
          <a:xfrm>
            <a:off x="6874336" y="2640642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&gt; 6 hours/ Month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B0605BE-BDB5-E7BF-40EC-D33DE23F9B35}"/>
              </a:ext>
            </a:extLst>
          </p:cNvPr>
          <p:cNvSpPr/>
          <p:nvPr/>
        </p:nvSpPr>
        <p:spPr>
          <a:xfrm>
            <a:off x="6874336" y="3073658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 $1 - $100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488" name="Google Shape;7516;p143">
            <a:extLst>
              <a:ext uri="{FF2B5EF4-FFF2-40B4-BE49-F238E27FC236}">
                <a16:creationId xmlns:a16="http://schemas.microsoft.com/office/drawing/2014/main" id="{4B367B47-BE41-583E-C304-5C31DF2186E7}"/>
              </a:ext>
            </a:extLst>
          </p:cNvPr>
          <p:cNvGrpSpPr/>
          <p:nvPr/>
        </p:nvGrpSpPr>
        <p:grpSpPr>
          <a:xfrm>
            <a:off x="3741228" y="3044138"/>
            <a:ext cx="319226" cy="316561"/>
            <a:chOff x="4629125" y="3235150"/>
            <a:chExt cx="295375" cy="294600"/>
          </a:xfrm>
          <a:solidFill>
            <a:schemeClr val="accent1">
              <a:lumMod val="75000"/>
            </a:schemeClr>
          </a:solidFill>
        </p:grpSpPr>
        <p:sp>
          <p:nvSpPr>
            <p:cNvPr id="489" name="Google Shape;7517;p143">
              <a:extLst>
                <a:ext uri="{FF2B5EF4-FFF2-40B4-BE49-F238E27FC236}">
                  <a16:creationId xmlns:a16="http://schemas.microsoft.com/office/drawing/2014/main" id="{8ADA392A-14D5-433A-0619-D0AD3BEE90FF}"/>
                </a:ext>
              </a:extLst>
            </p:cNvPr>
            <p:cNvSpPr/>
            <p:nvPr/>
          </p:nvSpPr>
          <p:spPr>
            <a:xfrm>
              <a:off x="4696850" y="33911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7518;p143">
              <a:extLst>
                <a:ext uri="{FF2B5EF4-FFF2-40B4-BE49-F238E27FC236}">
                  <a16:creationId xmlns:a16="http://schemas.microsoft.com/office/drawing/2014/main" id="{38CD5FCA-1143-38F7-AAD4-0EE3AB24314C}"/>
                </a:ext>
              </a:extLst>
            </p:cNvPr>
            <p:cNvSpPr/>
            <p:nvPr/>
          </p:nvSpPr>
          <p:spPr>
            <a:xfrm>
              <a:off x="4680300" y="3443875"/>
              <a:ext cx="69350" cy="34675"/>
            </a:xfrm>
            <a:custGeom>
              <a:avLst/>
              <a:gdLst/>
              <a:ahLst/>
              <a:cxnLst/>
              <a:rect l="l" t="t" r="r" b="b"/>
              <a:pathLst>
                <a:path w="2774" h="1387" extrusionOk="0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7519;p143">
              <a:extLst>
                <a:ext uri="{FF2B5EF4-FFF2-40B4-BE49-F238E27FC236}">
                  <a16:creationId xmlns:a16="http://schemas.microsoft.com/office/drawing/2014/main" id="{8BF8D727-0675-CCEA-24AD-6E683BF62F50}"/>
                </a:ext>
              </a:extLst>
            </p:cNvPr>
            <p:cNvSpPr/>
            <p:nvPr/>
          </p:nvSpPr>
          <p:spPr>
            <a:xfrm>
              <a:off x="4629125" y="3339900"/>
              <a:ext cx="295375" cy="189850"/>
            </a:xfrm>
            <a:custGeom>
              <a:avLst/>
              <a:gdLst/>
              <a:ahLst/>
              <a:cxnLst/>
              <a:rect l="l" t="t" r="r" b="b"/>
              <a:pathLst>
                <a:path w="11815" h="7594" extrusionOk="0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7520;p143">
              <a:extLst>
                <a:ext uri="{FF2B5EF4-FFF2-40B4-BE49-F238E27FC236}">
                  <a16:creationId xmlns:a16="http://schemas.microsoft.com/office/drawing/2014/main" id="{DEE33682-32E5-545F-032D-64954537BACB}"/>
                </a:ext>
              </a:extLst>
            </p:cNvPr>
            <p:cNvSpPr/>
            <p:nvPr/>
          </p:nvSpPr>
          <p:spPr>
            <a:xfrm>
              <a:off x="4714975" y="32871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7521;p143">
              <a:extLst>
                <a:ext uri="{FF2B5EF4-FFF2-40B4-BE49-F238E27FC236}">
                  <a16:creationId xmlns:a16="http://schemas.microsoft.com/office/drawing/2014/main" id="{518E89F0-14DF-A4D4-DFD3-48B90A74121B}"/>
                </a:ext>
              </a:extLst>
            </p:cNvPr>
            <p:cNvSpPr/>
            <p:nvPr/>
          </p:nvSpPr>
          <p:spPr>
            <a:xfrm>
              <a:off x="4732300" y="3235150"/>
              <a:ext cx="86650" cy="35475"/>
            </a:xfrm>
            <a:custGeom>
              <a:avLst/>
              <a:gdLst/>
              <a:ahLst/>
              <a:cxnLst/>
              <a:rect l="l" t="t" r="r" b="b"/>
              <a:pathLst>
                <a:path w="3466" h="1419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Rectangle 493">
            <a:extLst>
              <a:ext uri="{FF2B5EF4-FFF2-40B4-BE49-F238E27FC236}">
                <a16:creationId xmlns:a16="http://schemas.microsoft.com/office/drawing/2014/main" id="{FCF6F570-2F85-810E-6752-757204E3F223}"/>
              </a:ext>
            </a:extLst>
          </p:cNvPr>
          <p:cNvSpPr/>
          <p:nvPr/>
        </p:nvSpPr>
        <p:spPr>
          <a:xfrm>
            <a:off x="4164391" y="3517728"/>
            <a:ext cx="1627430" cy="285717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1200">
                <a:solidFill>
                  <a:srgbClr val="000000"/>
                </a:solidFill>
                <a:latin typeface="+mj-lt"/>
              </a:rPr>
              <a:t>&gt; $20,000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495" name="Google Shape;7444;p143">
            <a:extLst>
              <a:ext uri="{FF2B5EF4-FFF2-40B4-BE49-F238E27FC236}">
                <a16:creationId xmlns:a16="http://schemas.microsoft.com/office/drawing/2014/main" id="{60CB08E8-0A7C-437E-E56D-5B328605FC0E}"/>
              </a:ext>
            </a:extLst>
          </p:cNvPr>
          <p:cNvGrpSpPr/>
          <p:nvPr/>
        </p:nvGrpSpPr>
        <p:grpSpPr>
          <a:xfrm>
            <a:off x="3747065" y="3489393"/>
            <a:ext cx="352857" cy="347301"/>
            <a:chOff x="2404875" y="3592725"/>
            <a:chExt cx="298525" cy="293825"/>
          </a:xfrm>
          <a:solidFill>
            <a:schemeClr val="accent1">
              <a:lumMod val="75000"/>
            </a:schemeClr>
          </a:solidFill>
        </p:grpSpPr>
        <p:sp>
          <p:nvSpPr>
            <p:cNvPr id="496" name="Google Shape;7445;p143">
              <a:extLst>
                <a:ext uri="{FF2B5EF4-FFF2-40B4-BE49-F238E27FC236}">
                  <a16:creationId xmlns:a16="http://schemas.microsoft.com/office/drawing/2014/main" id="{3BD642DA-5532-FC70-88A8-42A153657BD8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7446;p143">
              <a:extLst>
                <a:ext uri="{FF2B5EF4-FFF2-40B4-BE49-F238E27FC236}">
                  <a16:creationId xmlns:a16="http://schemas.microsoft.com/office/drawing/2014/main" id="{609960A1-F601-1F3F-D553-8CB69C09101F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7447;p143">
              <a:extLst>
                <a:ext uri="{FF2B5EF4-FFF2-40B4-BE49-F238E27FC236}">
                  <a16:creationId xmlns:a16="http://schemas.microsoft.com/office/drawing/2014/main" id="{84CEC15A-2A1A-1DF2-E2BA-1DC5D5F0CC1E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6D22DB-41CE-6F3A-2002-F63FD95A95D0}"/>
              </a:ext>
            </a:extLst>
          </p:cNvPr>
          <p:cNvSpPr txBox="1"/>
          <p:nvPr/>
        </p:nvSpPr>
        <p:spPr>
          <a:xfrm>
            <a:off x="6874336" y="3487233"/>
            <a:ext cx="1960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Targeted course recommendations for professional development</a:t>
            </a:r>
          </a:p>
        </p:txBody>
      </p:sp>
      <p:pic>
        <p:nvPicPr>
          <p:cNvPr id="4" name="Picture 3" descr="Coursera Review: The Only Review You Need to Read">
            <a:extLst>
              <a:ext uri="{FF2B5EF4-FFF2-40B4-BE49-F238E27FC236}">
                <a16:creationId xmlns:a16="http://schemas.microsoft.com/office/drawing/2014/main" id="{2F4CA0FE-127C-C831-19AD-4DFC04DAB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032" y="3570582"/>
            <a:ext cx="240166" cy="232863"/>
          </a:xfrm>
          <a:prstGeom prst="rect">
            <a:avLst/>
          </a:prstGeom>
        </p:spPr>
      </p:pic>
      <p:pic>
        <p:nvPicPr>
          <p:cNvPr id="13" name="Picture 12" descr="LinkedIn Learning – The DTL Guide">
            <a:extLst>
              <a:ext uri="{FF2B5EF4-FFF2-40B4-BE49-F238E27FC236}">
                <a16:creationId xmlns:a16="http://schemas.microsoft.com/office/drawing/2014/main" id="{77B037FE-0DA2-160B-5D7C-1C742E94BD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3590" y="3817467"/>
            <a:ext cx="232579" cy="2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8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9490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Segment: Engaged Explorers</a:t>
            </a:r>
            <a:endParaRPr/>
          </a:p>
        </p:txBody>
      </p:sp>
      <p:sp>
        <p:nvSpPr>
          <p:cNvPr id="4" name="Google Shape;906;p90">
            <a:extLst>
              <a:ext uri="{FF2B5EF4-FFF2-40B4-BE49-F238E27FC236}">
                <a16:creationId xmlns:a16="http://schemas.microsoft.com/office/drawing/2014/main" id="{A9F030EA-3D7F-573F-2914-22227B461AF0}"/>
              </a:ext>
            </a:extLst>
          </p:cNvPr>
          <p:cNvSpPr txBox="1">
            <a:spLocks/>
          </p:cNvSpPr>
          <p:nvPr/>
        </p:nvSpPr>
        <p:spPr>
          <a:xfrm>
            <a:off x="3509000" y="1897778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Networking and Professional Growth</a:t>
            </a:r>
          </a:p>
        </p:txBody>
      </p:sp>
      <p:sp>
        <p:nvSpPr>
          <p:cNvPr id="6" name="Google Shape;908;p90">
            <a:extLst>
              <a:ext uri="{FF2B5EF4-FFF2-40B4-BE49-F238E27FC236}">
                <a16:creationId xmlns:a16="http://schemas.microsoft.com/office/drawing/2014/main" id="{02EF9C00-05F0-A452-D4AF-C3392AB005AB}"/>
              </a:ext>
            </a:extLst>
          </p:cNvPr>
          <p:cNvSpPr txBox="1">
            <a:spLocks/>
          </p:cNvSpPr>
          <p:nvPr/>
        </p:nvSpPr>
        <p:spPr>
          <a:xfrm>
            <a:off x="953125" y="1897778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Desire for Practical Applications</a:t>
            </a:r>
          </a:p>
        </p:txBody>
      </p:sp>
      <p:sp>
        <p:nvSpPr>
          <p:cNvPr id="8" name="Google Shape;910;p90">
            <a:extLst>
              <a:ext uri="{FF2B5EF4-FFF2-40B4-BE49-F238E27FC236}">
                <a16:creationId xmlns:a16="http://schemas.microsoft.com/office/drawing/2014/main" id="{AD4D5079-90F8-68CF-CFED-1F4084EEFE4F}"/>
              </a:ext>
            </a:extLst>
          </p:cNvPr>
          <p:cNvSpPr txBox="1">
            <a:spLocks/>
          </p:cNvSpPr>
          <p:nvPr/>
        </p:nvSpPr>
        <p:spPr>
          <a:xfrm>
            <a:off x="6064875" y="1897778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Credentialing and Portfolio Building</a:t>
            </a:r>
          </a:p>
        </p:txBody>
      </p:sp>
      <p:sp>
        <p:nvSpPr>
          <p:cNvPr id="10" name="Google Shape;913;p90">
            <a:extLst>
              <a:ext uri="{FF2B5EF4-FFF2-40B4-BE49-F238E27FC236}">
                <a16:creationId xmlns:a16="http://schemas.microsoft.com/office/drawing/2014/main" id="{4ECD9530-97A2-13DA-39A6-CB25F1F338FA}"/>
              </a:ext>
            </a:extLst>
          </p:cNvPr>
          <p:cNvSpPr txBox="1">
            <a:spLocks/>
          </p:cNvSpPr>
          <p:nvPr/>
        </p:nvSpPr>
        <p:spPr>
          <a:xfrm>
            <a:off x="3509025" y="3561856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Potential for Upselling</a:t>
            </a:r>
          </a:p>
        </p:txBody>
      </p:sp>
      <p:sp>
        <p:nvSpPr>
          <p:cNvPr id="12" name="Google Shape;915;p90">
            <a:extLst>
              <a:ext uri="{FF2B5EF4-FFF2-40B4-BE49-F238E27FC236}">
                <a16:creationId xmlns:a16="http://schemas.microsoft.com/office/drawing/2014/main" id="{1D30A3D7-E03C-1913-E898-1BA73DEA6997}"/>
              </a:ext>
            </a:extLst>
          </p:cNvPr>
          <p:cNvSpPr txBox="1">
            <a:spLocks/>
          </p:cNvSpPr>
          <p:nvPr/>
        </p:nvSpPr>
        <p:spPr>
          <a:xfrm>
            <a:off x="953125" y="3561856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Engaged users lead to higher CLV</a:t>
            </a:r>
          </a:p>
        </p:txBody>
      </p:sp>
      <p:sp>
        <p:nvSpPr>
          <p:cNvPr id="14" name="Google Shape;917;p90">
            <a:extLst>
              <a:ext uri="{FF2B5EF4-FFF2-40B4-BE49-F238E27FC236}">
                <a16:creationId xmlns:a16="http://schemas.microsoft.com/office/drawing/2014/main" id="{E77CB2F7-5FA3-1CF8-0B02-792855E0B589}"/>
              </a:ext>
            </a:extLst>
          </p:cNvPr>
          <p:cNvSpPr txBox="1">
            <a:spLocks/>
          </p:cNvSpPr>
          <p:nvPr/>
        </p:nvSpPr>
        <p:spPr>
          <a:xfrm>
            <a:off x="6064875" y="3561856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Likely to become brand advocates</a:t>
            </a:r>
          </a:p>
        </p:txBody>
      </p:sp>
      <p:grpSp>
        <p:nvGrpSpPr>
          <p:cNvPr id="32" name="Google Shape;935;p90">
            <a:extLst>
              <a:ext uri="{FF2B5EF4-FFF2-40B4-BE49-F238E27FC236}">
                <a16:creationId xmlns:a16="http://schemas.microsoft.com/office/drawing/2014/main" id="{7A3D4AAF-38FD-9938-322F-62C1EB74BF3F}"/>
              </a:ext>
            </a:extLst>
          </p:cNvPr>
          <p:cNvGrpSpPr/>
          <p:nvPr/>
        </p:nvGrpSpPr>
        <p:grpSpPr>
          <a:xfrm>
            <a:off x="1860566" y="3104198"/>
            <a:ext cx="310771" cy="365466"/>
            <a:chOff x="-60232500" y="4101525"/>
            <a:chExt cx="268600" cy="315875"/>
          </a:xfrm>
          <a:solidFill>
            <a:schemeClr val="accent1">
              <a:lumMod val="75000"/>
            </a:schemeClr>
          </a:solidFill>
        </p:grpSpPr>
        <p:sp>
          <p:nvSpPr>
            <p:cNvPr id="33" name="Google Shape;936;p90">
              <a:extLst>
                <a:ext uri="{FF2B5EF4-FFF2-40B4-BE49-F238E27FC236}">
                  <a16:creationId xmlns:a16="http://schemas.microsoft.com/office/drawing/2014/main" id="{5BDA527D-7183-6062-16F1-488B3F550E38}"/>
                </a:ext>
              </a:extLst>
            </p:cNvPr>
            <p:cNvSpPr/>
            <p:nvPr/>
          </p:nvSpPr>
          <p:spPr>
            <a:xfrm>
              <a:off x="-60222275" y="4273225"/>
              <a:ext cx="63025" cy="144175"/>
            </a:xfrm>
            <a:custGeom>
              <a:avLst/>
              <a:gdLst/>
              <a:ahLst/>
              <a:cxnLst/>
              <a:rect l="l" t="t" r="r" b="b"/>
              <a:pathLst>
                <a:path w="2521" h="5767" extrusionOk="0">
                  <a:moveTo>
                    <a:pt x="1261" y="1"/>
                  </a:moveTo>
                  <a:cubicBezTo>
                    <a:pt x="1072" y="1"/>
                    <a:pt x="851" y="190"/>
                    <a:pt x="851" y="379"/>
                  </a:cubicBezTo>
                  <a:lnTo>
                    <a:pt x="851" y="662"/>
                  </a:lnTo>
                  <a:cubicBezTo>
                    <a:pt x="379" y="820"/>
                    <a:pt x="1" y="1293"/>
                    <a:pt x="1" y="1828"/>
                  </a:cubicBezTo>
                  <a:cubicBezTo>
                    <a:pt x="1" y="2521"/>
                    <a:pt x="568" y="2899"/>
                    <a:pt x="1009" y="3214"/>
                  </a:cubicBezTo>
                  <a:cubicBezTo>
                    <a:pt x="1324" y="3466"/>
                    <a:pt x="1671" y="3687"/>
                    <a:pt x="1671" y="3939"/>
                  </a:cubicBezTo>
                  <a:cubicBezTo>
                    <a:pt x="1671" y="4160"/>
                    <a:pt x="1482" y="4349"/>
                    <a:pt x="1261" y="4349"/>
                  </a:cubicBezTo>
                  <a:cubicBezTo>
                    <a:pt x="1072" y="4349"/>
                    <a:pt x="851" y="4160"/>
                    <a:pt x="851" y="3939"/>
                  </a:cubicBezTo>
                  <a:cubicBezTo>
                    <a:pt x="851" y="3687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39"/>
                  </a:cubicBezTo>
                  <a:cubicBezTo>
                    <a:pt x="64" y="4475"/>
                    <a:pt x="410" y="4916"/>
                    <a:pt x="883" y="5105"/>
                  </a:cubicBezTo>
                  <a:lnTo>
                    <a:pt x="883" y="5388"/>
                  </a:lnTo>
                  <a:cubicBezTo>
                    <a:pt x="883" y="5609"/>
                    <a:pt x="1072" y="5766"/>
                    <a:pt x="1324" y="5766"/>
                  </a:cubicBezTo>
                  <a:cubicBezTo>
                    <a:pt x="1545" y="5766"/>
                    <a:pt x="1702" y="5577"/>
                    <a:pt x="1702" y="5388"/>
                  </a:cubicBezTo>
                  <a:lnTo>
                    <a:pt x="1702" y="5105"/>
                  </a:lnTo>
                  <a:cubicBezTo>
                    <a:pt x="2175" y="4947"/>
                    <a:pt x="2521" y="4475"/>
                    <a:pt x="2521" y="3939"/>
                  </a:cubicBezTo>
                  <a:cubicBezTo>
                    <a:pt x="2521" y="3246"/>
                    <a:pt x="1986" y="2868"/>
                    <a:pt x="1545" y="2553"/>
                  </a:cubicBezTo>
                  <a:cubicBezTo>
                    <a:pt x="1229" y="2301"/>
                    <a:pt x="883" y="2080"/>
                    <a:pt x="883" y="1828"/>
                  </a:cubicBezTo>
                  <a:cubicBezTo>
                    <a:pt x="883" y="1608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28"/>
                  </a:cubicBezTo>
                  <a:cubicBezTo>
                    <a:pt x="1671" y="2080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28"/>
                  </a:cubicBezTo>
                  <a:cubicBezTo>
                    <a:pt x="2490" y="1293"/>
                    <a:pt x="2143" y="852"/>
                    <a:pt x="1671" y="662"/>
                  </a:cubicBezTo>
                  <a:lnTo>
                    <a:pt x="1671" y="379"/>
                  </a:lnTo>
                  <a:cubicBezTo>
                    <a:pt x="1671" y="158"/>
                    <a:pt x="1482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37;p90">
              <a:extLst>
                <a:ext uri="{FF2B5EF4-FFF2-40B4-BE49-F238E27FC236}">
                  <a16:creationId xmlns:a16="http://schemas.microsoft.com/office/drawing/2014/main" id="{2F38F3AB-7A0B-36E8-B723-00E251445E64}"/>
                </a:ext>
              </a:extLst>
            </p:cNvPr>
            <p:cNvSpPr/>
            <p:nvPr/>
          </p:nvSpPr>
          <p:spPr>
            <a:xfrm>
              <a:off x="-60232500" y="4101525"/>
              <a:ext cx="268600" cy="315875"/>
            </a:xfrm>
            <a:custGeom>
              <a:avLst/>
              <a:gdLst/>
              <a:ahLst/>
              <a:cxnLst/>
              <a:rect l="l" t="t" r="r" b="b"/>
              <a:pathLst>
                <a:path w="10744" h="12635" extrusionOk="0">
                  <a:moveTo>
                    <a:pt x="5356" y="1"/>
                  </a:moveTo>
                  <a:cubicBezTo>
                    <a:pt x="5104" y="1"/>
                    <a:pt x="4946" y="190"/>
                    <a:pt x="4946" y="410"/>
                  </a:cubicBezTo>
                  <a:lnTo>
                    <a:pt x="4946" y="820"/>
                  </a:lnTo>
                  <a:cubicBezTo>
                    <a:pt x="2206" y="1041"/>
                    <a:pt x="0" y="3340"/>
                    <a:pt x="0" y="6176"/>
                  </a:cubicBezTo>
                  <a:lnTo>
                    <a:pt x="0" y="6585"/>
                  </a:lnTo>
                  <a:lnTo>
                    <a:pt x="32" y="6585"/>
                  </a:lnTo>
                  <a:cubicBezTo>
                    <a:pt x="32" y="6806"/>
                    <a:pt x="221" y="6963"/>
                    <a:pt x="473" y="6963"/>
                  </a:cubicBezTo>
                  <a:cubicBezTo>
                    <a:pt x="693" y="6963"/>
                    <a:pt x="851" y="6774"/>
                    <a:pt x="851" y="6585"/>
                  </a:cubicBezTo>
                  <a:cubicBezTo>
                    <a:pt x="851" y="6113"/>
                    <a:pt x="1197" y="5766"/>
                    <a:pt x="1701" y="5766"/>
                  </a:cubicBezTo>
                  <a:cubicBezTo>
                    <a:pt x="2174" y="5766"/>
                    <a:pt x="2521" y="6113"/>
                    <a:pt x="2521" y="6585"/>
                  </a:cubicBezTo>
                  <a:cubicBezTo>
                    <a:pt x="2521" y="6806"/>
                    <a:pt x="2710" y="6963"/>
                    <a:pt x="2899" y="6963"/>
                  </a:cubicBezTo>
                  <a:cubicBezTo>
                    <a:pt x="3119" y="6963"/>
                    <a:pt x="3308" y="6774"/>
                    <a:pt x="3308" y="6585"/>
                  </a:cubicBezTo>
                  <a:cubicBezTo>
                    <a:pt x="3308" y="6113"/>
                    <a:pt x="3655" y="5766"/>
                    <a:pt x="4127" y="5766"/>
                  </a:cubicBezTo>
                  <a:cubicBezTo>
                    <a:pt x="4600" y="5766"/>
                    <a:pt x="4946" y="6113"/>
                    <a:pt x="4946" y="6585"/>
                  </a:cubicBezTo>
                  <a:lnTo>
                    <a:pt x="4946" y="11437"/>
                  </a:lnTo>
                  <a:cubicBezTo>
                    <a:pt x="4946" y="12099"/>
                    <a:pt x="5514" y="12634"/>
                    <a:pt x="6175" y="12634"/>
                  </a:cubicBezTo>
                  <a:cubicBezTo>
                    <a:pt x="6837" y="12634"/>
                    <a:pt x="7404" y="12099"/>
                    <a:pt x="7404" y="11437"/>
                  </a:cubicBezTo>
                  <a:lnTo>
                    <a:pt x="7404" y="10586"/>
                  </a:lnTo>
                  <a:cubicBezTo>
                    <a:pt x="7404" y="10366"/>
                    <a:pt x="7215" y="10208"/>
                    <a:pt x="6994" y="10208"/>
                  </a:cubicBezTo>
                  <a:cubicBezTo>
                    <a:pt x="6805" y="10208"/>
                    <a:pt x="6616" y="10397"/>
                    <a:pt x="6616" y="10586"/>
                  </a:cubicBezTo>
                  <a:lnTo>
                    <a:pt x="6616" y="11437"/>
                  </a:lnTo>
                  <a:cubicBezTo>
                    <a:pt x="6616" y="11658"/>
                    <a:pt x="6427" y="11815"/>
                    <a:pt x="6175" y="11815"/>
                  </a:cubicBezTo>
                  <a:cubicBezTo>
                    <a:pt x="5955" y="11815"/>
                    <a:pt x="5797" y="11626"/>
                    <a:pt x="5797" y="11437"/>
                  </a:cubicBezTo>
                  <a:lnTo>
                    <a:pt x="5797" y="6585"/>
                  </a:lnTo>
                  <a:cubicBezTo>
                    <a:pt x="5797" y="6113"/>
                    <a:pt x="6144" y="5766"/>
                    <a:pt x="6616" y="5766"/>
                  </a:cubicBezTo>
                  <a:cubicBezTo>
                    <a:pt x="7089" y="5766"/>
                    <a:pt x="7435" y="6113"/>
                    <a:pt x="7435" y="6585"/>
                  </a:cubicBezTo>
                  <a:cubicBezTo>
                    <a:pt x="7435" y="6806"/>
                    <a:pt x="7624" y="6963"/>
                    <a:pt x="7876" y="6963"/>
                  </a:cubicBezTo>
                  <a:cubicBezTo>
                    <a:pt x="8097" y="6963"/>
                    <a:pt x="8255" y="6774"/>
                    <a:pt x="8255" y="6585"/>
                  </a:cubicBezTo>
                  <a:cubicBezTo>
                    <a:pt x="8255" y="6113"/>
                    <a:pt x="8633" y="5766"/>
                    <a:pt x="9105" y="5766"/>
                  </a:cubicBezTo>
                  <a:cubicBezTo>
                    <a:pt x="9578" y="5766"/>
                    <a:pt x="9924" y="6113"/>
                    <a:pt x="9924" y="6585"/>
                  </a:cubicBezTo>
                  <a:cubicBezTo>
                    <a:pt x="9924" y="6806"/>
                    <a:pt x="10113" y="6963"/>
                    <a:pt x="10302" y="6963"/>
                  </a:cubicBezTo>
                  <a:cubicBezTo>
                    <a:pt x="10523" y="6963"/>
                    <a:pt x="10743" y="6774"/>
                    <a:pt x="10743" y="6585"/>
                  </a:cubicBezTo>
                  <a:lnTo>
                    <a:pt x="10743" y="6176"/>
                  </a:lnTo>
                  <a:cubicBezTo>
                    <a:pt x="10743" y="3340"/>
                    <a:pt x="8538" y="1041"/>
                    <a:pt x="5797" y="820"/>
                  </a:cubicBezTo>
                  <a:lnTo>
                    <a:pt x="5797" y="410"/>
                  </a:lnTo>
                  <a:cubicBezTo>
                    <a:pt x="5797" y="158"/>
                    <a:pt x="5577" y="1"/>
                    <a:pt x="5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0883;p153">
            <a:extLst>
              <a:ext uri="{FF2B5EF4-FFF2-40B4-BE49-F238E27FC236}">
                <a16:creationId xmlns:a16="http://schemas.microsoft.com/office/drawing/2014/main" id="{B7F182AC-1D53-9549-5046-8257C30E32D4}"/>
              </a:ext>
            </a:extLst>
          </p:cNvPr>
          <p:cNvGrpSpPr/>
          <p:nvPr/>
        </p:nvGrpSpPr>
        <p:grpSpPr>
          <a:xfrm>
            <a:off x="1840231" y="1549555"/>
            <a:ext cx="351996" cy="324207"/>
            <a:chOff x="2792225" y="3231075"/>
            <a:chExt cx="269725" cy="248434"/>
          </a:xfrm>
          <a:solidFill>
            <a:schemeClr val="accent1">
              <a:lumMod val="75000"/>
            </a:schemeClr>
          </a:solidFill>
        </p:grpSpPr>
        <p:sp>
          <p:nvSpPr>
            <p:cNvPr id="42" name="Google Shape;10884;p153">
              <a:extLst>
                <a:ext uri="{FF2B5EF4-FFF2-40B4-BE49-F238E27FC236}">
                  <a16:creationId xmlns:a16="http://schemas.microsoft.com/office/drawing/2014/main" id="{C0C492E1-F2E3-87CA-876B-A2A1277FCCA3}"/>
                </a:ext>
              </a:extLst>
            </p:cNvPr>
            <p:cNvSpPr/>
            <p:nvPr/>
          </p:nvSpPr>
          <p:spPr>
            <a:xfrm>
              <a:off x="2939726" y="3448400"/>
              <a:ext cx="26205" cy="30813"/>
            </a:xfrm>
            <a:custGeom>
              <a:avLst/>
              <a:gdLst/>
              <a:ahLst/>
              <a:cxnLst/>
              <a:rect l="l" t="t" r="r" b="b"/>
              <a:pathLst>
                <a:path w="21747" h="25571" extrusionOk="0">
                  <a:moveTo>
                    <a:pt x="16310" y="0"/>
                  </a:moveTo>
                  <a:lnTo>
                    <a:pt x="16310" y="0"/>
                  </a:lnTo>
                  <a:cubicBezTo>
                    <a:pt x="15321" y="5931"/>
                    <a:pt x="12850" y="11861"/>
                    <a:pt x="8402" y="15815"/>
                  </a:cubicBezTo>
                  <a:lnTo>
                    <a:pt x="0" y="24711"/>
                  </a:lnTo>
                  <a:cubicBezTo>
                    <a:pt x="1587" y="25288"/>
                    <a:pt x="3215" y="25570"/>
                    <a:pt x="4836" y="25570"/>
                  </a:cubicBezTo>
                  <a:cubicBezTo>
                    <a:pt x="8772" y="25570"/>
                    <a:pt x="12665" y="23908"/>
                    <a:pt x="15815" y="20757"/>
                  </a:cubicBezTo>
                  <a:cubicBezTo>
                    <a:pt x="21252" y="15321"/>
                    <a:pt x="21746" y="5931"/>
                    <a:pt x="16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885;p153">
              <a:extLst>
                <a:ext uri="{FF2B5EF4-FFF2-40B4-BE49-F238E27FC236}">
                  <a16:creationId xmlns:a16="http://schemas.microsoft.com/office/drawing/2014/main" id="{D08AD5BF-72B0-3262-2073-E47719F7B808}"/>
                </a:ext>
              </a:extLst>
            </p:cNvPr>
            <p:cNvSpPr/>
            <p:nvPr/>
          </p:nvSpPr>
          <p:spPr>
            <a:xfrm>
              <a:off x="2809253" y="3338031"/>
              <a:ext cx="136429" cy="141478"/>
            </a:xfrm>
            <a:custGeom>
              <a:avLst/>
              <a:gdLst/>
              <a:ahLst/>
              <a:cxnLst/>
              <a:rect l="l" t="t" r="r" b="b"/>
              <a:pathLst>
                <a:path w="113219" h="117409" extrusionOk="0">
                  <a:moveTo>
                    <a:pt x="46109" y="0"/>
                  </a:moveTo>
                  <a:cubicBezTo>
                    <a:pt x="42989" y="0"/>
                    <a:pt x="39703" y="1085"/>
                    <a:pt x="36614" y="3622"/>
                  </a:cubicBezTo>
                  <a:lnTo>
                    <a:pt x="9926" y="29815"/>
                  </a:lnTo>
                  <a:cubicBezTo>
                    <a:pt x="1" y="40504"/>
                    <a:pt x="9537" y="54732"/>
                    <a:pt x="20769" y="54732"/>
                  </a:cubicBezTo>
                  <a:cubicBezTo>
                    <a:pt x="24078" y="54732"/>
                    <a:pt x="27534" y="53497"/>
                    <a:pt x="30684" y="50573"/>
                  </a:cubicBezTo>
                  <a:lnTo>
                    <a:pt x="30684" y="50573"/>
                  </a:lnTo>
                  <a:cubicBezTo>
                    <a:pt x="21810" y="61376"/>
                    <a:pt x="31008" y="74890"/>
                    <a:pt x="42054" y="74890"/>
                  </a:cubicBezTo>
                  <a:cubicBezTo>
                    <a:pt x="45157" y="74890"/>
                    <a:pt x="48406" y="73823"/>
                    <a:pt x="51441" y="71330"/>
                  </a:cubicBezTo>
                  <a:lnTo>
                    <a:pt x="51441" y="71330"/>
                  </a:lnTo>
                  <a:cubicBezTo>
                    <a:pt x="40819" y="81952"/>
                    <a:pt x="50580" y="96651"/>
                    <a:pt x="61950" y="96651"/>
                  </a:cubicBezTo>
                  <a:cubicBezTo>
                    <a:pt x="65392" y="96651"/>
                    <a:pt x="68982" y="95304"/>
                    <a:pt x="72198" y="92088"/>
                  </a:cubicBezTo>
                  <a:lnTo>
                    <a:pt x="72198" y="92088"/>
                  </a:lnTo>
                  <a:cubicBezTo>
                    <a:pt x="61576" y="102710"/>
                    <a:pt x="71338" y="117408"/>
                    <a:pt x="82707" y="117408"/>
                  </a:cubicBezTo>
                  <a:cubicBezTo>
                    <a:pt x="86150" y="117408"/>
                    <a:pt x="89739" y="116061"/>
                    <a:pt x="92955" y="112845"/>
                  </a:cubicBezTo>
                  <a:lnTo>
                    <a:pt x="107288" y="98018"/>
                  </a:lnTo>
                  <a:cubicBezTo>
                    <a:pt x="113219" y="92582"/>
                    <a:pt x="113219" y="83191"/>
                    <a:pt x="107288" y="77261"/>
                  </a:cubicBezTo>
                  <a:lnTo>
                    <a:pt x="107288" y="77755"/>
                  </a:lnTo>
                  <a:cubicBezTo>
                    <a:pt x="104570" y="74790"/>
                    <a:pt x="100863" y="73307"/>
                    <a:pt x="97156" y="73307"/>
                  </a:cubicBezTo>
                  <a:cubicBezTo>
                    <a:pt x="93591" y="73307"/>
                    <a:pt x="90027" y="74678"/>
                    <a:pt x="87341" y="77421"/>
                  </a:cubicBezTo>
                  <a:lnTo>
                    <a:pt x="87341" y="77421"/>
                  </a:lnTo>
                  <a:lnTo>
                    <a:pt x="95921" y="68365"/>
                  </a:lnTo>
                  <a:cubicBezTo>
                    <a:pt x="107927" y="57859"/>
                    <a:pt x="97716" y="42226"/>
                    <a:pt x="86046" y="42226"/>
                  </a:cubicBezTo>
                  <a:cubicBezTo>
                    <a:pt x="83004" y="42226"/>
                    <a:pt x="79862" y="43288"/>
                    <a:pt x="76990" y="45781"/>
                  </a:cubicBezTo>
                  <a:lnTo>
                    <a:pt x="76990" y="45781"/>
                  </a:lnTo>
                  <a:lnTo>
                    <a:pt x="84554" y="38217"/>
                  </a:lnTo>
                  <a:cubicBezTo>
                    <a:pt x="94479" y="27528"/>
                    <a:pt x="84943" y="13301"/>
                    <a:pt x="73711" y="13301"/>
                  </a:cubicBezTo>
                  <a:cubicBezTo>
                    <a:pt x="70402" y="13301"/>
                    <a:pt x="66946" y="14536"/>
                    <a:pt x="63796" y="17460"/>
                  </a:cubicBezTo>
                  <a:lnTo>
                    <a:pt x="57372" y="23885"/>
                  </a:lnTo>
                  <a:cubicBezTo>
                    <a:pt x="65818" y="13135"/>
                    <a:pt x="56967" y="0"/>
                    <a:pt x="461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886;p153">
              <a:extLst>
                <a:ext uri="{FF2B5EF4-FFF2-40B4-BE49-F238E27FC236}">
                  <a16:creationId xmlns:a16="http://schemas.microsoft.com/office/drawing/2014/main" id="{18ACD0A8-97A6-D016-7E32-DB553AC9B91C}"/>
                </a:ext>
              </a:extLst>
            </p:cNvPr>
            <p:cNvSpPr/>
            <p:nvPr/>
          </p:nvSpPr>
          <p:spPr>
            <a:xfrm>
              <a:off x="2958925" y="34483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25"/>
                  </a:moveTo>
                  <a:lnTo>
                    <a:pt x="24" y="25"/>
                  </a:lnTo>
                  <a:lnTo>
                    <a:pt x="0" y="1"/>
                  </a:lnTo>
                  <a:lnTo>
                    <a:pt x="24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887;p153">
              <a:extLst>
                <a:ext uri="{FF2B5EF4-FFF2-40B4-BE49-F238E27FC236}">
                  <a16:creationId xmlns:a16="http://schemas.microsoft.com/office/drawing/2014/main" id="{3B5D9129-3622-5FC3-1302-15E12260F971}"/>
                </a:ext>
              </a:extLst>
            </p:cNvPr>
            <p:cNvSpPr/>
            <p:nvPr/>
          </p:nvSpPr>
          <p:spPr>
            <a:xfrm>
              <a:off x="2792225" y="3231075"/>
              <a:ext cx="257400" cy="222775"/>
            </a:xfrm>
            <a:custGeom>
              <a:avLst/>
              <a:gdLst/>
              <a:ahLst/>
              <a:cxnLst/>
              <a:rect l="l" t="t" r="r" b="b"/>
              <a:pathLst>
                <a:path w="10296" h="8911" extrusionOk="0">
                  <a:moveTo>
                    <a:pt x="2882" y="1"/>
                  </a:moveTo>
                  <a:cubicBezTo>
                    <a:pt x="2786" y="1"/>
                    <a:pt x="2715" y="24"/>
                    <a:pt x="2667" y="96"/>
                  </a:cubicBezTo>
                  <a:lnTo>
                    <a:pt x="143" y="2620"/>
                  </a:lnTo>
                  <a:cubicBezTo>
                    <a:pt x="0" y="2739"/>
                    <a:pt x="0" y="2930"/>
                    <a:pt x="143" y="3049"/>
                  </a:cubicBezTo>
                  <a:lnTo>
                    <a:pt x="238" y="3144"/>
                  </a:lnTo>
                  <a:cubicBezTo>
                    <a:pt x="381" y="3311"/>
                    <a:pt x="476" y="3525"/>
                    <a:pt x="429" y="3763"/>
                  </a:cubicBezTo>
                  <a:cubicBezTo>
                    <a:pt x="381" y="4192"/>
                    <a:pt x="524" y="4621"/>
                    <a:pt x="810" y="4906"/>
                  </a:cubicBezTo>
                  <a:lnTo>
                    <a:pt x="977" y="5073"/>
                  </a:lnTo>
                  <a:lnTo>
                    <a:pt x="2024" y="4001"/>
                  </a:lnTo>
                  <a:cubicBezTo>
                    <a:pt x="2286" y="3751"/>
                    <a:pt x="2626" y="3626"/>
                    <a:pt x="2965" y="3626"/>
                  </a:cubicBezTo>
                  <a:cubicBezTo>
                    <a:pt x="3304" y="3626"/>
                    <a:pt x="3644" y="3751"/>
                    <a:pt x="3906" y="4001"/>
                  </a:cubicBezTo>
                  <a:cubicBezTo>
                    <a:pt x="4001" y="4097"/>
                    <a:pt x="4072" y="4216"/>
                    <a:pt x="4144" y="4335"/>
                  </a:cubicBezTo>
                  <a:cubicBezTo>
                    <a:pt x="4191" y="4330"/>
                    <a:pt x="4239" y="4327"/>
                    <a:pt x="4285" y="4327"/>
                  </a:cubicBezTo>
                  <a:cubicBezTo>
                    <a:pt x="5143" y="4327"/>
                    <a:pt x="5775" y="5142"/>
                    <a:pt x="5549" y="5978"/>
                  </a:cubicBezTo>
                  <a:cubicBezTo>
                    <a:pt x="5620" y="6049"/>
                    <a:pt x="5692" y="6097"/>
                    <a:pt x="5763" y="6145"/>
                  </a:cubicBezTo>
                  <a:cubicBezTo>
                    <a:pt x="6097" y="6478"/>
                    <a:pt x="6216" y="6978"/>
                    <a:pt x="6120" y="7431"/>
                  </a:cubicBezTo>
                  <a:cubicBezTo>
                    <a:pt x="6192" y="7478"/>
                    <a:pt x="6240" y="7526"/>
                    <a:pt x="6311" y="7597"/>
                  </a:cubicBezTo>
                  <a:cubicBezTo>
                    <a:pt x="6597" y="7883"/>
                    <a:pt x="6740" y="8312"/>
                    <a:pt x="6692" y="8717"/>
                  </a:cubicBezTo>
                  <a:cubicBezTo>
                    <a:pt x="6849" y="8853"/>
                    <a:pt x="7018" y="8911"/>
                    <a:pt x="7178" y="8911"/>
                  </a:cubicBezTo>
                  <a:cubicBezTo>
                    <a:pt x="7747" y="8911"/>
                    <a:pt x="8212" y="8184"/>
                    <a:pt x="7692" y="7645"/>
                  </a:cubicBezTo>
                  <a:lnTo>
                    <a:pt x="7692" y="7645"/>
                  </a:lnTo>
                  <a:cubicBezTo>
                    <a:pt x="7854" y="7807"/>
                    <a:pt x="8035" y="7874"/>
                    <a:pt x="8209" y="7874"/>
                  </a:cubicBezTo>
                  <a:cubicBezTo>
                    <a:pt x="8778" y="7874"/>
                    <a:pt x="9269" y="7150"/>
                    <a:pt x="8740" y="6621"/>
                  </a:cubicBezTo>
                  <a:lnTo>
                    <a:pt x="8740" y="6621"/>
                  </a:lnTo>
                  <a:cubicBezTo>
                    <a:pt x="8899" y="6780"/>
                    <a:pt x="9076" y="6847"/>
                    <a:pt x="9246" y="6847"/>
                  </a:cubicBezTo>
                  <a:cubicBezTo>
                    <a:pt x="9812" y="6847"/>
                    <a:pt x="10295" y="6104"/>
                    <a:pt x="9764" y="5573"/>
                  </a:cubicBezTo>
                  <a:lnTo>
                    <a:pt x="8288" y="4097"/>
                  </a:lnTo>
                  <a:lnTo>
                    <a:pt x="7502" y="3311"/>
                  </a:lnTo>
                  <a:cubicBezTo>
                    <a:pt x="7462" y="3314"/>
                    <a:pt x="7422" y="3315"/>
                    <a:pt x="7382" y="3315"/>
                  </a:cubicBezTo>
                  <a:cubicBezTo>
                    <a:pt x="7113" y="3315"/>
                    <a:pt x="6846" y="3248"/>
                    <a:pt x="6597" y="3144"/>
                  </a:cubicBezTo>
                  <a:lnTo>
                    <a:pt x="5978" y="3763"/>
                  </a:lnTo>
                  <a:cubicBezTo>
                    <a:pt x="5692" y="4049"/>
                    <a:pt x="5329" y="4192"/>
                    <a:pt x="4968" y="4192"/>
                  </a:cubicBezTo>
                  <a:cubicBezTo>
                    <a:pt x="4608" y="4192"/>
                    <a:pt x="4251" y="4049"/>
                    <a:pt x="3977" y="3763"/>
                  </a:cubicBezTo>
                  <a:lnTo>
                    <a:pt x="3953" y="3763"/>
                  </a:lnTo>
                  <a:cubicBezTo>
                    <a:pt x="3406" y="3192"/>
                    <a:pt x="3429" y="2311"/>
                    <a:pt x="3977" y="1763"/>
                  </a:cubicBezTo>
                  <a:lnTo>
                    <a:pt x="4954" y="786"/>
                  </a:lnTo>
                  <a:cubicBezTo>
                    <a:pt x="4704" y="516"/>
                    <a:pt x="4345" y="373"/>
                    <a:pt x="3972" y="373"/>
                  </a:cubicBezTo>
                  <a:cubicBezTo>
                    <a:pt x="3918" y="373"/>
                    <a:pt x="3864" y="376"/>
                    <a:pt x="3810" y="382"/>
                  </a:cubicBezTo>
                  <a:cubicBezTo>
                    <a:pt x="3768" y="390"/>
                    <a:pt x="3727" y="394"/>
                    <a:pt x="3686" y="394"/>
                  </a:cubicBezTo>
                  <a:cubicBezTo>
                    <a:pt x="3498" y="394"/>
                    <a:pt x="3328" y="309"/>
                    <a:pt x="3191" y="191"/>
                  </a:cubicBezTo>
                  <a:lnTo>
                    <a:pt x="3096" y="96"/>
                  </a:lnTo>
                  <a:cubicBezTo>
                    <a:pt x="3048" y="48"/>
                    <a:pt x="2953" y="1"/>
                    <a:pt x="2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888;p153">
              <a:extLst>
                <a:ext uri="{FF2B5EF4-FFF2-40B4-BE49-F238E27FC236}">
                  <a16:creationId xmlns:a16="http://schemas.microsoft.com/office/drawing/2014/main" id="{223E1CF9-B654-1BD5-1F1D-29A295BD6204}"/>
                </a:ext>
              </a:extLst>
            </p:cNvPr>
            <p:cNvSpPr/>
            <p:nvPr/>
          </p:nvSpPr>
          <p:spPr>
            <a:xfrm>
              <a:off x="2894625" y="3231225"/>
              <a:ext cx="167325" cy="122525"/>
            </a:xfrm>
            <a:custGeom>
              <a:avLst/>
              <a:gdLst/>
              <a:ahLst/>
              <a:cxnLst/>
              <a:rect l="l" t="t" r="r" b="b"/>
              <a:pathLst>
                <a:path w="6693" h="4901" extrusionOk="0">
                  <a:moveTo>
                    <a:pt x="3837" y="0"/>
                  </a:moveTo>
                  <a:cubicBezTo>
                    <a:pt x="3757" y="0"/>
                    <a:pt x="3680" y="30"/>
                    <a:pt x="3620" y="90"/>
                  </a:cubicBezTo>
                  <a:lnTo>
                    <a:pt x="3525" y="185"/>
                  </a:lnTo>
                  <a:cubicBezTo>
                    <a:pt x="3388" y="303"/>
                    <a:pt x="3218" y="388"/>
                    <a:pt x="3030" y="388"/>
                  </a:cubicBezTo>
                  <a:cubicBezTo>
                    <a:pt x="2989" y="388"/>
                    <a:pt x="2948" y="384"/>
                    <a:pt x="2906" y="376"/>
                  </a:cubicBezTo>
                  <a:cubicBezTo>
                    <a:pt x="2851" y="369"/>
                    <a:pt x="2797" y="367"/>
                    <a:pt x="2743" y="367"/>
                  </a:cubicBezTo>
                  <a:cubicBezTo>
                    <a:pt x="2370" y="367"/>
                    <a:pt x="2012" y="507"/>
                    <a:pt x="1763" y="757"/>
                  </a:cubicBezTo>
                  <a:lnTo>
                    <a:pt x="310" y="2209"/>
                  </a:lnTo>
                  <a:cubicBezTo>
                    <a:pt x="0" y="2495"/>
                    <a:pt x="0" y="2995"/>
                    <a:pt x="286" y="3305"/>
                  </a:cubicBezTo>
                  <a:cubicBezTo>
                    <a:pt x="441" y="3460"/>
                    <a:pt x="643" y="3537"/>
                    <a:pt x="846" y="3537"/>
                  </a:cubicBezTo>
                  <a:cubicBezTo>
                    <a:pt x="1048" y="3537"/>
                    <a:pt x="1250" y="3460"/>
                    <a:pt x="1405" y="3305"/>
                  </a:cubicBezTo>
                  <a:lnTo>
                    <a:pt x="2405" y="2305"/>
                  </a:lnTo>
                  <a:cubicBezTo>
                    <a:pt x="2642" y="2541"/>
                    <a:pt x="2975" y="2680"/>
                    <a:pt x="3309" y="2680"/>
                  </a:cubicBezTo>
                  <a:cubicBezTo>
                    <a:pt x="3414" y="2680"/>
                    <a:pt x="3518" y="2666"/>
                    <a:pt x="3620" y="2638"/>
                  </a:cubicBezTo>
                  <a:lnTo>
                    <a:pt x="5882" y="4900"/>
                  </a:lnTo>
                  <a:cubicBezTo>
                    <a:pt x="6192" y="4591"/>
                    <a:pt x="6335" y="4162"/>
                    <a:pt x="6263" y="3733"/>
                  </a:cubicBezTo>
                  <a:cubicBezTo>
                    <a:pt x="6240" y="3519"/>
                    <a:pt x="6311" y="3281"/>
                    <a:pt x="6478" y="3138"/>
                  </a:cubicBezTo>
                  <a:lnTo>
                    <a:pt x="6573" y="3043"/>
                  </a:lnTo>
                  <a:cubicBezTo>
                    <a:pt x="6692" y="2924"/>
                    <a:pt x="6692" y="2709"/>
                    <a:pt x="6573" y="2590"/>
                  </a:cubicBezTo>
                  <a:lnTo>
                    <a:pt x="6573" y="2614"/>
                  </a:lnTo>
                  <a:lnTo>
                    <a:pt x="4073" y="90"/>
                  </a:lnTo>
                  <a:cubicBezTo>
                    <a:pt x="4001" y="30"/>
                    <a:pt x="3918" y="0"/>
                    <a:pt x="38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889;p153">
              <a:extLst>
                <a:ext uri="{FF2B5EF4-FFF2-40B4-BE49-F238E27FC236}">
                  <a16:creationId xmlns:a16="http://schemas.microsoft.com/office/drawing/2014/main" id="{567306E5-2E61-D397-6564-1D2CFC9FB415}"/>
                </a:ext>
              </a:extLst>
            </p:cNvPr>
            <p:cNvSpPr/>
            <p:nvPr/>
          </p:nvSpPr>
          <p:spPr>
            <a:xfrm>
              <a:off x="2958783" y="3447804"/>
              <a:ext cx="596" cy="598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495" y="495"/>
                  </a:moveTo>
                  <a:lnTo>
                    <a:pt x="495" y="495"/>
                  </a:lnTo>
                  <a:lnTo>
                    <a:pt x="0" y="1"/>
                  </a:lnTo>
                  <a:lnTo>
                    <a:pt x="495" y="4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0868;p153">
            <a:extLst>
              <a:ext uri="{FF2B5EF4-FFF2-40B4-BE49-F238E27FC236}">
                <a16:creationId xmlns:a16="http://schemas.microsoft.com/office/drawing/2014/main" id="{23973B10-7796-57CF-DA2C-3A12B4CE0AB7}"/>
              </a:ext>
            </a:extLst>
          </p:cNvPr>
          <p:cNvGrpSpPr/>
          <p:nvPr/>
        </p:nvGrpSpPr>
        <p:grpSpPr>
          <a:xfrm>
            <a:off x="4397288" y="1536824"/>
            <a:ext cx="349678" cy="349676"/>
            <a:chOff x="5687450" y="4076475"/>
            <a:chExt cx="267950" cy="267950"/>
          </a:xfrm>
          <a:solidFill>
            <a:schemeClr val="accent1">
              <a:lumMod val="75000"/>
            </a:schemeClr>
          </a:solidFill>
        </p:grpSpPr>
        <p:sp>
          <p:nvSpPr>
            <p:cNvPr id="49" name="Google Shape;10869;p153">
              <a:extLst>
                <a:ext uri="{FF2B5EF4-FFF2-40B4-BE49-F238E27FC236}">
                  <a16:creationId xmlns:a16="http://schemas.microsoft.com/office/drawing/2014/main" id="{88389436-AF7E-6E4B-C046-FD888AC38040}"/>
                </a:ext>
              </a:extLst>
            </p:cNvPr>
            <p:cNvSpPr/>
            <p:nvPr/>
          </p:nvSpPr>
          <p:spPr>
            <a:xfrm>
              <a:off x="5795225" y="42342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1"/>
                  </a:moveTo>
                  <a:cubicBezTo>
                    <a:pt x="453" y="1"/>
                    <a:pt x="0" y="477"/>
                    <a:pt x="0" y="1049"/>
                  </a:cubicBezTo>
                  <a:cubicBezTo>
                    <a:pt x="0" y="1644"/>
                    <a:pt x="453" y="2096"/>
                    <a:pt x="1048" y="2096"/>
                  </a:cubicBezTo>
                  <a:cubicBezTo>
                    <a:pt x="1620" y="2096"/>
                    <a:pt x="2096" y="1644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870;p153">
              <a:extLst>
                <a:ext uri="{FF2B5EF4-FFF2-40B4-BE49-F238E27FC236}">
                  <a16:creationId xmlns:a16="http://schemas.microsoft.com/office/drawing/2014/main" id="{AE0E711D-5279-219B-052C-B6629905485B}"/>
                </a:ext>
              </a:extLst>
            </p:cNvPr>
            <p:cNvSpPr/>
            <p:nvPr/>
          </p:nvSpPr>
          <p:spPr>
            <a:xfrm>
              <a:off x="5771400" y="4290825"/>
              <a:ext cx="99450" cy="53600"/>
            </a:xfrm>
            <a:custGeom>
              <a:avLst/>
              <a:gdLst/>
              <a:ahLst/>
              <a:cxnLst/>
              <a:rect l="l" t="t" r="r" b="b"/>
              <a:pathLst>
                <a:path w="3978" h="2144" extrusionOk="0">
                  <a:moveTo>
                    <a:pt x="834" y="0"/>
                  </a:moveTo>
                  <a:cubicBezTo>
                    <a:pt x="310" y="381"/>
                    <a:pt x="1" y="976"/>
                    <a:pt x="1" y="1619"/>
                  </a:cubicBezTo>
                  <a:lnTo>
                    <a:pt x="1" y="1858"/>
                  </a:lnTo>
                  <a:cubicBezTo>
                    <a:pt x="25" y="2024"/>
                    <a:pt x="144" y="2143"/>
                    <a:pt x="334" y="2143"/>
                  </a:cubicBezTo>
                  <a:lnTo>
                    <a:pt x="3668" y="2143"/>
                  </a:lnTo>
                  <a:cubicBezTo>
                    <a:pt x="3835" y="2143"/>
                    <a:pt x="3978" y="2000"/>
                    <a:pt x="3978" y="1834"/>
                  </a:cubicBezTo>
                  <a:lnTo>
                    <a:pt x="3978" y="1619"/>
                  </a:lnTo>
                  <a:cubicBezTo>
                    <a:pt x="3978" y="976"/>
                    <a:pt x="3668" y="381"/>
                    <a:pt x="3144" y="0"/>
                  </a:cubicBezTo>
                  <a:cubicBezTo>
                    <a:pt x="2823" y="310"/>
                    <a:pt x="2406" y="464"/>
                    <a:pt x="1989" y="464"/>
                  </a:cubicBezTo>
                  <a:cubicBezTo>
                    <a:pt x="1573" y="464"/>
                    <a:pt x="1156" y="310"/>
                    <a:pt x="8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871;p153">
              <a:extLst>
                <a:ext uri="{FF2B5EF4-FFF2-40B4-BE49-F238E27FC236}">
                  <a16:creationId xmlns:a16="http://schemas.microsoft.com/office/drawing/2014/main" id="{FDB60267-032D-2E38-1769-8A26EB8D8F24}"/>
                </a:ext>
              </a:extLst>
            </p:cNvPr>
            <p:cNvSpPr/>
            <p:nvPr/>
          </p:nvSpPr>
          <p:spPr>
            <a:xfrm>
              <a:off x="5879175" y="4076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20"/>
                    <a:pt x="477" y="2097"/>
                    <a:pt x="1048" y="2097"/>
                  </a:cubicBezTo>
                  <a:cubicBezTo>
                    <a:pt x="1643" y="2097"/>
                    <a:pt x="2096" y="1620"/>
                    <a:pt x="2096" y="1049"/>
                  </a:cubicBezTo>
                  <a:cubicBezTo>
                    <a:pt x="2096" y="477"/>
                    <a:pt x="1643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872;p153">
              <a:extLst>
                <a:ext uri="{FF2B5EF4-FFF2-40B4-BE49-F238E27FC236}">
                  <a16:creationId xmlns:a16="http://schemas.microsoft.com/office/drawing/2014/main" id="{571B21E4-19FE-E660-7B01-50AC34E88825}"/>
                </a:ext>
              </a:extLst>
            </p:cNvPr>
            <p:cNvSpPr/>
            <p:nvPr/>
          </p:nvSpPr>
          <p:spPr>
            <a:xfrm>
              <a:off x="5855950" y="4133050"/>
              <a:ext cx="99450" cy="53600"/>
            </a:xfrm>
            <a:custGeom>
              <a:avLst/>
              <a:gdLst/>
              <a:ahLst/>
              <a:cxnLst/>
              <a:rect l="l" t="t" r="r" b="b"/>
              <a:pathLst>
                <a:path w="3978" h="2144" extrusionOk="0">
                  <a:moveTo>
                    <a:pt x="834" y="0"/>
                  </a:moveTo>
                  <a:cubicBezTo>
                    <a:pt x="310" y="357"/>
                    <a:pt x="0" y="977"/>
                    <a:pt x="0" y="1620"/>
                  </a:cubicBezTo>
                  <a:lnTo>
                    <a:pt x="0" y="1810"/>
                  </a:lnTo>
                  <a:cubicBezTo>
                    <a:pt x="0" y="2001"/>
                    <a:pt x="143" y="2144"/>
                    <a:pt x="310" y="2144"/>
                  </a:cubicBezTo>
                  <a:lnTo>
                    <a:pt x="3668" y="2144"/>
                  </a:lnTo>
                  <a:cubicBezTo>
                    <a:pt x="3835" y="2144"/>
                    <a:pt x="3978" y="2001"/>
                    <a:pt x="3978" y="1810"/>
                  </a:cubicBezTo>
                  <a:lnTo>
                    <a:pt x="3978" y="1620"/>
                  </a:lnTo>
                  <a:cubicBezTo>
                    <a:pt x="3978" y="977"/>
                    <a:pt x="3668" y="357"/>
                    <a:pt x="3144" y="0"/>
                  </a:cubicBezTo>
                  <a:cubicBezTo>
                    <a:pt x="2823" y="310"/>
                    <a:pt x="2406" y="465"/>
                    <a:pt x="1989" y="465"/>
                  </a:cubicBezTo>
                  <a:cubicBezTo>
                    <a:pt x="1572" y="465"/>
                    <a:pt x="1155" y="310"/>
                    <a:pt x="8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873;p153">
              <a:extLst>
                <a:ext uri="{FF2B5EF4-FFF2-40B4-BE49-F238E27FC236}">
                  <a16:creationId xmlns:a16="http://schemas.microsoft.com/office/drawing/2014/main" id="{03E237EA-7E85-3513-793D-106B906F946C}"/>
                </a:ext>
              </a:extLst>
            </p:cNvPr>
            <p:cNvSpPr/>
            <p:nvPr/>
          </p:nvSpPr>
          <p:spPr>
            <a:xfrm>
              <a:off x="5710675" y="40764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9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20"/>
                    <a:pt x="477" y="2097"/>
                    <a:pt x="1049" y="2097"/>
                  </a:cubicBezTo>
                  <a:cubicBezTo>
                    <a:pt x="1644" y="2097"/>
                    <a:pt x="2096" y="1620"/>
                    <a:pt x="2096" y="1049"/>
                  </a:cubicBezTo>
                  <a:cubicBezTo>
                    <a:pt x="2096" y="477"/>
                    <a:pt x="1644" y="1"/>
                    <a:pt x="1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874;p153">
              <a:extLst>
                <a:ext uri="{FF2B5EF4-FFF2-40B4-BE49-F238E27FC236}">
                  <a16:creationId xmlns:a16="http://schemas.microsoft.com/office/drawing/2014/main" id="{24598458-2D55-53DE-CE95-8DA33A0BD017}"/>
                </a:ext>
              </a:extLst>
            </p:cNvPr>
            <p:cNvSpPr/>
            <p:nvPr/>
          </p:nvSpPr>
          <p:spPr>
            <a:xfrm>
              <a:off x="5687450" y="4133050"/>
              <a:ext cx="99450" cy="53600"/>
            </a:xfrm>
            <a:custGeom>
              <a:avLst/>
              <a:gdLst/>
              <a:ahLst/>
              <a:cxnLst/>
              <a:rect l="l" t="t" r="r" b="b"/>
              <a:pathLst>
                <a:path w="3978" h="2144" extrusionOk="0">
                  <a:moveTo>
                    <a:pt x="834" y="0"/>
                  </a:moveTo>
                  <a:cubicBezTo>
                    <a:pt x="311" y="357"/>
                    <a:pt x="1" y="977"/>
                    <a:pt x="1" y="1620"/>
                  </a:cubicBezTo>
                  <a:lnTo>
                    <a:pt x="1" y="1810"/>
                  </a:lnTo>
                  <a:cubicBezTo>
                    <a:pt x="1" y="2001"/>
                    <a:pt x="144" y="2144"/>
                    <a:pt x="311" y="2144"/>
                  </a:cubicBezTo>
                  <a:lnTo>
                    <a:pt x="3668" y="2144"/>
                  </a:lnTo>
                  <a:cubicBezTo>
                    <a:pt x="3835" y="2120"/>
                    <a:pt x="3978" y="2001"/>
                    <a:pt x="3978" y="1810"/>
                  </a:cubicBezTo>
                  <a:lnTo>
                    <a:pt x="3978" y="1620"/>
                  </a:lnTo>
                  <a:cubicBezTo>
                    <a:pt x="3978" y="977"/>
                    <a:pt x="3668" y="357"/>
                    <a:pt x="3144" y="0"/>
                  </a:cubicBezTo>
                  <a:cubicBezTo>
                    <a:pt x="2823" y="310"/>
                    <a:pt x="2406" y="465"/>
                    <a:pt x="1989" y="465"/>
                  </a:cubicBezTo>
                  <a:cubicBezTo>
                    <a:pt x="1573" y="465"/>
                    <a:pt x="1156" y="310"/>
                    <a:pt x="8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875;p153">
              <a:extLst>
                <a:ext uri="{FF2B5EF4-FFF2-40B4-BE49-F238E27FC236}">
                  <a16:creationId xmlns:a16="http://schemas.microsoft.com/office/drawing/2014/main" id="{39131814-308C-894A-D750-4E3313347C4D}"/>
                </a:ext>
              </a:extLst>
            </p:cNvPr>
            <p:cNvSpPr/>
            <p:nvPr/>
          </p:nvSpPr>
          <p:spPr>
            <a:xfrm>
              <a:off x="5782725" y="4078900"/>
              <a:ext cx="76225" cy="57750"/>
            </a:xfrm>
            <a:custGeom>
              <a:avLst/>
              <a:gdLst/>
              <a:ahLst/>
              <a:cxnLst/>
              <a:rect l="l" t="t" r="r" b="b"/>
              <a:pathLst>
                <a:path w="3049" h="2310" extrusionOk="0">
                  <a:moveTo>
                    <a:pt x="1858" y="0"/>
                  </a:moveTo>
                  <a:cubicBezTo>
                    <a:pt x="1617" y="0"/>
                    <a:pt x="1400" y="309"/>
                    <a:pt x="1620" y="547"/>
                  </a:cubicBezTo>
                  <a:lnTo>
                    <a:pt x="1929" y="833"/>
                  </a:lnTo>
                  <a:lnTo>
                    <a:pt x="381" y="833"/>
                  </a:lnTo>
                  <a:cubicBezTo>
                    <a:pt x="0" y="880"/>
                    <a:pt x="0" y="1428"/>
                    <a:pt x="381" y="1476"/>
                  </a:cubicBezTo>
                  <a:lnTo>
                    <a:pt x="1929" y="1476"/>
                  </a:lnTo>
                  <a:lnTo>
                    <a:pt x="1644" y="1761"/>
                  </a:lnTo>
                  <a:cubicBezTo>
                    <a:pt x="1524" y="1904"/>
                    <a:pt x="1524" y="2095"/>
                    <a:pt x="1644" y="2214"/>
                  </a:cubicBezTo>
                  <a:cubicBezTo>
                    <a:pt x="1691" y="2262"/>
                    <a:pt x="1786" y="2309"/>
                    <a:pt x="1858" y="2309"/>
                  </a:cubicBezTo>
                  <a:cubicBezTo>
                    <a:pt x="1953" y="2309"/>
                    <a:pt x="2025" y="2262"/>
                    <a:pt x="2072" y="2214"/>
                  </a:cubicBezTo>
                  <a:lnTo>
                    <a:pt x="2929" y="1380"/>
                  </a:lnTo>
                  <a:cubicBezTo>
                    <a:pt x="3049" y="1261"/>
                    <a:pt x="3049" y="1047"/>
                    <a:pt x="2929" y="928"/>
                  </a:cubicBezTo>
                  <a:lnTo>
                    <a:pt x="2072" y="94"/>
                  </a:lnTo>
                  <a:cubicBezTo>
                    <a:pt x="2006" y="28"/>
                    <a:pt x="1931" y="0"/>
                    <a:pt x="18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876;p153">
              <a:extLst>
                <a:ext uri="{FF2B5EF4-FFF2-40B4-BE49-F238E27FC236}">
                  <a16:creationId xmlns:a16="http://schemas.microsoft.com/office/drawing/2014/main" id="{77971B97-F3F6-1F5D-D867-2A48B0F8823C}"/>
                </a:ext>
              </a:extLst>
            </p:cNvPr>
            <p:cNvSpPr/>
            <p:nvPr/>
          </p:nvSpPr>
          <p:spPr>
            <a:xfrm>
              <a:off x="5713650" y="4205675"/>
              <a:ext cx="59875" cy="56325"/>
            </a:xfrm>
            <a:custGeom>
              <a:avLst/>
              <a:gdLst/>
              <a:ahLst/>
              <a:cxnLst/>
              <a:rect l="l" t="t" r="r" b="b"/>
              <a:pathLst>
                <a:path w="2395" h="2253" extrusionOk="0">
                  <a:moveTo>
                    <a:pt x="358" y="1"/>
                  </a:moveTo>
                  <a:cubicBezTo>
                    <a:pt x="168" y="1"/>
                    <a:pt x="25" y="144"/>
                    <a:pt x="25" y="334"/>
                  </a:cubicBezTo>
                  <a:lnTo>
                    <a:pt x="25" y="1525"/>
                  </a:lnTo>
                  <a:cubicBezTo>
                    <a:pt x="1" y="1751"/>
                    <a:pt x="173" y="1864"/>
                    <a:pt x="346" y="1864"/>
                  </a:cubicBezTo>
                  <a:cubicBezTo>
                    <a:pt x="519" y="1864"/>
                    <a:pt x="691" y="1751"/>
                    <a:pt x="668" y="1525"/>
                  </a:cubicBezTo>
                  <a:lnTo>
                    <a:pt x="668" y="1096"/>
                  </a:lnTo>
                  <a:lnTo>
                    <a:pt x="1763" y="2168"/>
                  </a:lnTo>
                  <a:cubicBezTo>
                    <a:pt x="1828" y="2227"/>
                    <a:pt x="1899" y="2252"/>
                    <a:pt x="1967" y="2252"/>
                  </a:cubicBezTo>
                  <a:cubicBezTo>
                    <a:pt x="2198" y="2252"/>
                    <a:pt x="2394" y="1960"/>
                    <a:pt x="2192" y="1739"/>
                  </a:cubicBezTo>
                  <a:lnTo>
                    <a:pt x="1120" y="644"/>
                  </a:lnTo>
                  <a:lnTo>
                    <a:pt x="1549" y="644"/>
                  </a:lnTo>
                  <a:cubicBezTo>
                    <a:pt x="1906" y="596"/>
                    <a:pt x="1906" y="48"/>
                    <a:pt x="1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877;p153">
              <a:extLst>
                <a:ext uri="{FF2B5EF4-FFF2-40B4-BE49-F238E27FC236}">
                  <a16:creationId xmlns:a16="http://schemas.microsoft.com/office/drawing/2014/main" id="{EEB46510-C6B6-E98D-4F8B-A907EA4B5144}"/>
                </a:ext>
              </a:extLst>
            </p:cNvPr>
            <p:cNvSpPr/>
            <p:nvPr/>
          </p:nvSpPr>
          <p:spPr>
            <a:xfrm>
              <a:off x="5870825" y="4205450"/>
              <a:ext cx="60250" cy="56875"/>
            </a:xfrm>
            <a:custGeom>
              <a:avLst/>
              <a:gdLst/>
              <a:ahLst/>
              <a:cxnLst/>
              <a:rect l="l" t="t" r="r" b="b"/>
              <a:pathLst>
                <a:path w="2410" h="2275" extrusionOk="0">
                  <a:moveTo>
                    <a:pt x="1969" y="1"/>
                  </a:moveTo>
                  <a:cubicBezTo>
                    <a:pt x="1893" y="1"/>
                    <a:pt x="1813" y="31"/>
                    <a:pt x="1739" y="105"/>
                  </a:cubicBezTo>
                  <a:lnTo>
                    <a:pt x="1763" y="105"/>
                  </a:lnTo>
                  <a:lnTo>
                    <a:pt x="668" y="1200"/>
                  </a:lnTo>
                  <a:lnTo>
                    <a:pt x="668" y="772"/>
                  </a:lnTo>
                  <a:cubicBezTo>
                    <a:pt x="691" y="545"/>
                    <a:pt x="519" y="432"/>
                    <a:pt x="346" y="432"/>
                  </a:cubicBezTo>
                  <a:cubicBezTo>
                    <a:pt x="174" y="432"/>
                    <a:pt x="1" y="545"/>
                    <a:pt x="25" y="772"/>
                  </a:cubicBezTo>
                  <a:lnTo>
                    <a:pt x="25" y="1962"/>
                  </a:lnTo>
                  <a:cubicBezTo>
                    <a:pt x="25" y="2129"/>
                    <a:pt x="168" y="2272"/>
                    <a:pt x="334" y="2272"/>
                  </a:cubicBezTo>
                  <a:lnTo>
                    <a:pt x="1525" y="2272"/>
                  </a:lnTo>
                  <a:cubicBezTo>
                    <a:pt x="1539" y="2273"/>
                    <a:pt x="1553" y="2274"/>
                    <a:pt x="1566" y="2274"/>
                  </a:cubicBezTo>
                  <a:cubicBezTo>
                    <a:pt x="1964" y="2274"/>
                    <a:pt x="1964" y="1627"/>
                    <a:pt x="1566" y="1627"/>
                  </a:cubicBezTo>
                  <a:cubicBezTo>
                    <a:pt x="1553" y="1627"/>
                    <a:pt x="1539" y="1628"/>
                    <a:pt x="1525" y="1629"/>
                  </a:cubicBezTo>
                  <a:lnTo>
                    <a:pt x="1096" y="1629"/>
                  </a:lnTo>
                  <a:lnTo>
                    <a:pt x="2192" y="534"/>
                  </a:lnTo>
                  <a:cubicBezTo>
                    <a:pt x="2410" y="316"/>
                    <a:pt x="2212" y="1"/>
                    <a:pt x="19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0752;p153">
            <a:extLst>
              <a:ext uri="{FF2B5EF4-FFF2-40B4-BE49-F238E27FC236}">
                <a16:creationId xmlns:a16="http://schemas.microsoft.com/office/drawing/2014/main" id="{42CEEBD7-0128-85D7-B233-708BC3F3EF17}"/>
              </a:ext>
            </a:extLst>
          </p:cNvPr>
          <p:cNvGrpSpPr/>
          <p:nvPr/>
        </p:nvGrpSpPr>
        <p:grpSpPr>
          <a:xfrm>
            <a:off x="4397106" y="3112191"/>
            <a:ext cx="350436" cy="349682"/>
            <a:chOff x="6264975" y="3220950"/>
            <a:chExt cx="268525" cy="267950"/>
          </a:xfrm>
          <a:solidFill>
            <a:schemeClr val="accent1">
              <a:lumMod val="75000"/>
            </a:schemeClr>
          </a:solidFill>
        </p:grpSpPr>
        <p:sp>
          <p:nvSpPr>
            <p:cNvPr id="59" name="Google Shape;10753;p153">
              <a:extLst>
                <a:ext uri="{FF2B5EF4-FFF2-40B4-BE49-F238E27FC236}">
                  <a16:creationId xmlns:a16="http://schemas.microsoft.com/office/drawing/2014/main" id="{C6929BEF-8FCD-CF21-F4DD-0479467069FA}"/>
                </a:ext>
              </a:extLst>
            </p:cNvPr>
            <p:cNvSpPr/>
            <p:nvPr/>
          </p:nvSpPr>
          <p:spPr>
            <a:xfrm>
              <a:off x="6322725" y="3276925"/>
              <a:ext cx="6550" cy="16100"/>
            </a:xfrm>
            <a:custGeom>
              <a:avLst/>
              <a:gdLst/>
              <a:ahLst/>
              <a:cxnLst/>
              <a:rect l="l" t="t" r="r" b="b"/>
              <a:pathLst>
                <a:path w="262" h="644" extrusionOk="0">
                  <a:moveTo>
                    <a:pt x="0" y="0"/>
                  </a:moveTo>
                  <a:lnTo>
                    <a:pt x="0" y="643"/>
                  </a:lnTo>
                  <a:cubicBezTo>
                    <a:pt x="119" y="596"/>
                    <a:pt x="191" y="477"/>
                    <a:pt x="214" y="357"/>
                  </a:cubicBezTo>
                  <a:cubicBezTo>
                    <a:pt x="262" y="191"/>
                    <a:pt x="167" y="4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54;p153">
              <a:extLst>
                <a:ext uri="{FF2B5EF4-FFF2-40B4-BE49-F238E27FC236}">
                  <a16:creationId xmlns:a16="http://schemas.microsoft.com/office/drawing/2014/main" id="{85073F66-370E-D619-E228-DD0D79F589C9}"/>
                </a:ext>
              </a:extLst>
            </p:cNvPr>
            <p:cNvSpPr/>
            <p:nvPr/>
          </p:nvSpPr>
          <p:spPr>
            <a:xfrm>
              <a:off x="6266750" y="3221700"/>
              <a:ext cx="122075" cy="104050"/>
            </a:xfrm>
            <a:custGeom>
              <a:avLst/>
              <a:gdLst/>
              <a:ahLst/>
              <a:cxnLst/>
              <a:rect l="l" t="t" r="r" b="b"/>
              <a:pathLst>
                <a:path w="4883" h="4162" extrusionOk="0">
                  <a:moveTo>
                    <a:pt x="2084" y="661"/>
                  </a:moveTo>
                  <a:cubicBezTo>
                    <a:pt x="2162" y="661"/>
                    <a:pt x="2239" y="709"/>
                    <a:pt x="2239" y="804"/>
                  </a:cubicBezTo>
                  <a:lnTo>
                    <a:pt x="2239" y="923"/>
                  </a:lnTo>
                  <a:cubicBezTo>
                    <a:pt x="2382" y="947"/>
                    <a:pt x="2501" y="995"/>
                    <a:pt x="2596" y="1114"/>
                  </a:cubicBezTo>
                  <a:cubicBezTo>
                    <a:pt x="2668" y="1161"/>
                    <a:pt x="2668" y="1257"/>
                    <a:pt x="2596" y="1328"/>
                  </a:cubicBezTo>
                  <a:cubicBezTo>
                    <a:pt x="2561" y="1352"/>
                    <a:pt x="2519" y="1364"/>
                    <a:pt x="2480" y="1364"/>
                  </a:cubicBezTo>
                  <a:cubicBezTo>
                    <a:pt x="2441" y="1364"/>
                    <a:pt x="2406" y="1352"/>
                    <a:pt x="2382" y="1328"/>
                  </a:cubicBezTo>
                  <a:cubicBezTo>
                    <a:pt x="2334" y="1304"/>
                    <a:pt x="2287" y="1280"/>
                    <a:pt x="2263" y="1257"/>
                  </a:cubicBezTo>
                  <a:lnTo>
                    <a:pt x="2263" y="1876"/>
                  </a:lnTo>
                  <a:lnTo>
                    <a:pt x="2358" y="1923"/>
                  </a:lnTo>
                  <a:cubicBezTo>
                    <a:pt x="2668" y="2019"/>
                    <a:pt x="2834" y="2328"/>
                    <a:pt x="2787" y="2638"/>
                  </a:cubicBezTo>
                  <a:cubicBezTo>
                    <a:pt x="2739" y="2900"/>
                    <a:pt x="2525" y="3138"/>
                    <a:pt x="2263" y="3186"/>
                  </a:cubicBezTo>
                  <a:lnTo>
                    <a:pt x="2263" y="3352"/>
                  </a:lnTo>
                  <a:cubicBezTo>
                    <a:pt x="2263" y="3448"/>
                    <a:pt x="2180" y="3495"/>
                    <a:pt x="2096" y="3495"/>
                  </a:cubicBezTo>
                  <a:cubicBezTo>
                    <a:pt x="2013" y="3495"/>
                    <a:pt x="1929" y="3448"/>
                    <a:pt x="1929" y="3352"/>
                  </a:cubicBezTo>
                  <a:lnTo>
                    <a:pt x="1929" y="3209"/>
                  </a:lnTo>
                  <a:cubicBezTo>
                    <a:pt x="1787" y="3209"/>
                    <a:pt x="1620" y="3138"/>
                    <a:pt x="1501" y="3043"/>
                  </a:cubicBezTo>
                  <a:cubicBezTo>
                    <a:pt x="1406" y="2995"/>
                    <a:pt x="1406" y="2900"/>
                    <a:pt x="1453" y="2828"/>
                  </a:cubicBezTo>
                  <a:lnTo>
                    <a:pt x="1429" y="2805"/>
                  </a:lnTo>
                  <a:cubicBezTo>
                    <a:pt x="1456" y="2765"/>
                    <a:pt x="1496" y="2748"/>
                    <a:pt x="1539" y="2748"/>
                  </a:cubicBezTo>
                  <a:cubicBezTo>
                    <a:pt x="1575" y="2748"/>
                    <a:pt x="1612" y="2759"/>
                    <a:pt x="1644" y="2781"/>
                  </a:cubicBezTo>
                  <a:cubicBezTo>
                    <a:pt x="1739" y="2828"/>
                    <a:pt x="1810" y="2876"/>
                    <a:pt x="1929" y="2876"/>
                  </a:cubicBezTo>
                  <a:lnTo>
                    <a:pt x="1929" y="2090"/>
                  </a:lnTo>
                  <a:cubicBezTo>
                    <a:pt x="1834" y="2043"/>
                    <a:pt x="1739" y="1995"/>
                    <a:pt x="1644" y="1923"/>
                  </a:cubicBezTo>
                  <a:cubicBezTo>
                    <a:pt x="1501" y="1804"/>
                    <a:pt x="1429" y="1590"/>
                    <a:pt x="1477" y="1423"/>
                  </a:cubicBezTo>
                  <a:cubicBezTo>
                    <a:pt x="1525" y="1209"/>
                    <a:pt x="1667" y="1019"/>
                    <a:pt x="1882" y="947"/>
                  </a:cubicBezTo>
                  <a:lnTo>
                    <a:pt x="1929" y="947"/>
                  </a:lnTo>
                  <a:lnTo>
                    <a:pt x="1929" y="804"/>
                  </a:lnTo>
                  <a:cubicBezTo>
                    <a:pt x="1929" y="709"/>
                    <a:pt x="2007" y="661"/>
                    <a:pt x="2084" y="661"/>
                  </a:cubicBezTo>
                  <a:close/>
                  <a:moveTo>
                    <a:pt x="2103" y="1"/>
                  </a:moveTo>
                  <a:cubicBezTo>
                    <a:pt x="1026" y="1"/>
                    <a:pt x="0" y="833"/>
                    <a:pt x="0" y="2090"/>
                  </a:cubicBezTo>
                  <a:cubicBezTo>
                    <a:pt x="0" y="3233"/>
                    <a:pt x="929" y="4162"/>
                    <a:pt x="2096" y="4162"/>
                  </a:cubicBezTo>
                  <a:cubicBezTo>
                    <a:pt x="3954" y="4162"/>
                    <a:pt x="4882" y="1923"/>
                    <a:pt x="3573" y="614"/>
                  </a:cubicBezTo>
                  <a:cubicBezTo>
                    <a:pt x="3142" y="190"/>
                    <a:pt x="2616" y="1"/>
                    <a:pt x="2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55;p153">
              <a:extLst>
                <a:ext uri="{FF2B5EF4-FFF2-40B4-BE49-F238E27FC236}">
                  <a16:creationId xmlns:a16="http://schemas.microsoft.com/office/drawing/2014/main" id="{141F3A45-AA60-221D-8AB5-132C75B7E7DF}"/>
                </a:ext>
              </a:extLst>
            </p:cNvPr>
            <p:cNvSpPr/>
            <p:nvPr/>
          </p:nvSpPr>
          <p:spPr>
            <a:xfrm>
              <a:off x="6310800" y="3253700"/>
              <a:ext cx="4200" cy="11325"/>
            </a:xfrm>
            <a:custGeom>
              <a:avLst/>
              <a:gdLst/>
              <a:ahLst/>
              <a:cxnLst/>
              <a:rect l="l" t="t" r="r" b="b"/>
              <a:pathLst>
                <a:path w="168" h="453" extrusionOk="0">
                  <a:moveTo>
                    <a:pt x="167" y="0"/>
                  </a:moveTo>
                  <a:cubicBezTo>
                    <a:pt x="96" y="24"/>
                    <a:pt x="25" y="120"/>
                    <a:pt x="25" y="191"/>
                  </a:cubicBezTo>
                  <a:cubicBezTo>
                    <a:pt x="1" y="262"/>
                    <a:pt x="25" y="334"/>
                    <a:pt x="72" y="405"/>
                  </a:cubicBezTo>
                  <a:lnTo>
                    <a:pt x="167" y="453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56;p153">
              <a:extLst>
                <a:ext uri="{FF2B5EF4-FFF2-40B4-BE49-F238E27FC236}">
                  <a16:creationId xmlns:a16="http://schemas.microsoft.com/office/drawing/2014/main" id="{424AC1FA-543E-5729-E6DA-FF56BB240A35}"/>
                </a:ext>
              </a:extLst>
            </p:cNvPr>
            <p:cNvSpPr/>
            <p:nvPr/>
          </p:nvSpPr>
          <p:spPr>
            <a:xfrm>
              <a:off x="6366175" y="3379325"/>
              <a:ext cx="67900" cy="109575"/>
            </a:xfrm>
            <a:custGeom>
              <a:avLst/>
              <a:gdLst/>
              <a:ahLst/>
              <a:cxnLst/>
              <a:rect l="l" t="t" r="r" b="b"/>
              <a:pathLst>
                <a:path w="2716" h="4383" extrusionOk="0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4073"/>
                  </a:lnTo>
                  <a:cubicBezTo>
                    <a:pt x="0" y="4239"/>
                    <a:pt x="143" y="4382"/>
                    <a:pt x="334" y="4382"/>
                  </a:cubicBezTo>
                  <a:lnTo>
                    <a:pt x="2406" y="4382"/>
                  </a:lnTo>
                  <a:cubicBezTo>
                    <a:pt x="2572" y="4382"/>
                    <a:pt x="2715" y="4239"/>
                    <a:pt x="2715" y="4073"/>
                  </a:cubicBezTo>
                  <a:lnTo>
                    <a:pt x="2715" y="310"/>
                  </a:lnTo>
                  <a:cubicBezTo>
                    <a:pt x="2715" y="143"/>
                    <a:pt x="2572" y="0"/>
                    <a:pt x="24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57;p153">
              <a:extLst>
                <a:ext uri="{FF2B5EF4-FFF2-40B4-BE49-F238E27FC236}">
                  <a16:creationId xmlns:a16="http://schemas.microsoft.com/office/drawing/2014/main" id="{F4E304E9-A8C1-B14E-B008-5A780400E664}"/>
                </a:ext>
              </a:extLst>
            </p:cNvPr>
            <p:cNvSpPr/>
            <p:nvPr/>
          </p:nvSpPr>
          <p:spPr>
            <a:xfrm>
              <a:off x="6465600" y="3347775"/>
              <a:ext cx="67900" cy="141125"/>
            </a:xfrm>
            <a:custGeom>
              <a:avLst/>
              <a:gdLst/>
              <a:ahLst/>
              <a:cxnLst/>
              <a:rect l="l" t="t" r="r" b="b"/>
              <a:pathLst>
                <a:path w="2716" h="5645" extrusionOk="0">
                  <a:moveTo>
                    <a:pt x="310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5335"/>
                  </a:lnTo>
                  <a:cubicBezTo>
                    <a:pt x="1" y="5501"/>
                    <a:pt x="143" y="5644"/>
                    <a:pt x="310" y="5644"/>
                  </a:cubicBezTo>
                  <a:lnTo>
                    <a:pt x="2406" y="5644"/>
                  </a:lnTo>
                  <a:cubicBezTo>
                    <a:pt x="2572" y="5644"/>
                    <a:pt x="2715" y="5501"/>
                    <a:pt x="2715" y="5335"/>
                  </a:cubicBezTo>
                  <a:lnTo>
                    <a:pt x="2715" y="310"/>
                  </a:lnTo>
                  <a:cubicBezTo>
                    <a:pt x="2715" y="143"/>
                    <a:pt x="2572" y="0"/>
                    <a:pt x="24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0758;p153">
              <a:extLst>
                <a:ext uri="{FF2B5EF4-FFF2-40B4-BE49-F238E27FC236}">
                  <a16:creationId xmlns:a16="http://schemas.microsoft.com/office/drawing/2014/main" id="{845CFC32-64F6-50C9-56A3-FFFFC99BE348}"/>
                </a:ext>
              </a:extLst>
            </p:cNvPr>
            <p:cNvSpPr/>
            <p:nvPr/>
          </p:nvSpPr>
          <p:spPr>
            <a:xfrm>
              <a:off x="6266750" y="3410275"/>
              <a:ext cx="67900" cy="78625"/>
            </a:xfrm>
            <a:custGeom>
              <a:avLst/>
              <a:gdLst/>
              <a:ahLst/>
              <a:cxnLst/>
              <a:rect l="l" t="t" r="r" b="b"/>
              <a:pathLst>
                <a:path w="2716" h="3145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2835"/>
                  </a:lnTo>
                  <a:cubicBezTo>
                    <a:pt x="0" y="3001"/>
                    <a:pt x="143" y="3144"/>
                    <a:pt x="334" y="3144"/>
                  </a:cubicBezTo>
                  <a:lnTo>
                    <a:pt x="2406" y="3144"/>
                  </a:lnTo>
                  <a:cubicBezTo>
                    <a:pt x="2572" y="3144"/>
                    <a:pt x="2715" y="3001"/>
                    <a:pt x="2715" y="2835"/>
                  </a:cubicBezTo>
                  <a:lnTo>
                    <a:pt x="2715" y="334"/>
                  </a:lnTo>
                  <a:cubicBezTo>
                    <a:pt x="2715" y="144"/>
                    <a:pt x="2572" y="1"/>
                    <a:pt x="2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0759;p153">
              <a:extLst>
                <a:ext uri="{FF2B5EF4-FFF2-40B4-BE49-F238E27FC236}">
                  <a16:creationId xmlns:a16="http://schemas.microsoft.com/office/drawing/2014/main" id="{D6C19B84-C10F-9250-6E4B-2A85BD51414B}"/>
                </a:ext>
              </a:extLst>
            </p:cNvPr>
            <p:cNvSpPr/>
            <p:nvPr/>
          </p:nvSpPr>
          <p:spPr>
            <a:xfrm>
              <a:off x="6264975" y="3220950"/>
              <a:ext cx="268525" cy="162550"/>
            </a:xfrm>
            <a:custGeom>
              <a:avLst/>
              <a:gdLst/>
              <a:ahLst/>
              <a:cxnLst/>
              <a:rect l="l" t="t" r="r" b="b"/>
              <a:pathLst>
                <a:path w="10741" h="6502" extrusionOk="0">
                  <a:moveTo>
                    <a:pt x="8764" y="1"/>
                  </a:moveTo>
                  <a:cubicBezTo>
                    <a:pt x="8383" y="48"/>
                    <a:pt x="8383" y="596"/>
                    <a:pt x="8764" y="644"/>
                  </a:cubicBezTo>
                  <a:lnTo>
                    <a:pt x="9645" y="644"/>
                  </a:lnTo>
                  <a:cubicBezTo>
                    <a:pt x="9502" y="763"/>
                    <a:pt x="9359" y="906"/>
                    <a:pt x="9216" y="1049"/>
                  </a:cubicBezTo>
                  <a:cubicBezTo>
                    <a:pt x="7335" y="2906"/>
                    <a:pt x="4477" y="5692"/>
                    <a:pt x="381" y="5859"/>
                  </a:cubicBezTo>
                  <a:cubicBezTo>
                    <a:pt x="0" y="5907"/>
                    <a:pt x="0" y="6454"/>
                    <a:pt x="381" y="6502"/>
                  </a:cubicBezTo>
                  <a:cubicBezTo>
                    <a:pt x="4715" y="6311"/>
                    <a:pt x="7668" y="3430"/>
                    <a:pt x="9645" y="1501"/>
                  </a:cubicBezTo>
                  <a:lnTo>
                    <a:pt x="10097" y="1049"/>
                  </a:lnTo>
                  <a:lnTo>
                    <a:pt x="10097" y="2001"/>
                  </a:lnTo>
                  <a:cubicBezTo>
                    <a:pt x="10121" y="2192"/>
                    <a:pt x="10270" y="2287"/>
                    <a:pt x="10419" y="2287"/>
                  </a:cubicBezTo>
                  <a:cubicBezTo>
                    <a:pt x="10568" y="2287"/>
                    <a:pt x="10717" y="2192"/>
                    <a:pt x="10740" y="2001"/>
                  </a:cubicBezTo>
                  <a:lnTo>
                    <a:pt x="10740" y="334"/>
                  </a:lnTo>
                  <a:cubicBezTo>
                    <a:pt x="10740" y="144"/>
                    <a:pt x="10597" y="1"/>
                    <a:pt x="104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10730;p153">
            <a:extLst>
              <a:ext uri="{FF2B5EF4-FFF2-40B4-BE49-F238E27FC236}">
                <a16:creationId xmlns:a16="http://schemas.microsoft.com/office/drawing/2014/main" id="{8EE01849-CE5B-6904-8A02-B52CFC69D500}"/>
              </a:ext>
            </a:extLst>
          </p:cNvPr>
          <p:cNvGrpSpPr/>
          <p:nvPr/>
        </p:nvGrpSpPr>
        <p:grpSpPr>
          <a:xfrm>
            <a:off x="6949597" y="3112118"/>
            <a:ext cx="356656" cy="349676"/>
            <a:chOff x="4529475" y="3220950"/>
            <a:chExt cx="273300" cy="267950"/>
          </a:xfrm>
          <a:solidFill>
            <a:schemeClr val="accent1">
              <a:lumMod val="75000"/>
            </a:schemeClr>
          </a:solidFill>
        </p:grpSpPr>
        <p:sp>
          <p:nvSpPr>
            <p:cNvPr id="451" name="Google Shape;10731;p153">
              <a:extLst>
                <a:ext uri="{FF2B5EF4-FFF2-40B4-BE49-F238E27FC236}">
                  <a16:creationId xmlns:a16="http://schemas.microsoft.com/office/drawing/2014/main" id="{1C256BEA-0819-B7D1-5516-4DA17AFDDD3C}"/>
                </a:ext>
              </a:extLst>
            </p:cNvPr>
            <p:cNvSpPr/>
            <p:nvPr/>
          </p:nvSpPr>
          <p:spPr>
            <a:xfrm>
              <a:off x="4693200" y="3220950"/>
              <a:ext cx="73250" cy="120300"/>
            </a:xfrm>
            <a:custGeom>
              <a:avLst/>
              <a:gdLst/>
              <a:ahLst/>
              <a:cxnLst/>
              <a:rect l="l" t="t" r="r" b="b"/>
              <a:pathLst>
                <a:path w="2930" h="4812" extrusionOk="0">
                  <a:moveTo>
                    <a:pt x="2608" y="1"/>
                  </a:moveTo>
                  <a:cubicBezTo>
                    <a:pt x="2530" y="1"/>
                    <a:pt x="2446" y="32"/>
                    <a:pt x="2382" y="96"/>
                  </a:cubicBezTo>
                  <a:lnTo>
                    <a:pt x="2311" y="167"/>
                  </a:lnTo>
                  <a:cubicBezTo>
                    <a:pt x="1692" y="787"/>
                    <a:pt x="858" y="1168"/>
                    <a:pt x="1" y="1239"/>
                  </a:cubicBezTo>
                  <a:lnTo>
                    <a:pt x="1" y="3573"/>
                  </a:lnTo>
                  <a:cubicBezTo>
                    <a:pt x="858" y="3644"/>
                    <a:pt x="1692" y="4025"/>
                    <a:pt x="2311" y="4668"/>
                  </a:cubicBezTo>
                  <a:lnTo>
                    <a:pt x="2382" y="4740"/>
                  </a:lnTo>
                  <a:cubicBezTo>
                    <a:pt x="2454" y="4787"/>
                    <a:pt x="2525" y="4811"/>
                    <a:pt x="2597" y="4811"/>
                  </a:cubicBezTo>
                  <a:cubicBezTo>
                    <a:pt x="2644" y="4811"/>
                    <a:pt x="2692" y="4811"/>
                    <a:pt x="2716" y="4787"/>
                  </a:cubicBezTo>
                  <a:cubicBezTo>
                    <a:pt x="2859" y="4740"/>
                    <a:pt x="2930" y="4621"/>
                    <a:pt x="2930" y="4502"/>
                  </a:cubicBezTo>
                  <a:lnTo>
                    <a:pt x="2930" y="310"/>
                  </a:lnTo>
                  <a:cubicBezTo>
                    <a:pt x="2930" y="191"/>
                    <a:pt x="2859" y="72"/>
                    <a:pt x="2716" y="24"/>
                  </a:cubicBezTo>
                  <a:cubicBezTo>
                    <a:pt x="2684" y="9"/>
                    <a:pt x="2647" y="1"/>
                    <a:pt x="2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0732;p153">
              <a:extLst>
                <a:ext uri="{FF2B5EF4-FFF2-40B4-BE49-F238E27FC236}">
                  <a16:creationId xmlns:a16="http://schemas.microsoft.com/office/drawing/2014/main" id="{405470AA-BA55-090E-4AF3-30B919125774}"/>
                </a:ext>
              </a:extLst>
            </p:cNvPr>
            <p:cNvSpPr/>
            <p:nvPr/>
          </p:nvSpPr>
          <p:spPr>
            <a:xfrm>
              <a:off x="4555675" y="3326925"/>
              <a:ext cx="68500" cy="67900"/>
            </a:xfrm>
            <a:custGeom>
              <a:avLst/>
              <a:gdLst/>
              <a:ahLst/>
              <a:cxnLst/>
              <a:rect l="l" t="t" r="r" b="b"/>
              <a:pathLst>
                <a:path w="2740" h="2716" extrusionOk="0">
                  <a:moveTo>
                    <a:pt x="1358" y="1"/>
                  </a:moveTo>
                  <a:cubicBezTo>
                    <a:pt x="620" y="1"/>
                    <a:pt x="1" y="596"/>
                    <a:pt x="1" y="1358"/>
                  </a:cubicBezTo>
                  <a:cubicBezTo>
                    <a:pt x="1" y="2096"/>
                    <a:pt x="620" y="2715"/>
                    <a:pt x="1358" y="2715"/>
                  </a:cubicBezTo>
                  <a:cubicBezTo>
                    <a:pt x="2120" y="2715"/>
                    <a:pt x="2739" y="2096"/>
                    <a:pt x="2739" y="1358"/>
                  </a:cubicBezTo>
                  <a:cubicBezTo>
                    <a:pt x="2739" y="596"/>
                    <a:pt x="2120" y="1"/>
                    <a:pt x="1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0733;p153">
              <a:extLst>
                <a:ext uri="{FF2B5EF4-FFF2-40B4-BE49-F238E27FC236}">
                  <a16:creationId xmlns:a16="http://schemas.microsoft.com/office/drawing/2014/main" id="{7AB3FC67-2C3D-40BD-6B38-A42F9133CC97}"/>
                </a:ext>
              </a:extLst>
            </p:cNvPr>
            <p:cNvSpPr/>
            <p:nvPr/>
          </p:nvSpPr>
          <p:spPr>
            <a:xfrm>
              <a:off x="4781925" y="3256675"/>
              <a:ext cx="20850" cy="49450"/>
            </a:xfrm>
            <a:custGeom>
              <a:avLst/>
              <a:gdLst/>
              <a:ahLst/>
              <a:cxnLst/>
              <a:rect l="l" t="t" r="r" b="b"/>
              <a:pathLst>
                <a:path w="834" h="1978" extrusionOk="0">
                  <a:moveTo>
                    <a:pt x="0" y="1"/>
                  </a:moveTo>
                  <a:lnTo>
                    <a:pt x="0" y="1977"/>
                  </a:lnTo>
                  <a:cubicBezTo>
                    <a:pt x="834" y="1572"/>
                    <a:pt x="834" y="38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0734;p153">
              <a:extLst>
                <a:ext uri="{FF2B5EF4-FFF2-40B4-BE49-F238E27FC236}">
                  <a16:creationId xmlns:a16="http://schemas.microsoft.com/office/drawing/2014/main" id="{1288607D-4B68-A314-22F1-F330A9BB28A9}"/>
                </a:ext>
              </a:extLst>
            </p:cNvPr>
            <p:cNvSpPr/>
            <p:nvPr/>
          </p:nvSpPr>
          <p:spPr>
            <a:xfrm>
              <a:off x="4529475" y="3252500"/>
              <a:ext cx="155425" cy="236400"/>
            </a:xfrm>
            <a:custGeom>
              <a:avLst/>
              <a:gdLst/>
              <a:ahLst/>
              <a:cxnLst/>
              <a:rect l="l" t="t" r="r" b="b"/>
              <a:pathLst>
                <a:path w="6217" h="9456" extrusionOk="0">
                  <a:moveTo>
                    <a:pt x="5359" y="1"/>
                  </a:moveTo>
                  <a:cubicBezTo>
                    <a:pt x="3883" y="25"/>
                    <a:pt x="3811" y="2192"/>
                    <a:pt x="5288" y="2311"/>
                  </a:cubicBezTo>
                  <a:lnTo>
                    <a:pt x="5288" y="3049"/>
                  </a:lnTo>
                  <a:cubicBezTo>
                    <a:pt x="5097" y="3168"/>
                    <a:pt x="4978" y="3382"/>
                    <a:pt x="4978" y="3597"/>
                  </a:cubicBezTo>
                  <a:lnTo>
                    <a:pt x="4978" y="5478"/>
                  </a:lnTo>
                  <a:lnTo>
                    <a:pt x="4049" y="5478"/>
                  </a:lnTo>
                  <a:cubicBezTo>
                    <a:pt x="3648" y="6031"/>
                    <a:pt x="3031" y="6319"/>
                    <a:pt x="2411" y="6319"/>
                  </a:cubicBezTo>
                  <a:cubicBezTo>
                    <a:pt x="1963" y="6319"/>
                    <a:pt x="1514" y="6169"/>
                    <a:pt x="1144" y="5859"/>
                  </a:cubicBezTo>
                  <a:cubicBezTo>
                    <a:pt x="429" y="6288"/>
                    <a:pt x="1" y="7074"/>
                    <a:pt x="1" y="7883"/>
                  </a:cubicBezTo>
                  <a:lnTo>
                    <a:pt x="1" y="9146"/>
                  </a:lnTo>
                  <a:cubicBezTo>
                    <a:pt x="1" y="9312"/>
                    <a:pt x="144" y="9455"/>
                    <a:pt x="334" y="9455"/>
                  </a:cubicBezTo>
                  <a:lnTo>
                    <a:pt x="4502" y="9455"/>
                  </a:lnTo>
                  <a:cubicBezTo>
                    <a:pt x="4692" y="9455"/>
                    <a:pt x="4835" y="9312"/>
                    <a:pt x="4811" y="9146"/>
                  </a:cubicBezTo>
                  <a:lnTo>
                    <a:pt x="4811" y="7883"/>
                  </a:lnTo>
                  <a:cubicBezTo>
                    <a:pt x="4811" y="7479"/>
                    <a:pt x="4716" y="7098"/>
                    <a:pt x="4526" y="6740"/>
                  </a:cubicBezTo>
                  <a:lnTo>
                    <a:pt x="5288" y="6740"/>
                  </a:lnTo>
                  <a:cubicBezTo>
                    <a:pt x="5812" y="6740"/>
                    <a:pt x="6216" y="6312"/>
                    <a:pt x="6216" y="5788"/>
                  </a:cubicBezTo>
                  <a:lnTo>
                    <a:pt x="6216" y="3597"/>
                  </a:lnTo>
                  <a:cubicBezTo>
                    <a:pt x="6216" y="3382"/>
                    <a:pt x="6097" y="3168"/>
                    <a:pt x="5907" y="3049"/>
                  </a:cubicBezTo>
                  <a:lnTo>
                    <a:pt x="59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7702;p143">
            <a:extLst>
              <a:ext uri="{FF2B5EF4-FFF2-40B4-BE49-F238E27FC236}">
                <a16:creationId xmlns:a16="http://schemas.microsoft.com/office/drawing/2014/main" id="{FB67DC16-34E4-DECA-47ED-195D98AB1EE2}"/>
              </a:ext>
            </a:extLst>
          </p:cNvPr>
          <p:cNvGrpSpPr/>
          <p:nvPr/>
        </p:nvGrpSpPr>
        <p:grpSpPr>
          <a:xfrm>
            <a:off x="6963105" y="1547777"/>
            <a:ext cx="329600" cy="327739"/>
            <a:chOff x="5727850" y="3609275"/>
            <a:chExt cx="278850" cy="277275"/>
          </a:xfrm>
          <a:solidFill>
            <a:schemeClr val="accent1">
              <a:lumMod val="75000"/>
            </a:schemeClr>
          </a:solidFill>
        </p:grpSpPr>
        <p:sp>
          <p:nvSpPr>
            <p:cNvPr id="456" name="Google Shape;7703;p143">
              <a:extLst>
                <a:ext uri="{FF2B5EF4-FFF2-40B4-BE49-F238E27FC236}">
                  <a16:creationId xmlns:a16="http://schemas.microsoft.com/office/drawing/2014/main" id="{469EC1DB-4E5E-CE2A-6918-3008AD39A245}"/>
                </a:ext>
              </a:extLst>
            </p:cNvPr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7704;p143">
              <a:extLst>
                <a:ext uri="{FF2B5EF4-FFF2-40B4-BE49-F238E27FC236}">
                  <a16:creationId xmlns:a16="http://schemas.microsoft.com/office/drawing/2014/main" id="{EAC3B334-E464-56F9-6080-C73553567FFC}"/>
                </a:ext>
              </a:extLst>
            </p:cNvPr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7705;p143">
              <a:extLst>
                <a:ext uri="{FF2B5EF4-FFF2-40B4-BE49-F238E27FC236}">
                  <a16:creationId xmlns:a16="http://schemas.microsoft.com/office/drawing/2014/main" id="{6C1ED2C3-3B3E-F083-B6AA-E99C5E64D2D6}"/>
                </a:ext>
              </a:extLst>
            </p:cNvPr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7706;p143">
              <a:extLst>
                <a:ext uri="{FF2B5EF4-FFF2-40B4-BE49-F238E27FC236}">
                  <a16:creationId xmlns:a16="http://schemas.microsoft.com/office/drawing/2014/main" id="{8A60920E-584A-2BE6-88C3-9A7576E38B92}"/>
                </a:ext>
              </a:extLst>
            </p:cNvPr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7707;p143">
              <a:extLst>
                <a:ext uri="{FF2B5EF4-FFF2-40B4-BE49-F238E27FC236}">
                  <a16:creationId xmlns:a16="http://schemas.microsoft.com/office/drawing/2014/main" id="{51014B15-4029-7BD5-DD89-E161C33048E4}"/>
                </a:ext>
              </a:extLst>
            </p:cNvPr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1416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9490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Market Strategy</a:t>
            </a:r>
            <a:endParaRPr/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C1FE7A4B-54EC-7229-5784-F2C0EF092858}"/>
              </a:ext>
            </a:extLst>
          </p:cNvPr>
          <p:cNvSpPr>
            <a:spLocks/>
          </p:cNvSpPr>
          <p:nvPr/>
        </p:nvSpPr>
        <p:spPr bwMode="auto">
          <a:xfrm>
            <a:off x="2111130" y="2438459"/>
            <a:ext cx="2079855" cy="489359"/>
          </a:xfrm>
          <a:custGeom>
            <a:avLst/>
            <a:gdLst>
              <a:gd name="T0" fmla="*/ 0 w 542"/>
              <a:gd name="T1" fmla="*/ 100 h 116"/>
              <a:gd name="T2" fmla="*/ 286 w 542"/>
              <a:gd name="T3" fmla="*/ 95 h 116"/>
              <a:gd name="T4" fmla="*/ 542 w 542"/>
              <a:gd name="T5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116">
                <a:moveTo>
                  <a:pt x="0" y="100"/>
                </a:moveTo>
                <a:cubicBezTo>
                  <a:pt x="0" y="100"/>
                  <a:pt x="152" y="116"/>
                  <a:pt x="286" y="95"/>
                </a:cubicBezTo>
                <a:cubicBezTo>
                  <a:pt x="419" y="73"/>
                  <a:pt x="542" y="0"/>
                  <a:pt x="542" y="0"/>
                </a:cubicBezTo>
              </a:path>
            </a:pathLst>
          </a:custGeom>
          <a:noFill/>
          <a:ln w="41275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7" rIns="91432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6" name="Freeform 10">
            <a:extLst>
              <a:ext uri="{FF2B5EF4-FFF2-40B4-BE49-F238E27FC236}">
                <a16:creationId xmlns:a16="http://schemas.microsoft.com/office/drawing/2014/main" id="{4013A6BF-E46B-5627-A050-C04C2F5CDAE7}"/>
              </a:ext>
            </a:extLst>
          </p:cNvPr>
          <p:cNvSpPr>
            <a:spLocks/>
          </p:cNvSpPr>
          <p:nvPr/>
        </p:nvSpPr>
        <p:spPr bwMode="auto">
          <a:xfrm flipH="1" flipV="1">
            <a:off x="5067715" y="1595475"/>
            <a:ext cx="2287841" cy="489359"/>
          </a:xfrm>
          <a:custGeom>
            <a:avLst/>
            <a:gdLst>
              <a:gd name="T0" fmla="*/ 0 w 542"/>
              <a:gd name="T1" fmla="*/ 100 h 116"/>
              <a:gd name="T2" fmla="*/ 286 w 542"/>
              <a:gd name="T3" fmla="*/ 95 h 116"/>
              <a:gd name="T4" fmla="*/ 542 w 542"/>
              <a:gd name="T5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116">
                <a:moveTo>
                  <a:pt x="0" y="100"/>
                </a:moveTo>
                <a:cubicBezTo>
                  <a:pt x="0" y="100"/>
                  <a:pt x="152" y="116"/>
                  <a:pt x="286" y="95"/>
                </a:cubicBezTo>
                <a:cubicBezTo>
                  <a:pt x="419" y="73"/>
                  <a:pt x="542" y="0"/>
                  <a:pt x="542" y="0"/>
                </a:cubicBezTo>
              </a:path>
            </a:pathLst>
          </a:custGeom>
          <a:noFill/>
          <a:ln w="41275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7" rIns="91432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7" name="Partial Circle 46">
            <a:extLst>
              <a:ext uri="{FF2B5EF4-FFF2-40B4-BE49-F238E27FC236}">
                <a16:creationId xmlns:a16="http://schemas.microsoft.com/office/drawing/2014/main" id="{AAE51A33-BD80-E6CE-C102-C3C910B5C9B0}"/>
              </a:ext>
            </a:extLst>
          </p:cNvPr>
          <p:cNvSpPr/>
          <p:nvPr/>
        </p:nvSpPr>
        <p:spPr>
          <a:xfrm>
            <a:off x="7462041" y="1384459"/>
            <a:ext cx="469232" cy="469232"/>
          </a:xfrm>
          <a:prstGeom prst="pie">
            <a:avLst>
              <a:gd name="adj1" fmla="val 21538728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8" name="Partial Circle 47">
            <a:extLst>
              <a:ext uri="{FF2B5EF4-FFF2-40B4-BE49-F238E27FC236}">
                <a16:creationId xmlns:a16="http://schemas.microsoft.com/office/drawing/2014/main" id="{AA4EA086-C22C-1128-C4D7-9E0354004169}"/>
              </a:ext>
            </a:extLst>
          </p:cNvPr>
          <p:cNvSpPr/>
          <p:nvPr/>
        </p:nvSpPr>
        <p:spPr>
          <a:xfrm>
            <a:off x="4403031" y="2061604"/>
            <a:ext cx="469232" cy="469232"/>
          </a:xfrm>
          <a:prstGeom prst="pie">
            <a:avLst>
              <a:gd name="adj1" fmla="val 21538728"/>
              <a:gd name="adj2" fmla="val 107798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FEC5D0DE-DF13-2A33-B1C6-10DD6C917B7B}"/>
              </a:ext>
            </a:extLst>
          </p:cNvPr>
          <p:cNvSpPr/>
          <p:nvPr/>
        </p:nvSpPr>
        <p:spPr>
          <a:xfrm>
            <a:off x="1306256" y="2683139"/>
            <a:ext cx="469232" cy="469232"/>
          </a:xfrm>
          <a:prstGeom prst="pie">
            <a:avLst>
              <a:gd name="adj1" fmla="val 5419209"/>
              <a:gd name="adj2" fmla="val 107798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0" name="Text Box 14">
            <a:extLst>
              <a:ext uri="{FF2B5EF4-FFF2-40B4-BE49-F238E27FC236}">
                <a16:creationId xmlns:a16="http://schemas.microsoft.com/office/drawing/2014/main" id="{380F6755-9BEA-073B-0F4E-D895690336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15" y="2401309"/>
            <a:ext cx="1271314" cy="21359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 marL="174625" indent="-174625">
              <a:buClr>
                <a:prstClr val="black"/>
              </a:buClr>
              <a:buFont typeface="Wingdings" pitchFamily="2" charset="2"/>
              <a:buChar char="§"/>
              <a:defRPr sz="1200">
                <a:solidFill>
                  <a:srgbClr val="666666"/>
                </a:solidFill>
                <a:cs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Roboto Light" panose="02000000000000000000" pitchFamily="2" charset="0"/>
                <a:cs typeface="Arial" pitchFamily="34" charset="0"/>
              </a:rPr>
              <a:t>IMMEDIATE</a:t>
            </a:r>
          </a:p>
        </p:txBody>
      </p:sp>
      <p:sp>
        <p:nvSpPr>
          <p:cNvPr id="51" name="Text Box 14">
            <a:extLst>
              <a:ext uri="{FF2B5EF4-FFF2-40B4-BE49-F238E27FC236}">
                <a16:creationId xmlns:a16="http://schemas.microsoft.com/office/drawing/2014/main" id="{D26C1983-665D-CB62-0FC2-0B8CB2BA925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702592" y="1710932"/>
            <a:ext cx="1853516" cy="258444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 marL="174625" indent="-174625">
              <a:buClr>
                <a:prstClr val="black"/>
              </a:buClr>
              <a:buFont typeface="Wingdings" pitchFamily="2" charset="2"/>
              <a:buChar char="§"/>
              <a:defRPr sz="1200">
                <a:solidFill>
                  <a:srgbClr val="666666"/>
                </a:solidFill>
                <a:cs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Roboto Light" panose="02000000000000000000" pitchFamily="2" charset="0"/>
                <a:cs typeface="Arial" pitchFamily="34" charset="0"/>
              </a:rPr>
              <a:t>Short term</a:t>
            </a:r>
          </a:p>
        </p:txBody>
      </p:sp>
      <p:sp>
        <p:nvSpPr>
          <p:cNvPr id="52" name="Text Box 14">
            <a:extLst>
              <a:ext uri="{FF2B5EF4-FFF2-40B4-BE49-F238E27FC236}">
                <a16:creationId xmlns:a16="http://schemas.microsoft.com/office/drawing/2014/main" id="{C5A65AB8-B5E4-4230-4357-98AC8F2F5DE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223167" y="1169990"/>
            <a:ext cx="2946977" cy="258444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 marL="174625" indent="-174625">
              <a:buClr>
                <a:prstClr val="black"/>
              </a:buClr>
              <a:buFont typeface="Wingdings" pitchFamily="2" charset="2"/>
              <a:buChar char="§"/>
              <a:defRPr sz="1200">
                <a:solidFill>
                  <a:srgbClr val="666666"/>
                </a:solidFill>
                <a:cs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Roboto Light" panose="02000000000000000000" pitchFamily="2" charset="0"/>
                <a:cs typeface="Arial" pitchFamily="34" charset="0"/>
              </a:rPr>
              <a:t>Medium- long term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867F61-4E38-3303-1A15-D9202FA845BE}"/>
              </a:ext>
            </a:extLst>
          </p:cNvPr>
          <p:cNvSpPr/>
          <p:nvPr/>
        </p:nvSpPr>
        <p:spPr>
          <a:xfrm>
            <a:off x="7462040" y="1377940"/>
            <a:ext cx="469232" cy="4692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2F49413-3A34-43ED-A572-00AA021E8460}"/>
              </a:ext>
            </a:extLst>
          </p:cNvPr>
          <p:cNvSpPr/>
          <p:nvPr/>
        </p:nvSpPr>
        <p:spPr>
          <a:xfrm>
            <a:off x="4394734" y="2038872"/>
            <a:ext cx="469232" cy="4692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C8A845-0109-6ED5-A737-0C196C9A1533}"/>
              </a:ext>
            </a:extLst>
          </p:cNvPr>
          <p:cNvSpPr/>
          <p:nvPr/>
        </p:nvSpPr>
        <p:spPr>
          <a:xfrm>
            <a:off x="1298840" y="2683139"/>
            <a:ext cx="469232" cy="4692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F710E4-3102-905A-5B7C-1EC1FF8E9D4A}"/>
              </a:ext>
            </a:extLst>
          </p:cNvPr>
          <p:cNvSpPr/>
          <p:nvPr/>
        </p:nvSpPr>
        <p:spPr>
          <a:xfrm>
            <a:off x="96622" y="3220611"/>
            <a:ext cx="3062957" cy="1327540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Deepen understanding of our TPP’s specific needs and preferences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Initiate conversations with potential industry partners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Craft a compelling value proposition highlighting collaboration, real-world learning, and professional growth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BC10561-309F-B55C-CF06-2FAC65853E54}"/>
              </a:ext>
            </a:extLst>
          </p:cNvPr>
          <p:cNvSpPr/>
          <p:nvPr/>
        </p:nvSpPr>
        <p:spPr>
          <a:xfrm>
            <a:off x="3419716" y="2773759"/>
            <a:ext cx="2888499" cy="1327540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Release a Minimum Viable Product to a select group of users for beta testing to gather feedback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Start targeted advertising and content marketing focused on platforms frequented by the Segment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Community Building by engaging industry influencers to start discussions on relevant topics and hosting virtual events or webinars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5DBE3F-AA81-9C41-F92B-B6057368129B}"/>
              </a:ext>
            </a:extLst>
          </p:cNvPr>
          <p:cNvSpPr/>
          <p:nvPr/>
        </p:nvSpPr>
        <p:spPr>
          <a:xfrm>
            <a:off x="6568352" y="1893071"/>
            <a:ext cx="2531782" cy="1327540"/>
          </a:xfrm>
          <a:prstGeom prst="rect">
            <a:avLst/>
          </a:prstGeom>
          <a:noFill/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Full Product Launch with refined features based on user feedback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Scale Partnerships with educational institutions, content providers, and industry bodies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Establish a robust support system to help users maximize their platform use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Scale up marketing efforts to include success stories and testimonials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Continuous user feedback using analytics to track engagement and success rates</a:t>
            </a:r>
          </a:p>
        </p:txBody>
      </p:sp>
    </p:spTree>
    <p:extLst>
      <p:ext uri="{BB962C8B-B14F-4D97-AF65-F5344CB8AC3E}">
        <p14:creationId xmlns:p14="http://schemas.microsoft.com/office/powerpoint/2010/main" val="242921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9490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BB6A9E3-FE9E-C9C8-4D52-244EC0FD7BCF}"/>
              </a:ext>
            </a:extLst>
          </p:cNvPr>
          <p:cNvCxnSpPr/>
          <p:nvPr/>
        </p:nvCxnSpPr>
        <p:spPr>
          <a:xfrm>
            <a:off x="550863" y="1586932"/>
            <a:ext cx="8137524" cy="984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7C4ABD1-AB88-8D1B-ED73-456512179BEF}"/>
              </a:ext>
            </a:extLst>
          </p:cNvPr>
          <p:cNvSpPr/>
          <p:nvPr/>
        </p:nvSpPr>
        <p:spPr>
          <a:xfrm>
            <a:off x="457257" y="1504878"/>
            <a:ext cx="182562" cy="166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ED66C9-8573-D967-107A-CB2FDFBB4782}"/>
              </a:ext>
            </a:extLst>
          </p:cNvPr>
          <p:cNvSpPr/>
          <p:nvPr/>
        </p:nvSpPr>
        <p:spPr>
          <a:xfrm>
            <a:off x="2997256" y="1504878"/>
            <a:ext cx="182562" cy="166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814F9B-2E66-F2FE-B39C-38A8258EE94D}"/>
              </a:ext>
            </a:extLst>
          </p:cNvPr>
          <p:cNvSpPr/>
          <p:nvPr/>
        </p:nvSpPr>
        <p:spPr>
          <a:xfrm>
            <a:off x="5251507" y="1504876"/>
            <a:ext cx="182562" cy="166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C7D815-10F0-4DF0-76DC-8D840E09BB44}"/>
              </a:ext>
            </a:extLst>
          </p:cNvPr>
          <p:cNvSpPr/>
          <p:nvPr/>
        </p:nvSpPr>
        <p:spPr>
          <a:xfrm>
            <a:off x="7632757" y="1504876"/>
            <a:ext cx="182562" cy="166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4DFC3-CEF1-424B-66AA-D8CD63962C83}"/>
              </a:ext>
            </a:extLst>
          </p:cNvPr>
          <p:cNvSpPr txBox="1"/>
          <p:nvPr/>
        </p:nvSpPr>
        <p:spPr>
          <a:xfrm>
            <a:off x="458627" y="1951667"/>
            <a:ext cx="16716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Business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930F9-209C-B3A7-A56F-17580F2EAA0D}"/>
              </a:ext>
            </a:extLst>
          </p:cNvPr>
          <p:cNvSpPr txBox="1"/>
          <p:nvPr/>
        </p:nvSpPr>
        <p:spPr>
          <a:xfrm>
            <a:off x="2347752" y="1951666"/>
            <a:ext cx="16716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Introducing our 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1D0E3-48B8-F0D1-9995-E723959F6CD7}"/>
              </a:ext>
            </a:extLst>
          </p:cNvPr>
          <p:cNvSpPr txBox="1"/>
          <p:nvPr/>
        </p:nvSpPr>
        <p:spPr>
          <a:xfrm>
            <a:off x="4602002" y="1951666"/>
            <a:ext cx="16716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Market Segmentation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048BB-2E26-46F3-A7E9-5A955861383C}"/>
              </a:ext>
            </a:extLst>
          </p:cNvPr>
          <p:cNvSpPr txBox="1"/>
          <p:nvPr/>
        </p:nvSpPr>
        <p:spPr>
          <a:xfrm>
            <a:off x="7237252" y="1951666"/>
            <a:ext cx="11557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D48753-A811-8E84-43B1-2F9CC6BD31F2}"/>
              </a:ext>
            </a:extLst>
          </p:cNvPr>
          <p:cNvSpPr txBox="1"/>
          <p:nvPr/>
        </p:nvSpPr>
        <p:spPr>
          <a:xfrm>
            <a:off x="204644" y="2471719"/>
            <a:ext cx="184626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/>
              <a:t>Competition – Secondary Data</a:t>
            </a:r>
          </a:p>
          <a:p>
            <a:endParaRPr lang="en-US"/>
          </a:p>
          <a:p>
            <a:pPr marL="285750" indent="-285750">
              <a:buChar char="•"/>
            </a:pPr>
            <a:r>
              <a:rPr lang="en-US"/>
              <a:t>Competition – CLV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0A243-04E6-D05D-F958-BE57A324C408}"/>
              </a:ext>
            </a:extLst>
          </p:cNvPr>
          <p:cNvSpPr txBox="1"/>
          <p:nvPr/>
        </p:nvSpPr>
        <p:spPr>
          <a:xfrm>
            <a:off x="4514706" y="2471719"/>
            <a:ext cx="184626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/>
              <a:t>Survey Data Collection Demographics</a:t>
            </a:r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r>
              <a:rPr lang="en-US"/>
              <a:t>Summary of Variable Graphs</a:t>
            </a:r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r>
              <a:rPr lang="en-US"/>
              <a:t>Segmentation Results and Descriptions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48896-98E2-58F5-F91A-F3043B759F13}"/>
              </a:ext>
            </a:extLst>
          </p:cNvPr>
          <p:cNvSpPr txBox="1"/>
          <p:nvPr/>
        </p:nvSpPr>
        <p:spPr>
          <a:xfrm>
            <a:off x="7157894" y="2471719"/>
            <a:ext cx="184626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/>
              <a:t>Business Implications and Market Outreach</a:t>
            </a:r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r>
              <a:rPr lang="en-US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41303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9490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pic>
        <p:nvPicPr>
          <p:cNvPr id="4" name="Picture 3" descr="A blue arrow pointing up&#10;&#10;Description automatically generated">
            <a:extLst>
              <a:ext uri="{FF2B5EF4-FFF2-40B4-BE49-F238E27FC236}">
                <a16:creationId xmlns:a16="http://schemas.microsoft.com/office/drawing/2014/main" id="{17350E82-6B31-7FAB-E4F1-C9880E78E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75" y="1584325"/>
            <a:ext cx="3086100" cy="308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66AEF-D9B6-D382-4033-B72910C85E86}"/>
              </a:ext>
            </a:extLst>
          </p:cNvPr>
          <p:cNvSpPr txBox="1"/>
          <p:nvPr/>
        </p:nvSpPr>
        <p:spPr>
          <a:xfrm>
            <a:off x="281909" y="1121778"/>
            <a:ext cx="549909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1200" b="1">
                <a:solidFill>
                  <a:srgbClr val="0D0D0D"/>
                </a:solidFill>
              </a:rPr>
              <a:t>Sample Bias:</a:t>
            </a:r>
            <a:r>
              <a:rPr lang="en-US" sz="1200">
                <a:solidFill>
                  <a:srgbClr val="0D0D0D"/>
                </a:solidFill>
              </a:rPr>
              <a:t> The analysis might not fully show the varied experiences and needs of all customers if the sample doesn't represent everyone.</a:t>
            </a:r>
          </a:p>
          <a:p>
            <a:endParaRPr lang="en-US" sz="1200">
              <a:solidFill>
                <a:srgbClr val="0D0D0D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 b="1">
                <a:solidFill>
                  <a:srgbClr val="0D0D0D"/>
                </a:solidFill>
              </a:rPr>
              <a:t>Demographic Range:</a:t>
            </a:r>
            <a:r>
              <a:rPr lang="en-US" sz="1200">
                <a:solidFill>
                  <a:srgbClr val="0D0D0D"/>
                </a:solidFill>
              </a:rPr>
              <a:t> Not covering a wide range of demographics might miss important insights from key market segments.</a:t>
            </a:r>
          </a:p>
          <a:p>
            <a:endParaRPr lang="en-US" sz="1200">
              <a:solidFill>
                <a:srgbClr val="0D0D0D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 b="1">
                <a:solidFill>
                  <a:srgbClr val="0D0D0D"/>
                </a:solidFill>
              </a:rPr>
              <a:t>Response Rate:</a:t>
            </a:r>
            <a:r>
              <a:rPr lang="en-US" sz="1200">
                <a:solidFill>
                  <a:srgbClr val="0D0D0D"/>
                </a:solidFill>
              </a:rPr>
              <a:t> Low response rates can limit the generalizability of the survey findings to the entire target population.</a:t>
            </a:r>
          </a:p>
          <a:p>
            <a:endParaRPr lang="en-US" sz="1200">
              <a:solidFill>
                <a:srgbClr val="0D0D0D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 b="1">
                <a:solidFill>
                  <a:srgbClr val="0D0D0D"/>
                </a:solidFill>
              </a:rPr>
              <a:t>Social Desirability Bias: </a:t>
            </a:r>
            <a:r>
              <a:rPr lang="en-US" sz="1200">
                <a:solidFill>
                  <a:srgbClr val="0D0D0D"/>
                </a:solidFill>
              </a:rPr>
              <a:t>People might give answers they think are more liked, not necessarily true, potentially misdirecting the survey outcomes.</a:t>
            </a:r>
          </a:p>
          <a:p>
            <a:endParaRPr lang="en-US" sz="1200">
              <a:solidFill>
                <a:srgbClr val="0D0D0D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 b="1">
                <a:solidFill>
                  <a:srgbClr val="0D0D0D"/>
                </a:solidFill>
              </a:rPr>
              <a:t>Question Interpretation:</a:t>
            </a:r>
            <a:r>
              <a:rPr lang="en-US" sz="1200">
                <a:solidFill>
                  <a:srgbClr val="0D0D0D"/>
                </a:solidFill>
              </a:rPr>
              <a:t> Variability in how respondents interpret survey questions can lead to inconsistencies in responses, affecting the accuracy of the data collected.</a:t>
            </a:r>
          </a:p>
          <a:p>
            <a:endParaRPr lang="en-US" sz="1200">
              <a:solidFill>
                <a:srgbClr val="0D0D0D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 b="1">
                <a:solidFill>
                  <a:srgbClr val="0D0D0D"/>
                </a:solidFill>
              </a:rPr>
              <a:t>Survey Fatigue:</a:t>
            </a:r>
            <a:r>
              <a:rPr lang="en-US" sz="1200">
                <a:solidFill>
                  <a:srgbClr val="0D0D0D"/>
                </a:solidFill>
              </a:rPr>
              <a:t> Long surveys may lead to respondent fatigue, resulting in rushed or incomplete answers that can affect data quality.</a:t>
            </a:r>
          </a:p>
        </p:txBody>
      </p:sp>
    </p:spTree>
    <p:extLst>
      <p:ext uri="{BB962C8B-B14F-4D97-AF65-F5344CB8AC3E}">
        <p14:creationId xmlns:p14="http://schemas.microsoft.com/office/powerpoint/2010/main" val="1357051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453649" y="1482825"/>
            <a:ext cx="6236703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441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35589" y="445025"/>
            <a:ext cx="5401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market Landscape</a:t>
            </a:r>
            <a:endParaRPr/>
          </a:p>
        </p:txBody>
      </p:sp>
      <p:pic>
        <p:nvPicPr>
          <p:cNvPr id="3" name="图片 2" descr="图表, 条形图&#10;&#10;已自动生成说明">
            <a:extLst>
              <a:ext uri="{FF2B5EF4-FFF2-40B4-BE49-F238E27FC236}">
                <a16:creationId xmlns:a16="http://schemas.microsoft.com/office/drawing/2014/main" id="{E2A6B9F7-5028-A7EE-42AB-780331D7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1597391"/>
            <a:ext cx="4629150" cy="21032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BEB81F-5296-736A-D10E-5EFC75B312BD}"/>
              </a:ext>
            </a:extLst>
          </p:cNvPr>
          <p:cNvSpPr/>
          <p:nvPr/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Ins="0" bIns="45720" rtlCol="0" anchor="ctr"/>
          <a:lstStyle/>
          <a:p>
            <a:pPr marL="285750" indent="-285750">
              <a:spcBef>
                <a:spcPts val="6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chemeClr val="bg1"/>
                </a:solidFill>
              </a:rPr>
              <a:t>Evaluate the positioning and estimate customer lifetime value across different competitors in existing market. </a:t>
            </a:r>
          </a:p>
          <a:p>
            <a:pPr marL="285750" indent="-285750">
              <a:spcBef>
                <a:spcPts val="6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chemeClr val="bg1"/>
                </a:solidFill>
                <a:ea typeface="宋体"/>
              </a:rPr>
              <a:t>Introducing a new education platform devised from existing gaps and unmet consumer needs in the current education subscription services market.</a:t>
            </a:r>
            <a:endParaRPr lang="en-US" sz="1600">
              <a:solidFill>
                <a:schemeClr val="bg1"/>
              </a:solidFill>
              <a:ea typeface="宋体"/>
              <a:cs typeface="Arial"/>
            </a:endParaRPr>
          </a:p>
          <a:p>
            <a:pPr marL="285750" indent="-285750">
              <a:spcBef>
                <a:spcPts val="6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chemeClr val="bg1"/>
                </a:solidFill>
              </a:rPr>
              <a:t>Identify and differentiate distinct consumer segments and their characteristics in the market</a:t>
            </a:r>
          </a:p>
          <a:p>
            <a:pPr marL="285750" indent="-285750">
              <a:spcBef>
                <a:spcPts val="6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chemeClr val="bg1"/>
                </a:solidFill>
                <a:cs typeface="Arial"/>
              </a:rPr>
              <a:t>Develop a Go-To-Market strategy to introduce our new product for target customer group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864038" y="429150"/>
            <a:ext cx="79490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Competiton – Secondary data</a:t>
            </a:r>
            <a:endParaRPr/>
          </a:p>
        </p:txBody>
      </p:sp>
      <p:pic>
        <p:nvPicPr>
          <p:cNvPr id="3" name="Picture 2" descr="Coursera Review: The Only Review You Need to Read">
            <a:extLst>
              <a:ext uri="{FF2B5EF4-FFF2-40B4-BE49-F238E27FC236}">
                <a16:creationId xmlns:a16="http://schemas.microsoft.com/office/drawing/2014/main" id="{38F5BBEC-A759-DF33-5C30-991AA11F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88" y="1279525"/>
            <a:ext cx="753745" cy="730821"/>
          </a:xfrm>
          <a:prstGeom prst="rect">
            <a:avLst/>
          </a:prstGeom>
        </p:spPr>
      </p:pic>
      <p:pic>
        <p:nvPicPr>
          <p:cNvPr id="5" name="Picture 4" descr="Udemy">
            <a:extLst>
              <a:ext uri="{FF2B5EF4-FFF2-40B4-BE49-F238E27FC236}">
                <a16:creationId xmlns:a16="http://schemas.microsoft.com/office/drawing/2014/main" id="{3A30B1A8-4588-11AC-88BD-EA87EE8DA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13" y="1277938"/>
            <a:ext cx="733997" cy="731520"/>
          </a:xfrm>
          <a:prstGeom prst="rect">
            <a:avLst/>
          </a:prstGeom>
        </p:spPr>
      </p:pic>
      <p:pic>
        <p:nvPicPr>
          <p:cNvPr id="6" name="Picture 5" descr="edX - YouTube">
            <a:extLst>
              <a:ext uri="{FF2B5EF4-FFF2-40B4-BE49-F238E27FC236}">
                <a16:creationId xmlns:a16="http://schemas.microsoft.com/office/drawing/2014/main" id="{D0694749-27DD-4EFC-FCF4-7D44A128F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463" y="1279525"/>
            <a:ext cx="730822" cy="728345"/>
          </a:xfrm>
          <a:prstGeom prst="rect">
            <a:avLst/>
          </a:prstGeom>
        </p:spPr>
      </p:pic>
      <p:pic>
        <p:nvPicPr>
          <p:cNvPr id="7" name="Picture 6" descr="DataCamp: Data Science and AI - Apps on Google Play">
            <a:extLst>
              <a:ext uri="{FF2B5EF4-FFF2-40B4-BE49-F238E27FC236}">
                <a16:creationId xmlns:a16="http://schemas.microsoft.com/office/drawing/2014/main" id="{9DCAD165-7DFA-8EFB-57B6-AF3B1E745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400" y="1279525"/>
            <a:ext cx="730822" cy="728345"/>
          </a:xfrm>
          <a:prstGeom prst="rect">
            <a:avLst/>
          </a:prstGeom>
        </p:spPr>
      </p:pic>
      <p:pic>
        <p:nvPicPr>
          <p:cNvPr id="8" name="Picture 7" descr="LinkedIn Learning – The DTL Guide">
            <a:extLst>
              <a:ext uri="{FF2B5EF4-FFF2-40B4-BE49-F238E27FC236}">
                <a16:creationId xmlns:a16="http://schemas.microsoft.com/office/drawing/2014/main" id="{98367322-E84E-986E-26E7-9A1C996E9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1963" y="1279525"/>
            <a:ext cx="729933" cy="72834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B11A400-975F-55C5-51D5-9A0AB35A3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02307"/>
              </p:ext>
            </p:extLst>
          </p:nvPr>
        </p:nvGraphicFramePr>
        <p:xfrm>
          <a:off x="3493" y="2095564"/>
          <a:ext cx="9137418" cy="2863114"/>
        </p:xfrm>
        <a:graphic>
          <a:graphicData uri="http://schemas.openxmlformats.org/drawingml/2006/table">
            <a:tbl>
              <a:tblPr firstRow="1" bandRow="1">
                <a:tableStyleId>{825AB7B2-1CE7-4AFA-B414-405BAC772E42}</a:tableStyleId>
              </a:tblPr>
              <a:tblGrid>
                <a:gridCol w="1522903">
                  <a:extLst>
                    <a:ext uri="{9D8B030D-6E8A-4147-A177-3AD203B41FA5}">
                      <a16:colId xmlns:a16="http://schemas.microsoft.com/office/drawing/2014/main" val="1616264593"/>
                    </a:ext>
                  </a:extLst>
                </a:gridCol>
                <a:gridCol w="1522903">
                  <a:extLst>
                    <a:ext uri="{9D8B030D-6E8A-4147-A177-3AD203B41FA5}">
                      <a16:colId xmlns:a16="http://schemas.microsoft.com/office/drawing/2014/main" val="2182397899"/>
                    </a:ext>
                  </a:extLst>
                </a:gridCol>
                <a:gridCol w="1522903">
                  <a:extLst>
                    <a:ext uri="{9D8B030D-6E8A-4147-A177-3AD203B41FA5}">
                      <a16:colId xmlns:a16="http://schemas.microsoft.com/office/drawing/2014/main" val="3780294700"/>
                    </a:ext>
                  </a:extLst>
                </a:gridCol>
                <a:gridCol w="1522903">
                  <a:extLst>
                    <a:ext uri="{9D8B030D-6E8A-4147-A177-3AD203B41FA5}">
                      <a16:colId xmlns:a16="http://schemas.microsoft.com/office/drawing/2014/main" val="3173291704"/>
                    </a:ext>
                  </a:extLst>
                </a:gridCol>
                <a:gridCol w="1522903">
                  <a:extLst>
                    <a:ext uri="{9D8B030D-6E8A-4147-A177-3AD203B41FA5}">
                      <a16:colId xmlns:a16="http://schemas.microsoft.com/office/drawing/2014/main" val="1095410841"/>
                    </a:ext>
                  </a:extLst>
                </a:gridCol>
                <a:gridCol w="1522903">
                  <a:extLst>
                    <a:ext uri="{9D8B030D-6E8A-4147-A177-3AD203B41FA5}">
                      <a16:colId xmlns:a16="http://schemas.microsoft.com/office/drawing/2014/main" val="2045832660"/>
                    </a:ext>
                  </a:extLst>
                </a:gridCol>
              </a:tblGrid>
              <a:tr h="480594"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1" i="0" u="none" strike="noStrike" baseline="0" noProof="0">
                          <a:solidFill>
                            <a:srgbClr val="000000"/>
                          </a:solidFill>
                        </a:rPr>
                        <a:t>Active Users (Globally):</a:t>
                      </a:r>
                      <a:endParaRPr lang="en-US" sz="1200" b="1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142 million </a:t>
                      </a:r>
                      <a:endParaRPr lang="en-US" sz="120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64 million</a:t>
                      </a:r>
                      <a:endParaRPr lang="en-US" sz="120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41 million</a:t>
                      </a:r>
                      <a:endParaRPr lang="en-US" sz="120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10 million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 u="none" strike="noStrik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27 million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7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latin typeface="Arial"/>
                        </a:rPr>
                        <a:t>Course Offerings:</a:t>
                      </a:r>
                      <a:r>
                        <a:rPr lang="en-US" sz="1200" b="0" i="0" u="none" strike="noStrike" noProof="0">
                          <a:latin typeface="Arial"/>
                        </a:rPr>
                        <a:t> </a:t>
                      </a:r>
                      <a:endParaRPr lang="en-US" sz="12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D0D0D"/>
                          </a:solidFill>
                          <a:latin typeface="Arial"/>
                        </a:rPr>
                        <a:t>Approximately 7,000 courses</a:t>
                      </a:r>
                      <a:endParaRPr lang="en-US" sz="120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210,000+</a:t>
                      </a:r>
                      <a:endParaRPr lang="en-US" sz="120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3,500+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440+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16000+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88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latin typeface="Arial"/>
                        </a:rPr>
                        <a:t>Subscription Model:</a:t>
                      </a:r>
                      <a:r>
                        <a:rPr lang="en-US" sz="1200" b="0" i="0" u="none" strike="noStrike" noProof="0">
                          <a:latin typeface="Arial"/>
                        </a:rPr>
                        <a:t> </a:t>
                      </a:r>
                      <a:endParaRPr lang="en-US" sz="12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Coursera Plus</a:t>
                      </a:r>
                      <a:endParaRPr lang="en-US" sz="120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D0D0D"/>
                          </a:solidFill>
                          <a:latin typeface="Arial"/>
                        </a:rPr>
                        <a:t>Udemy Business</a:t>
                      </a:r>
                      <a:endParaRPr lang="en-US" sz="120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EdX for Business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err="1"/>
                        <a:t>DataCamp</a:t>
                      </a:r>
                      <a:r>
                        <a:rPr lang="en-US" sz="1200"/>
                        <a:t> Premium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err="1"/>
                        <a:t>Linkedin</a:t>
                      </a:r>
                      <a:r>
                        <a:rPr lang="en-US" sz="1200"/>
                        <a:t> Premium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28792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latin typeface="Arial"/>
                        </a:rPr>
                        <a:t>Subscription Cost (Monthly):</a:t>
                      </a:r>
                      <a:r>
                        <a:rPr lang="en-US" sz="1200" b="0" i="0" u="none" strike="noStrike" noProof="0">
                          <a:latin typeface="Arial"/>
                        </a:rPr>
                        <a:t> </a:t>
                      </a:r>
                      <a:endParaRPr lang="en-US" sz="12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$59</a:t>
                      </a:r>
                      <a:endParaRPr 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D0D0D"/>
                          </a:solidFill>
                          <a:latin typeface="Arial"/>
                        </a:rPr>
                        <a:t>$20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$29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$13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$19.99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30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D0D0D"/>
                          </a:solidFill>
                        </a:rPr>
                        <a:t>Annual Revenue (2023):</a:t>
                      </a:r>
                      <a:r>
                        <a:rPr lang="en-US" sz="1200" b="0" i="0" u="none" strike="noStrike" noProof="0">
                          <a:solidFill>
                            <a:srgbClr val="0D0D0D"/>
                          </a:solidFill>
                        </a:rPr>
                        <a:t> </a:t>
                      </a:r>
                      <a:endParaRPr lang="en-US" sz="12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$636 million</a:t>
                      </a:r>
                      <a:endParaRPr lang="en-US" sz="120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$728.9 million</a:t>
                      </a:r>
                      <a:endParaRPr lang="en-US" sz="120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$44 million</a:t>
                      </a:r>
                      <a:endParaRPr lang="en-US" sz="120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$12.5 million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$15 billion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84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i="0" u="none" strike="noStrike" cap="none">
                          <a:solidFill>
                            <a:srgbClr val="0D0D0D"/>
                          </a:solidFill>
                          <a:latin typeface="Arial"/>
                          <a:cs typeface="Arial"/>
                          <a:sym typeface="Arial"/>
                        </a:rPr>
                        <a:t>Overall Rating: 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4.5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4.5 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4.3 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4.4 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716581"/>
                  </a:ext>
                </a:extLst>
              </a:tr>
            </a:tbl>
          </a:graphicData>
        </a:graphic>
      </p:graphicFrame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4BB408D0-DE42-903C-9E1D-E31F64BEB628}"/>
              </a:ext>
            </a:extLst>
          </p:cNvPr>
          <p:cNvSpPr/>
          <p:nvPr/>
        </p:nvSpPr>
        <p:spPr>
          <a:xfrm>
            <a:off x="2457783" y="4639499"/>
            <a:ext cx="91758" cy="9175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334133D2-5899-985F-9BF8-61273BE98D45}"/>
              </a:ext>
            </a:extLst>
          </p:cNvPr>
          <p:cNvSpPr/>
          <p:nvPr/>
        </p:nvSpPr>
        <p:spPr>
          <a:xfrm>
            <a:off x="3973845" y="4639498"/>
            <a:ext cx="91758" cy="9175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0C393B41-D000-D2F7-8D78-93155BF2077E}"/>
              </a:ext>
            </a:extLst>
          </p:cNvPr>
          <p:cNvSpPr/>
          <p:nvPr/>
        </p:nvSpPr>
        <p:spPr>
          <a:xfrm>
            <a:off x="5489908" y="4631561"/>
            <a:ext cx="91758" cy="9175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25000B71-2D5E-8ED0-3649-97931D65A3BD}"/>
              </a:ext>
            </a:extLst>
          </p:cNvPr>
          <p:cNvSpPr/>
          <p:nvPr/>
        </p:nvSpPr>
        <p:spPr>
          <a:xfrm>
            <a:off x="7005970" y="4639499"/>
            <a:ext cx="91758" cy="9175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B2D23037-758F-DB80-B646-001B2E3E8FEA}"/>
              </a:ext>
            </a:extLst>
          </p:cNvPr>
          <p:cNvSpPr/>
          <p:nvPr/>
        </p:nvSpPr>
        <p:spPr>
          <a:xfrm>
            <a:off x="8529970" y="4631561"/>
            <a:ext cx="91758" cy="9175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8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9490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Competiton – CLV</a:t>
            </a:r>
            <a:endParaRPr/>
          </a:p>
        </p:txBody>
      </p:sp>
      <p:pic>
        <p:nvPicPr>
          <p:cNvPr id="8" name="Picture 7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0416D9C8-7352-C95E-6A4D-17F37E70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22" y="1239216"/>
            <a:ext cx="2341840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C1E14B2C-3DC1-DA6C-FF41-70236F1B5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899" y="1223341"/>
            <a:ext cx="2341841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E6ED189C-BE87-F30A-1E51-82D17297E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223" y="1223340"/>
            <a:ext cx="2333560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996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9490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Competiton – CLV</a:t>
            </a:r>
            <a:endParaRPr/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53B4707A-974D-B4F1-91E2-75AD7053E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741" y="1091657"/>
            <a:ext cx="4923339" cy="3603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34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9490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Competiton – Retention strategies</a:t>
            </a:r>
            <a:endParaRPr/>
          </a:p>
        </p:txBody>
      </p:sp>
      <p:pic>
        <p:nvPicPr>
          <p:cNvPr id="9" name="Picture 8" descr="Coursera Review: The Only Review You Need to Read">
            <a:extLst>
              <a:ext uri="{FF2B5EF4-FFF2-40B4-BE49-F238E27FC236}">
                <a16:creationId xmlns:a16="http://schemas.microsoft.com/office/drawing/2014/main" id="{ECD87FAB-3931-D8E7-8F04-B36202C3F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98" y="1134579"/>
            <a:ext cx="753745" cy="730821"/>
          </a:xfrm>
          <a:prstGeom prst="rect">
            <a:avLst/>
          </a:prstGeom>
        </p:spPr>
      </p:pic>
      <p:pic>
        <p:nvPicPr>
          <p:cNvPr id="12" name="Picture 11" descr="Udemy">
            <a:extLst>
              <a:ext uri="{FF2B5EF4-FFF2-40B4-BE49-F238E27FC236}">
                <a16:creationId xmlns:a16="http://schemas.microsoft.com/office/drawing/2014/main" id="{DA1069B8-5BD2-83A2-BB34-5B9F94B5F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825" y="1132992"/>
            <a:ext cx="733997" cy="731520"/>
          </a:xfrm>
          <a:prstGeom prst="rect">
            <a:avLst/>
          </a:prstGeom>
        </p:spPr>
      </p:pic>
      <p:pic>
        <p:nvPicPr>
          <p:cNvPr id="14" name="Picture 13" descr="edX - YouTube">
            <a:extLst>
              <a:ext uri="{FF2B5EF4-FFF2-40B4-BE49-F238E27FC236}">
                <a16:creationId xmlns:a16="http://schemas.microsoft.com/office/drawing/2014/main" id="{BED410DC-8C7E-F8C1-2157-3D301EDA5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395" y="1134579"/>
            <a:ext cx="730822" cy="728345"/>
          </a:xfrm>
          <a:prstGeom prst="rect">
            <a:avLst/>
          </a:prstGeom>
        </p:spPr>
      </p:pic>
      <p:pic>
        <p:nvPicPr>
          <p:cNvPr id="16" name="Picture 15" descr="DataCamp: Data Science and AI - Apps on Google Play">
            <a:extLst>
              <a:ext uri="{FF2B5EF4-FFF2-40B4-BE49-F238E27FC236}">
                <a16:creationId xmlns:a16="http://schemas.microsoft.com/office/drawing/2014/main" id="{225DC89A-D925-8F39-1DAE-170B2E731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6790" y="1134579"/>
            <a:ext cx="730822" cy="728345"/>
          </a:xfrm>
          <a:prstGeom prst="rect">
            <a:avLst/>
          </a:prstGeom>
        </p:spPr>
      </p:pic>
      <p:pic>
        <p:nvPicPr>
          <p:cNvPr id="18" name="Picture 17" descr="LinkedIn Learning – The DTL Guide">
            <a:extLst>
              <a:ext uri="{FF2B5EF4-FFF2-40B4-BE49-F238E27FC236}">
                <a16:creationId xmlns:a16="http://schemas.microsoft.com/office/drawing/2014/main" id="{1DDDF75D-2B19-1153-DF21-9F7B972B4E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0005" y="1134579"/>
            <a:ext cx="729933" cy="72834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703D46-B015-E0F6-40B9-D4820945D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8991"/>
              </p:ext>
            </p:extLst>
          </p:nvPr>
        </p:nvGraphicFramePr>
        <p:xfrm>
          <a:off x="298781" y="2146465"/>
          <a:ext cx="8539845" cy="2350785"/>
        </p:xfrm>
        <a:graphic>
          <a:graphicData uri="http://schemas.openxmlformats.org/drawingml/2006/table">
            <a:tbl>
              <a:tblPr firstRow="1" bandRow="1">
                <a:tableStyleId>{825AB7B2-1CE7-4AFA-B414-405BAC772E42}</a:tableStyleId>
              </a:tblPr>
              <a:tblGrid>
                <a:gridCol w="1707969">
                  <a:extLst>
                    <a:ext uri="{9D8B030D-6E8A-4147-A177-3AD203B41FA5}">
                      <a16:colId xmlns:a16="http://schemas.microsoft.com/office/drawing/2014/main" val="3569358767"/>
                    </a:ext>
                  </a:extLst>
                </a:gridCol>
                <a:gridCol w="1707969">
                  <a:extLst>
                    <a:ext uri="{9D8B030D-6E8A-4147-A177-3AD203B41FA5}">
                      <a16:colId xmlns:a16="http://schemas.microsoft.com/office/drawing/2014/main" val="343524756"/>
                    </a:ext>
                  </a:extLst>
                </a:gridCol>
                <a:gridCol w="1707969">
                  <a:extLst>
                    <a:ext uri="{9D8B030D-6E8A-4147-A177-3AD203B41FA5}">
                      <a16:colId xmlns:a16="http://schemas.microsoft.com/office/drawing/2014/main" val="179213415"/>
                    </a:ext>
                  </a:extLst>
                </a:gridCol>
                <a:gridCol w="1707969">
                  <a:extLst>
                    <a:ext uri="{9D8B030D-6E8A-4147-A177-3AD203B41FA5}">
                      <a16:colId xmlns:a16="http://schemas.microsoft.com/office/drawing/2014/main" val="1217147499"/>
                    </a:ext>
                  </a:extLst>
                </a:gridCol>
                <a:gridCol w="1707969">
                  <a:extLst>
                    <a:ext uri="{9D8B030D-6E8A-4147-A177-3AD203B41FA5}">
                      <a16:colId xmlns:a16="http://schemas.microsoft.com/office/drawing/2014/main" val="510156719"/>
                    </a:ext>
                  </a:extLst>
                </a:gridCol>
              </a:tblGrid>
              <a:tr h="5702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University and Industry Partnerships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MicroMasters and Professional Certificate Programs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Integration with LinkedIn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Mobile-Friendly Design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Skill Tracks and Career Tracks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031806"/>
                  </a:ext>
                </a:extLst>
              </a:tr>
              <a:tr h="5702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Financial Aid and Scholarships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Gobal University Partnerships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Learning Paths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Gamification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Hands-On Learning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3316"/>
                  </a:ext>
                </a:extLst>
              </a:tr>
              <a:tr h="5702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Coursera for Business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Audit Tracks for Free Learning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Skill Assessments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Interactive Course Content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Community Projects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9456"/>
                  </a:ext>
                </a:extLst>
              </a:tr>
              <a:tr h="5702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Certification and Degree Programs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Open edX Community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Content for Professionals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Personalized Learning Paths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DataCamp Workspace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20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02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9490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our product</a:t>
            </a:r>
            <a:endParaRPr/>
          </a:p>
        </p:txBody>
      </p:sp>
      <p:pic>
        <p:nvPicPr>
          <p:cNvPr id="5" name="Picture 4" descr="A colorful circles with icons&#10;&#10;Description automatically generated">
            <a:extLst>
              <a:ext uri="{FF2B5EF4-FFF2-40B4-BE49-F238E27FC236}">
                <a16:creationId xmlns:a16="http://schemas.microsoft.com/office/drawing/2014/main" id="{08D8EBC9-4DE0-BF93-592E-A515E240D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869" y="1103313"/>
            <a:ext cx="3248263" cy="3659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34F486-6D17-7886-3D4A-B5A5C6948DDB}"/>
              </a:ext>
            </a:extLst>
          </p:cNvPr>
          <p:cNvSpPr txBox="1"/>
          <p:nvPr/>
        </p:nvSpPr>
        <p:spPr>
          <a:xfrm>
            <a:off x="524132" y="1456143"/>
            <a:ext cx="2209421" cy="338554"/>
          </a:xfrm>
          <a:prstGeom prst="rect">
            <a:avLst/>
          </a:prstGeom>
          <a:noFill/>
          <a:ln w="12700">
            <a:solidFill>
              <a:srgbClr val="264F73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264F73"/>
                </a:solidFill>
              </a:rPr>
              <a:t>Real-World Projects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C6BC0-ED55-2F75-FE4C-B53052A1ED2D}"/>
              </a:ext>
            </a:extLst>
          </p:cNvPr>
          <p:cNvSpPr txBox="1"/>
          <p:nvPr/>
        </p:nvSpPr>
        <p:spPr>
          <a:xfrm>
            <a:off x="524132" y="2694393"/>
            <a:ext cx="2209421" cy="338554"/>
          </a:xfrm>
          <a:prstGeom prst="rect">
            <a:avLst/>
          </a:prstGeom>
          <a:noFill/>
          <a:ln>
            <a:solidFill>
              <a:srgbClr val="3FBFB2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3FBFB2"/>
                </a:solidFill>
              </a:rPr>
              <a:t>Collaboration Tools</a:t>
            </a:r>
            <a:endParaRPr 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F37CC-7DA1-0192-233F-7ECE840766CF}"/>
              </a:ext>
            </a:extLst>
          </p:cNvPr>
          <p:cNvSpPr txBox="1"/>
          <p:nvPr/>
        </p:nvSpPr>
        <p:spPr>
          <a:xfrm>
            <a:off x="524132" y="3845331"/>
            <a:ext cx="2209421" cy="584775"/>
          </a:xfrm>
          <a:prstGeom prst="rect">
            <a:avLst/>
          </a:prstGeom>
          <a:noFill/>
          <a:ln w="12700">
            <a:solidFill>
              <a:srgbClr val="BCD97E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BCD97E"/>
                </a:solidFill>
              </a:rPr>
              <a:t>Mentorship and Guidance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E83E9-2463-C26E-94C7-BA6CE09577CE}"/>
              </a:ext>
            </a:extLst>
          </p:cNvPr>
          <p:cNvSpPr txBox="1"/>
          <p:nvPr/>
        </p:nvSpPr>
        <p:spPr>
          <a:xfrm>
            <a:off x="6453445" y="3722221"/>
            <a:ext cx="2209421" cy="584775"/>
          </a:xfrm>
          <a:prstGeom prst="rect">
            <a:avLst/>
          </a:prstGeom>
          <a:noFill/>
          <a:ln w="12700">
            <a:solidFill>
              <a:srgbClr val="ECD180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ECD180"/>
                </a:solidFill>
              </a:rPr>
              <a:t>Industry Partnerships</a:t>
            </a:r>
            <a:endParaRPr 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9A766-F22B-0EBC-161A-E29C107B4611}"/>
              </a:ext>
            </a:extLst>
          </p:cNvPr>
          <p:cNvSpPr txBox="1"/>
          <p:nvPr/>
        </p:nvSpPr>
        <p:spPr>
          <a:xfrm>
            <a:off x="6453445" y="2571283"/>
            <a:ext cx="2209421" cy="584775"/>
          </a:xfrm>
          <a:prstGeom prst="rect">
            <a:avLst/>
          </a:prstGeom>
          <a:noFill/>
          <a:ln w="12700">
            <a:solidFill>
              <a:srgbClr val="F28D35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F28D35"/>
                </a:solidFill>
              </a:rPr>
              <a:t>Highly Accredited Courses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7284B-A5AC-F1C4-D45D-D05CB577857D}"/>
              </a:ext>
            </a:extLst>
          </p:cNvPr>
          <p:cNvSpPr txBox="1"/>
          <p:nvPr/>
        </p:nvSpPr>
        <p:spPr>
          <a:xfrm>
            <a:off x="6453445" y="1460034"/>
            <a:ext cx="2209421" cy="584775"/>
          </a:xfrm>
          <a:prstGeom prst="rect">
            <a:avLst/>
          </a:prstGeom>
          <a:noFill/>
          <a:ln w="12700">
            <a:solidFill>
              <a:srgbClr val="E06666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E06666"/>
                </a:solidFill>
              </a:rPr>
              <a:t>Project Showcase and Portfolio</a:t>
            </a:r>
            <a:endParaRPr lang="en-US" b="1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7F50FDE-6F79-3B6D-3B81-09CBC7165279}"/>
              </a:ext>
            </a:extLst>
          </p:cNvPr>
          <p:cNvSpPr/>
          <p:nvPr/>
        </p:nvSpPr>
        <p:spPr>
          <a:xfrm>
            <a:off x="4224606" y="2574924"/>
            <a:ext cx="690562" cy="698499"/>
          </a:xfrm>
          <a:prstGeom prst="flowChartConnector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box with stars and a circle&#10;&#10;Description automatically generated">
            <a:extLst>
              <a:ext uri="{FF2B5EF4-FFF2-40B4-BE49-F238E27FC236}">
                <a16:creationId xmlns:a16="http://schemas.microsoft.com/office/drawing/2014/main" id="{01FF2C79-92FF-E77B-A403-989C1E5B7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663" y="2529865"/>
            <a:ext cx="823787" cy="828676"/>
          </a:xfrm>
          <a:prstGeom prst="flowChartConnector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654231-8FB0-F380-C425-1A765AF1A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3" y="1497013"/>
            <a:ext cx="939038" cy="942975"/>
          </a:xfrm>
          <a:prstGeom prst="flowChartConnector">
            <a:avLst/>
          </a:prstGeom>
        </p:spPr>
      </p:pic>
      <p:pic>
        <p:nvPicPr>
          <p:cNvPr id="26" name="Picture 25" descr="A computer screen with people around it&#10;&#10;Description automatically generated">
            <a:extLst>
              <a:ext uri="{FF2B5EF4-FFF2-40B4-BE49-F238E27FC236}">
                <a16:creationId xmlns:a16="http://schemas.microsoft.com/office/drawing/2014/main" id="{FA636CD5-3FCD-481C-E474-E345DF3CF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3075" y="2425700"/>
            <a:ext cx="939038" cy="942975"/>
          </a:xfrm>
          <a:prstGeom prst="rect">
            <a:avLst/>
          </a:prstGeom>
        </p:spPr>
      </p:pic>
      <p:pic>
        <p:nvPicPr>
          <p:cNvPr id="27" name="Picture 2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8F766728-CD19-E6F8-C611-39DA45B79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538" y="3578225"/>
            <a:ext cx="729807" cy="733426"/>
          </a:xfrm>
          <a:prstGeom prst="rect">
            <a:avLst/>
          </a:prstGeom>
        </p:spPr>
      </p:pic>
      <p:pic>
        <p:nvPicPr>
          <p:cNvPr id="32" name="Picture 31" descr="A computer screen with colorful graphics&#10;&#10;Description automatically generated">
            <a:extLst>
              <a:ext uri="{FF2B5EF4-FFF2-40B4-BE49-F238E27FC236}">
                <a16:creationId xmlns:a16="http://schemas.microsoft.com/office/drawing/2014/main" id="{B85EE1FA-6F34-720C-0448-B4E805AE01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4075" y="1504950"/>
            <a:ext cx="939038" cy="942975"/>
          </a:xfrm>
          <a:prstGeom prst="flowChartConnector">
            <a:avLst/>
          </a:prstGeom>
        </p:spPr>
      </p:pic>
      <p:pic>
        <p:nvPicPr>
          <p:cNvPr id="33" name="Picture 32" descr="A hands shaking with speech bubbles&#10;&#10;Description automatically generated">
            <a:extLst>
              <a:ext uri="{FF2B5EF4-FFF2-40B4-BE49-F238E27FC236}">
                <a16:creationId xmlns:a16="http://schemas.microsoft.com/office/drawing/2014/main" id="{B5F696CE-43BB-D51D-D11B-70DF82F4A0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2013" y="3441700"/>
            <a:ext cx="920751" cy="919163"/>
          </a:xfrm>
          <a:prstGeom prst="flowChartConnector">
            <a:avLst/>
          </a:prstGeom>
        </p:spPr>
      </p:pic>
      <p:pic>
        <p:nvPicPr>
          <p:cNvPr id="34" name="Picture 33" descr="A video chat with a graduation cap&#10;&#10;Description automatically generated">
            <a:extLst>
              <a:ext uri="{FF2B5EF4-FFF2-40B4-BE49-F238E27FC236}">
                <a16:creationId xmlns:a16="http://schemas.microsoft.com/office/drawing/2014/main" id="{DD5FBDC7-4297-3132-4314-61D04B8A8E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0012" y="2481263"/>
            <a:ext cx="939038" cy="942975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04506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9238DA-9BAE-D31D-0CD3-B1246607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36" y="0"/>
            <a:ext cx="6274564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B561B3-5678-9302-1284-2189CEACF8B0}"/>
              </a:ext>
            </a:extLst>
          </p:cNvPr>
          <p:cNvSpPr/>
          <p:nvPr/>
        </p:nvSpPr>
        <p:spPr>
          <a:xfrm>
            <a:off x="1" y="0"/>
            <a:ext cx="2936994" cy="5143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Ins="0" rtlCol="0" anchor="ctr"/>
          <a:lstStyle/>
          <a:p>
            <a:r>
              <a:rPr lang="en-US" sz="300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Survey to Understand Market Segmentation</a:t>
            </a:r>
          </a:p>
        </p:txBody>
      </p:sp>
    </p:spTree>
    <p:extLst>
      <p:ext uri="{BB962C8B-B14F-4D97-AF65-F5344CB8AC3E}">
        <p14:creationId xmlns:p14="http://schemas.microsoft.com/office/powerpoint/2010/main" val="372974041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C77D1C7101E842B6D1063BD9FB88CF" ma:contentTypeVersion="4" ma:contentTypeDescription="Create a new document." ma:contentTypeScope="" ma:versionID="bb5ce42bd5a34ff0bc23d4ff11df30f1">
  <xsd:schema xmlns:xsd="http://www.w3.org/2001/XMLSchema" xmlns:xs="http://www.w3.org/2001/XMLSchema" xmlns:p="http://schemas.microsoft.com/office/2006/metadata/properties" xmlns:ns2="f51feb67-fe91-4edb-8eb3-64b147c38026" targetNamespace="http://schemas.microsoft.com/office/2006/metadata/properties" ma:root="true" ma:fieldsID="68ab0f2084b00ae3ba2e5c106c757000" ns2:_="">
    <xsd:import namespace="f51feb67-fe91-4edb-8eb3-64b147c380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feb67-fe91-4edb-8eb3-64b147c380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F55AB7-531B-4001-96D7-E6FFA728AFC0}">
  <ds:schemaRefs>
    <ds:schemaRef ds:uri="http://schemas.microsoft.com/office/2006/metadata/properties"/>
    <ds:schemaRef ds:uri="f51feb67-fe91-4edb-8eb3-64b147c3802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48C6C6-F5F5-47CC-87D6-9006310C6A63}">
  <ds:schemaRefs>
    <ds:schemaRef ds:uri="f51feb67-fe91-4edb-8eb3-64b147c380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E303314-2D00-4064-8835-4FCD18671B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Microsoft Office PowerPoint</Application>
  <PresentationFormat>On-screen Show (16:9)</PresentationFormat>
  <Paragraphs>224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Minimalist Business Slides XL by Slidesgo</vt:lpstr>
      <vt:lpstr>NexusCollab  Where collaboration meets innovation, transforming your learning into real-world impact</vt:lpstr>
      <vt:lpstr>Agenda</vt:lpstr>
      <vt:lpstr>Education market Landscape</vt:lpstr>
      <vt:lpstr>Competiton – Secondary data</vt:lpstr>
      <vt:lpstr>Competiton – CLV</vt:lpstr>
      <vt:lpstr>Competiton – CLV</vt:lpstr>
      <vt:lpstr>Competiton – Retention strategies</vt:lpstr>
      <vt:lpstr>Introducing our product</vt:lpstr>
      <vt:lpstr>PowerPoint Presentation</vt:lpstr>
      <vt:lpstr>Summary of variables graphs</vt:lpstr>
      <vt:lpstr>Segmentation results - Dendograms</vt:lpstr>
      <vt:lpstr>Segmentation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Segment: Engaged Explorers</vt:lpstr>
      <vt:lpstr>Go To Market Strategy</vt:lpstr>
      <vt:lpstr>Limitations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Subscription Model</dc:title>
  <cp:lastModifiedBy>Akanksha Nangia</cp:lastModifiedBy>
  <cp:revision>4</cp:revision>
  <dcterms:modified xsi:type="dcterms:W3CDTF">2024-07-30T04:48:14Z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0x010100CAC77D1C7101E842B6D1063BD9FB88CF</vt:lpwstr>
  </property>
</Properties>
</file>