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1426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611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469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32704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19794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2913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9007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35446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56631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0423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923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6930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068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7997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0264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70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7306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071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320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  <p:sldLayoutId id="2147483742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Financial Analysis Project in Excel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Name: Bhakti s. Waghmare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project provides insights into financial functions in Excel, helping in financial analysis using PV, NPV, XNPV, IRR, MIRR, and XIRR.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Utilize Excel for financial analysis</a:t>
            </a:r>
          </a:p>
          <a:p>
            <a:r>
              <a:t>- Apply financial functions to real-world problems</a:t>
            </a:r>
          </a:p>
          <a:p>
            <a:r>
              <a:t>- Generate a summary report based on findings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Financial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t>- Annuity</a:t>
            </a:r>
          </a:p>
          <a:p>
            <a:r>
              <a:t>- Present Value (PV)</a:t>
            </a:r>
          </a:p>
          <a:p>
            <a:r>
              <a:t>- Net Present Value (NPV)</a:t>
            </a:r>
          </a:p>
          <a:p>
            <a:r>
              <a:t>- EMI</a:t>
            </a:r>
          </a:p>
          <a:p>
            <a:r>
              <a:t>- Interest &amp; Principal Components of EMI</a:t>
            </a:r>
          </a:p>
          <a:p>
            <a:r>
              <a:t>- Internal Rate of Return (IRR)</a:t>
            </a:r>
          </a:p>
          <a:p>
            <a:r>
              <a:t>- Modified IRR (MIRR)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Excel Financial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PV(rate, nper, pmt, [fv], [type])</a:t>
            </a:r>
          </a:p>
          <a:p>
            <a:r>
              <a:t>- NPV(rate, value1, [value2], ...)</a:t>
            </a:r>
          </a:p>
          <a:p>
            <a:r>
              <a:t>- XNPV(rate, values, dates)</a:t>
            </a:r>
          </a:p>
          <a:p>
            <a:r>
              <a:t>- PMT(rate, nper, pv, [fv], [type])</a:t>
            </a:r>
          </a:p>
          <a:p>
            <a:r>
              <a:t>- IRR(values, [guess])</a:t>
            </a:r>
          </a:p>
          <a:p>
            <a:r>
              <a:t>- MIRR(values, finance_rate, reinvest_rate)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Investment Decisions: NPV &amp; IRR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NPV helps compare different investment options</a:t>
            </a:r>
          </a:p>
          <a:p>
            <a:r>
              <a:t>- IRR determines profitability of investments</a:t>
            </a:r>
          </a:p>
          <a:p>
            <a:r>
              <a:t>- Use XNPV and XIRR for irregular cash flows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Loan Calculations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EMI Calculation using PMT function</a:t>
            </a:r>
          </a:p>
          <a:p>
            <a:r>
              <a:t>- Interest and Principal Breakdown (IPMT, PPMT)</a:t>
            </a:r>
          </a:p>
          <a:p>
            <a:r>
              <a:t>- Finding Loan Term using NPER</a:t>
            </a:r>
          </a:p>
          <a:p>
            <a:r>
              <a:t>- Determining Interest Rate using RATE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 and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Gained understanding of financial functions in Excel</a:t>
            </a:r>
          </a:p>
          <a:p>
            <a:r>
              <a:t>- Learned to analyze investments using NPV &amp; IRR</a:t>
            </a:r>
          </a:p>
          <a:p>
            <a:r>
              <a:t>- Understood EMI calculations and loan term determination</a:t>
            </a:r>
          </a:p>
          <a:p>
            <a:r>
              <a:t>- Practical application of financial concepts in real-world scenarios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project provides essential knowledge for financial decision-making using Excel functions. These skills are valuable for analyzing investments, loans, and cash flows effectively.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</TotalTime>
  <Words>301</Words>
  <Application>Microsoft Office PowerPoint</Application>
  <PresentationFormat>On-screen Show (4:3)</PresentationFormat>
  <Paragraphs>39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Garamond</vt:lpstr>
      <vt:lpstr>Organic</vt:lpstr>
      <vt:lpstr>Financial Analysis Project in Excel</vt:lpstr>
      <vt:lpstr>Introduction</vt:lpstr>
      <vt:lpstr>Project Scope</vt:lpstr>
      <vt:lpstr>Key Financial Concepts</vt:lpstr>
      <vt:lpstr>Excel Financial Functions</vt:lpstr>
      <vt:lpstr>Investment Decisions: NPV &amp; IRR</vt:lpstr>
      <vt:lpstr>Loan Calculations</vt:lpstr>
      <vt:lpstr>Summary and Insights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Bhaktisw Waghmare</dc:creator>
  <cp:keywords/>
  <dc:description>generated using python-pptx</dc:description>
  <cp:lastModifiedBy>Bhaktisw Waghmare</cp:lastModifiedBy>
  <cp:revision>4</cp:revision>
  <dcterms:created xsi:type="dcterms:W3CDTF">2013-01-27T09:14:16Z</dcterms:created>
  <dcterms:modified xsi:type="dcterms:W3CDTF">2025-02-28T05:44:20Z</dcterms:modified>
  <cp:category/>
</cp:coreProperties>
</file>