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197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17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08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477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09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203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989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336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26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5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80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3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166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87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705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4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0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48439"/>
            <a:ext cx="5308866" cy="1515533"/>
          </a:xfrm>
        </p:spPr>
        <p:txBody>
          <a:bodyPr/>
          <a:lstStyle/>
          <a:p>
            <a:r>
              <a:t>Depreciation Calculation Methods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Understanding Straight-Line and Diminishing Balance Methods</a:t>
            </a:r>
          </a:p>
          <a:p>
            <a:r>
              <a:rPr dirty="0"/>
              <a:t>Presented by: [</a:t>
            </a:r>
            <a:r>
              <a:rPr lang="en-IN" dirty="0"/>
              <a:t>Bhakti Waghmare</a:t>
            </a:r>
            <a:r>
              <a:rPr dirty="0"/>
              <a:t>]</a:t>
            </a:r>
          </a:p>
          <a:p>
            <a:r>
              <a:rPr dirty="0"/>
              <a:t>Date: [</a:t>
            </a:r>
            <a:r>
              <a:rPr lang="en-IN"/>
              <a:t>27/02/2025</a:t>
            </a:r>
            <a:r>
              <a:t>]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Depreciation helps in realistic asset valuation.</a:t>
            </a:r>
          </a:p>
          <a:p>
            <a:r>
              <a:t>• Straight-Line is simple and steady.</a:t>
            </a:r>
          </a:p>
          <a:p>
            <a:r>
              <a:t>• Diminishing Balance is more aggressive.</a:t>
            </a:r>
          </a:p>
          <a:p>
            <a:r>
              <a:t>• Excel-based tools automate calculations for better decision-making.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Q&amp;A</a:t>
            </a:r>
          </a:p>
          <a:p>
            <a:r>
              <a:t>Open for any questions or clarifications.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Depreciation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Depreciation is the reduction in the value of an asset over time.</a:t>
            </a:r>
          </a:p>
          <a:p>
            <a:r>
              <a:t>• Helps in financial planning, tax deductions, and asset valuation.</a:t>
            </a:r>
          </a:p>
          <a:p>
            <a:r>
              <a:t>• Common Methods: Straight-Line and Diminishing Balance.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the Excel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The project calculates depreciation using both methods.</a:t>
            </a:r>
          </a:p>
          <a:p>
            <a:r>
              <a:t>• Inputs: Asset cost, additional cost, scrap value, estimated lifespan.</a:t>
            </a:r>
          </a:p>
          <a:p>
            <a:r>
              <a:t>• Outputs: Yearly depreciation, book value, total depreciation.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Straight-Line Method (SLM) –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Formula: Depreciation per year = (Asset Cost - Scrap Value) / Estimated Life Span</a:t>
            </a:r>
          </a:p>
          <a:p>
            <a:r>
              <a:t>• Equal depreciation expense each year.</a:t>
            </a:r>
          </a:p>
          <a:p>
            <a:r>
              <a:t>• Simple and commonly used method.</a:t>
            </a:r>
          </a:p>
          <a:p>
            <a:r>
              <a:t>• Suitable for assets with a uniform usage pattern.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Straight-Line Method – Example Calculation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Asset Cost: $450,000</a:t>
            </a:r>
          </a:p>
          <a:p>
            <a:r>
              <a:t>• Additional Cost: $50,000</a:t>
            </a:r>
          </a:p>
          <a:p>
            <a:r>
              <a:t>• Scrap Value: $50,000</a:t>
            </a:r>
          </a:p>
          <a:p>
            <a:r>
              <a:t>• Estimated Life Span: 10 years</a:t>
            </a:r>
          </a:p>
          <a:p>
            <a:r>
              <a:t>• Annual Depreciation = ($450,000 + $50,000 - $50,000) / 10 = $45,000 per year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Diminishing Balance Method (DBM) –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Formula: Depreciation = (Book Value at Start of Year) × (Depreciation Rate)</a:t>
            </a:r>
          </a:p>
          <a:p>
            <a:r>
              <a:t>• Higher depreciation in the early years.</a:t>
            </a:r>
          </a:p>
          <a:p>
            <a:r>
              <a:t>• Suitable for assets that lose value rapidly.</a:t>
            </a:r>
          </a:p>
          <a:p>
            <a:r>
              <a:t>• Book value reduces each year.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Diminishing Balance Method – Example Calculation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• Asset Cost: $450,000</a:t>
            </a:r>
          </a:p>
          <a:p>
            <a:r>
              <a:t>• Additional Cost: $50,000</a:t>
            </a:r>
          </a:p>
          <a:p>
            <a:r>
              <a:t>• Scrap Value: $50,000</a:t>
            </a:r>
          </a:p>
          <a:p>
            <a:r>
              <a:t>• Estimated Life Span: 10 years</a:t>
            </a:r>
          </a:p>
          <a:p>
            <a:r>
              <a:t>• Depreciation Rate: Derived based on useful life.</a:t>
            </a:r>
          </a:p>
          <a:p>
            <a:r>
              <a:t>• Depreciation for Year 1 = ($500,000 × Rate)</a:t>
            </a:r>
          </a:p>
          <a:p>
            <a:r>
              <a:t>• Depreciation for Year 2 = (Book Value at Year 1 End × Rate)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Comparison of SLM and DBM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t>Aspect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Straight-Line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Diminishing Balance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Depreciation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Decreasing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Best 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Uniform usage assets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Rapidly depreciating assets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Calculation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More complex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Impact on Profits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Consistent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Higher expense initially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Key Insights and Business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Helps in choosing the right depreciation method for financial planning.</a:t>
            </a:r>
          </a:p>
          <a:p>
            <a:r>
              <a:t>• Affects tax calculations and financial statements.</a:t>
            </a:r>
          </a:p>
          <a:p>
            <a:r>
              <a:t>• Used in asset management and budgeting.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3459</TotalTime>
  <Words>427</Words>
  <Application>Microsoft Office PowerPoint</Application>
  <PresentationFormat>On-screen Show (4:3)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Garamond</vt:lpstr>
      <vt:lpstr>Organic</vt:lpstr>
      <vt:lpstr>Depreciation Calculation Methods</vt:lpstr>
      <vt:lpstr>Introduction to Depreciation</vt:lpstr>
      <vt:lpstr>Overview of the Excel Project</vt:lpstr>
      <vt:lpstr>Straight-Line Method (SLM) – Explanation</vt:lpstr>
      <vt:lpstr>Straight-Line Method – Example Calculation</vt:lpstr>
      <vt:lpstr>Diminishing Balance Method (DBM) – Explanation</vt:lpstr>
      <vt:lpstr>Diminishing Balance Method – Example Calculation</vt:lpstr>
      <vt:lpstr>Comparison of SLM and DBM</vt:lpstr>
      <vt:lpstr>Key Insights and Business Applications</vt:lpstr>
      <vt:lpstr>Conclusion</vt:lpstr>
      <vt:lpstr>Q&amp;A Open for any questions or clarifications.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Bhaktisw Waghmare</dc:creator>
  <cp:keywords/>
  <dc:description>generated using python-pptx</dc:description>
  <cp:lastModifiedBy>Bhaktisw Waghmare</cp:lastModifiedBy>
  <cp:revision>4</cp:revision>
  <dcterms:created xsi:type="dcterms:W3CDTF">2013-01-27T09:14:16Z</dcterms:created>
  <dcterms:modified xsi:type="dcterms:W3CDTF">2025-02-27T10:39:31Z</dcterms:modified>
  <cp:category/>
</cp:coreProperties>
</file>