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56" r:id="rId6"/>
    <p:sldId id="257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kesh Bhakuni" initials="LB" lastIdx="1" clrIdx="0">
    <p:extLst>
      <p:ext uri="{19B8F6BF-5375-455C-9EA6-DF929625EA0E}">
        <p15:presenceInfo xmlns:p15="http://schemas.microsoft.com/office/powerpoint/2012/main" userId="bcd47338467538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6" d="100"/>
          <a:sy n="66" d="100"/>
        </p:scale>
        <p:origin x="668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17.12.2021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slifestyle.com/share-an-ide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59" y="669577"/>
            <a:ext cx="6827324" cy="1517356"/>
          </a:xfrm>
        </p:spPr>
        <p:txBody>
          <a:bodyPr/>
          <a:lstStyle/>
          <a:p>
            <a:r>
              <a:rPr lang="en-US" sz="7200" dirty="0"/>
              <a:t>BUDDY</a:t>
            </a:r>
            <a:br>
              <a:rPr lang="en-US" dirty="0"/>
            </a:br>
            <a:r>
              <a:rPr lang="en-US" sz="5400" dirty="0"/>
              <a:t>E-RIKSHAW </a:t>
            </a:r>
            <a:br>
              <a:rPr lang="en-US" sz="5400" dirty="0"/>
            </a:br>
            <a:r>
              <a:rPr lang="en-US" sz="5400" dirty="0"/>
              <a:t>SERVICES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2661847"/>
            <a:ext cx="4832222" cy="949829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PROJECT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3611676"/>
            <a:ext cx="4367531" cy="31762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u="sng" dirty="0"/>
              <a:t>Project By: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Khush</a:t>
            </a:r>
            <a:r>
              <a:rPr lang="en-US" sz="2400" dirty="0"/>
              <a:t> Mohammad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Lokesh Bhakuni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B.Tech</a:t>
            </a:r>
            <a:r>
              <a:rPr lang="en-US" sz="2400" dirty="0"/>
              <a:t> CSE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="1" u="sng" dirty="0"/>
              <a:t>Project Submitted to</a:t>
            </a:r>
            <a:r>
              <a:rPr lang="en-US" sz="24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Ms. Richa Pandey</a:t>
            </a:r>
            <a:endParaRPr lang="ru-RU" sz="2400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B523797-3C70-4808-B56C-7074217C0E8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2056" r="120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047408A-60EF-447B-A8BE-933B49653C8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0333" r="20333"/>
          <a:stretch/>
        </p:blipFill>
        <p:spPr>
          <a:xfrm>
            <a:off x="5770592" y="1483675"/>
            <a:ext cx="6421408" cy="3438427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503295" cy="78263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ACKNOWLEDGEMENT</a:t>
            </a:r>
            <a:endParaRPr lang="ru-RU" sz="31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0BF6A5B-6E0F-4542-8353-B9F47117AC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4" y="2374900"/>
            <a:ext cx="4878485" cy="3251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 would like to express my sincere thanks to Ms. Richa Pandey mam, for her valuable guidance and support in starting of  the project.</a:t>
            </a:r>
          </a:p>
          <a:p>
            <a:r>
              <a:rPr lang="en-US" sz="2800" dirty="0"/>
              <a:t>And I also would like to thank my group member for his support in this project.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924E06D-03F2-4C8D-9C0C-4E5AD4BB41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3276937"/>
            <a:ext cx="4583113" cy="57788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571" r="15571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TEAM MEMBERS: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050475"/>
            <a:ext cx="4548187" cy="4003192"/>
          </a:xfrm>
        </p:spPr>
        <p:txBody>
          <a:bodyPr>
            <a:normAutofit/>
          </a:bodyPr>
          <a:lstStyle/>
          <a:p>
            <a:r>
              <a:rPr lang="en-US" sz="2400" dirty="0"/>
              <a:t>1) </a:t>
            </a:r>
            <a:r>
              <a:rPr lang="en-US" sz="2400" dirty="0" err="1"/>
              <a:t>Khush</a:t>
            </a:r>
            <a:r>
              <a:rPr lang="en-US" sz="2400" dirty="0"/>
              <a:t> Mohammad</a:t>
            </a:r>
          </a:p>
          <a:p>
            <a:pPr marL="0" indent="0">
              <a:buNone/>
            </a:pPr>
            <a:r>
              <a:rPr lang="en-US" sz="2400" dirty="0"/>
              <a:t>    (Project Leader and Coder)</a:t>
            </a:r>
          </a:p>
          <a:p>
            <a:pPr marL="0" indent="0">
              <a:buNone/>
            </a:pPr>
            <a:r>
              <a:rPr lang="en-US" sz="2400" dirty="0"/>
              <a:t>    Student ID- 200111004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2) Lokesh Bhakuni</a:t>
            </a:r>
          </a:p>
          <a:p>
            <a:pPr marL="0" indent="0">
              <a:buNone/>
            </a:pPr>
            <a:r>
              <a:rPr lang="en-US" sz="2400" dirty="0"/>
              <a:t>    (Coder and Tester)</a:t>
            </a:r>
          </a:p>
          <a:p>
            <a:pPr marL="0" indent="0">
              <a:buNone/>
            </a:pPr>
            <a:r>
              <a:rPr lang="en-US" sz="2400" dirty="0"/>
              <a:t>    Student ID- 200111254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3267" y="2348125"/>
            <a:ext cx="5588000" cy="42389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In this mini project we are going to create an online directory of E-Rickshaw services.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directory will contain all information     like rickshaw owners basic information, official ID, vehicle information, service time availability and other required necessary things.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directory will be sorted based on the routes and areas where the rickshaw owner will provide its services.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webpage will contain two login gateway one for customer and  another for rickshaw service provider.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3227" b="23227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365125"/>
          </a:xfrm>
        </p:spPr>
        <p:txBody>
          <a:bodyPr/>
          <a:lstStyle/>
          <a:p>
            <a:r>
              <a:rPr lang="en-US" dirty="0"/>
              <a:t>THE KEY FEATURES AND POINTS OF THIS MINI PROJECT OR IDEAS ARE AS: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5" y="2263775"/>
            <a:ext cx="10258647" cy="3629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Door to Door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Travel as well as carrier transport facilities.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green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24*7 Door to Door Facility.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 employment opportunities for small E-Rikshaw owners.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Minimal charges/Fair Prices.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ight bulb on green grass">
            <a:extLst>
              <a:ext uri="{FF2B5EF4-FFF2-40B4-BE49-F238E27FC236}">
                <a16:creationId xmlns:a16="http://schemas.microsoft.com/office/drawing/2014/main" id="{74ED1216-A221-4C9B-B39B-71A3E4D9E40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7018" r="27020" b="1"/>
          <a:stretch/>
        </p:blipFill>
        <p:spPr>
          <a:xfrm>
            <a:off x="1396781" y="10"/>
            <a:ext cx="3894833" cy="565632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84" y="1029322"/>
            <a:ext cx="4503295" cy="7826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/>
              <a:t>THANK YOU</a:t>
            </a:r>
            <a:endParaRPr lang="ru-RU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050475"/>
            <a:ext cx="4548187" cy="3166418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GREEN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ENVIRONMENT</a:t>
            </a:r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297</TotalTime>
  <Words>252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BUDDY E-RIKSHAW  SERVICES</vt:lpstr>
      <vt:lpstr>ACKNOWLEDGEMENT</vt:lpstr>
      <vt:lpstr>TEAM MEMBERS:</vt:lpstr>
      <vt:lpstr>INTRODUCTION</vt:lpstr>
      <vt:lpstr>KEY POINTS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E-RIKSHAW  SERVICES</dc:title>
  <dc:creator>Lokesh Bhakuni</dc:creator>
  <cp:lastModifiedBy>Lokesh Bhakuni</cp:lastModifiedBy>
  <cp:revision>5</cp:revision>
  <dcterms:created xsi:type="dcterms:W3CDTF">2021-12-15T14:06:49Z</dcterms:created>
  <dcterms:modified xsi:type="dcterms:W3CDTF">2021-12-17T05:45:07Z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