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hakyashreea-bca.github.io/n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24100" y="307181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BHAKYA SHREE A </a:t>
            </a:r>
            <a:endParaRPr lang="en-US" sz="2400" dirty="0"/>
          </a:p>
          <a:p>
            <a:r>
              <a:rPr lang="en-US" sz="2400" dirty="0"/>
              <a:t>REGISTER NO </a:t>
            </a:r>
            <a:r>
              <a:rPr lang="en-US" sz="2400" dirty="0" smtClean="0"/>
              <a:t>: 212402826 </a:t>
            </a:r>
          </a:p>
          <a:p>
            <a:r>
              <a:rPr lang="en-US" sz="2400" dirty="0" smtClean="0"/>
              <a:t>NMID:E0976A84D92AF2388594F682D47B2F07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SRM ARTS AND SCIENCE </a:t>
            </a:r>
            <a:r>
              <a:rPr lang="en-US" sz="2400" dirty="0" smtClean="0"/>
              <a:t>COLLEGE   CHENGALPATTU/MADRAS </a:t>
            </a:r>
            <a:r>
              <a:rPr lang="en-US" sz="2400" dirty="0"/>
              <a:t>UNIVERSITY</a:t>
            </a:r>
          </a:p>
          <a:p>
            <a:r>
              <a:rPr lang="en-US" sz="2400" dirty="0" smtClean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786" y="2000240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Fully functional </a:t>
            </a:r>
            <a:r>
              <a:rPr lang="en-US" sz="2400" b="1" dirty="0" smtClean="0"/>
              <a:t>personal portfolio website</a:t>
            </a:r>
            <a:r>
              <a:rPr lang="en-US" sz="2400" dirty="0" smtClean="0"/>
              <a:t> developed successfully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Highlights academic journey, skills, and technical abilities effectively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Includes screenshots of homepage, About Me, Skills, Projects, and Contact sections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Final result: A </a:t>
            </a:r>
            <a:r>
              <a:rPr lang="en-US" sz="2400" b="1" dirty="0" smtClean="0"/>
              <a:t>professional digital resume</a:t>
            </a:r>
            <a:r>
              <a:rPr lang="en-US" sz="2400" dirty="0" smtClean="0"/>
              <a:t> that increases career visibility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-175678536907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8" y="591449"/>
            <a:ext cx="4738678" cy="2194609"/>
          </a:xfrm>
          <a:prstGeom prst="rect">
            <a:avLst/>
          </a:prstGeom>
        </p:spPr>
      </p:pic>
      <p:pic>
        <p:nvPicPr>
          <p:cNvPr id="5" name="Picture 4" descr="Screenshot_2-9-2025_92631_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8876" y="571480"/>
            <a:ext cx="2795447" cy="5857916"/>
          </a:xfrm>
          <a:prstGeom prst="rect">
            <a:avLst/>
          </a:prstGeom>
        </p:spPr>
      </p:pic>
      <p:pic>
        <p:nvPicPr>
          <p:cNvPr id="8" name="Picture 7" descr="screenshot-17567857481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150" y="4176464"/>
            <a:ext cx="4864610" cy="22529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2530" y="1357298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Project provided </a:t>
            </a:r>
            <a:r>
              <a:rPr lang="en-US" sz="2400" b="1" dirty="0" smtClean="0"/>
              <a:t>hands-on experience</a:t>
            </a:r>
            <a:r>
              <a:rPr lang="en-US" sz="2400" dirty="0" smtClean="0"/>
              <a:t> in web design and development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Improved knowledge of </a:t>
            </a:r>
            <a:r>
              <a:rPr lang="en-US" sz="2400" b="1" dirty="0" smtClean="0"/>
              <a:t>HTML, CSS, JavaScript, and Bootstrap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Enhanced creativity and </a:t>
            </a:r>
            <a:r>
              <a:rPr lang="en-US" sz="2400" b="1" dirty="0" smtClean="0"/>
              <a:t>problem-solving skills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Portfolio acts as a </a:t>
            </a:r>
            <a:r>
              <a:rPr lang="en-US" sz="2400" b="1" dirty="0" smtClean="0"/>
              <a:t>strong digital identity</a:t>
            </a:r>
            <a:r>
              <a:rPr lang="en-US" sz="2400" dirty="0" smtClean="0"/>
              <a:t> for academic and career growth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Future scope: Add features like </a:t>
            </a:r>
            <a:r>
              <a:rPr lang="en-US" sz="2400" b="1" dirty="0" smtClean="0"/>
              <a:t>blog section, project links, and interactive elements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2530" y="164305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: </a:t>
            </a:r>
            <a:r>
              <a:rPr lang="en-US" dirty="0" smtClean="0">
                <a:hlinkClick r:id="rId2"/>
              </a:rPr>
              <a:t>https://bhakyashreea-bca.github.io/nm/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38282" y="2285992"/>
            <a:ext cx="8929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Digital Portfolio Website for Academic and Career Growth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 today’s digital era, a professional online presence is essential for IT students and beginners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Traditional resumes are static and cannot showcase projects, creativity, or technical skills interactively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Without a portfolio, recruiters and peers find it difficult to evaluate practical abilities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portfolio website can serve as a </a:t>
            </a:r>
            <a:r>
              <a:rPr lang="en-US" sz="2400" b="1" dirty="0" smtClean="0"/>
              <a:t>digital resume</a:t>
            </a:r>
            <a:r>
              <a:rPr lang="en-US" sz="2400" dirty="0" smtClean="0"/>
              <a:t>, highlighting skills and achievements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Development of a </a:t>
            </a:r>
            <a:r>
              <a:rPr lang="en-US" sz="2400" b="1" dirty="0" smtClean="0"/>
              <a:t>personal portfolio website</a:t>
            </a:r>
            <a:r>
              <a:rPr lang="en-US" sz="2400" dirty="0" smtClean="0"/>
              <a:t> to represent me professionally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Website includes sections: </a:t>
            </a:r>
            <a:r>
              <a:rPr lang="en-US" sz="2400" b="1" dirty="0" smtClean="0"/>
              <a:t>About Me, Skills, Education, Projects, Resume, and Contact Information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Acts as a centralized platform for showcasing academic background, skills, hobbies, and achievements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Designed to be </a:t>
            </a:r>
            <a:r>
              <a:rPr lang="en-US" sz="2400" b="1" dirty="0" smtClean="0"/>
              <a:t>user-friendly, responsive, and mobile-compatible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809588" y="1928802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Recruiters, employers, and HR professionals</a:t>
            </a:r>
            <a:r>
              <a:rPr lang="en-US" sz="2400" dirty="0" smtClean="0"/>
              <a:t> who evaluate skills and projects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Teachers and mentors</a:t>
            </a:r>
            <a:r>
              <a:rPr lang="en-US" sz="2400" dirty="0" smtClean="0"/>
              <a:t> to monitor progress and academic achievements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Peers and collaborators</a:t>
            </a:r>
            <a:r>
              <a:rPr lang="en-US" sz="2400" dirty="0" smtClean="0"/>
              <a:t> interested in working on projects together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Students and beginners</a:t>
            </a:r>
            <a:r>
              <a:rPr lang="en-US" sz="2400" dirty="0" smtClean="0"/>
              <a:t> who want inspiration for creating their own portfolios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09918" y="2000240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HTML</a:t>
            </a:r>
            <a:r>
              <a:rPr lang="en-US" sz="2400" dirty="0" smtClean="0"/>
              <a:t> → Provides the structure of the website.</a:t>
            </a:r>
          </a:p>
          <a:p>
            <a:r>
              <a:rPr lang="en-US" sz="2400" b="1" dirty="0" smtClean="0"/>
              <a:t>CSS</a:t>
            </a:r>
            <a:r>
              <a:rPr lang="en-US" sz="2400" dirty="0" smtClean="0"/>
              <a:t> → Ensures styling, layout, and professional design.</a:t>
            </a:r>
          </a:p>
          <a:p>
            <a:r>
              <a:rPr lang="en-US" sz="2400" b="1" dirty="0" smtClean="0"/>
              <a:t>JavaScript</a:t>
            </a:r>
            <a:r>
              <a:rPr lang="en-US" sz="2400" dirty="0" smtClean="0"/>
              <a:t> → Adds interactivity and dynamic features.</a:t>
            </a:r>
          </a:p>
          <a:p>
            <a:r>
              <a:rPr lang="en-US" sz="2400" b="1" dirty="0" smtClean="0"/>
              <a:t>Bootstrap</a:t>
            </a:r>
            <a:r>
              <a:rPr lang="en-US" sz="2400" dirty="0" smtClean="0"/>
              <a:t> → Improves responsiveness and offers ready-made components.</a:t>
            </a:r>
          </a:p>
          <a:p>
            <a:r>
              <a:rPr lang="en-US" sz="2400" dirty="0" smtClean="0"/>
              <a:t>Together, these tools create a functional, responsive, and visually appealing website.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9588" y="1714488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Follows a </a:t>
            </a:r>
            <a:r>
              <a:rPr lang="en-US" sz="2400" b="1" dirty="0" smtClean="0"/>
              <a:t>clean and modern layout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Homepage introduces me with a short description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Sections include </a:t>
            </a:r>
            <a:r>
              <a:rPr lang="en-US" sz="2400" b="1" dirty="0" smtClean="0"/>
              <a:t>About Me, Skills, Projects, Resume Download option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Navigation bar for quick and easy access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Minimal design, professional look, and focused on </a:t>
            </a:r>
            <a:r>
              <a:rPr lang="en-US" sz="2400" b="1" dirty="0" smtClean="0"/>
              <a:t>user experience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928802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Responsive design</a:t>
            </a:r>
            <a:r>
              <a:rPr lang="en-US" sz="2800" dirty="0" smtClean="0"/>
              <a:t> → Works on desktops, tablets, and mobiles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Sections for </a:t>
            </a:r>
            <a:r>
              <a:rPr lang="en-US" sz="2800" b="1" dirty="0" smtClean="0"/>
              <a:t>academic details, technical skills, hobbies, and achievements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Option to </a:t>
            </a:r>
            <a:r>
              <a:rPr lang="en-US" sz="2800" b="1" dirty="0" smtClean="0"/>
              <a:t>download resume</a:t>
            </a:r>
            <a:r>
              <a:rPr lang="en-US" sz="2800" dirty="0" smtClean="0"/>
              <a:t> directly from the site.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Projects are showcased with brief descriptions and technologies used.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Contact section</a:t>
            </a:r>
            <a:r>
              <a:rPr lang="en-US" sz="2800" dirty="0" smtClean="0"/>
              <a:t> → Allows communication via email and social media links.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an </a:t>
            </a:r>
            <a:r>
              <a:rPr lang="en-US" sz="2800" b="1" dirty="0" smtClean="0"/>
              <a:t>interactive and professional digital profile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</TotalTime>
  <Words>540</Words>
  <Application>Microsoft Office PowerPoint</Application>
  <PresentationFormat>Custom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Murali krishnan</cp:lastModifiedBy>
  <cp:revision>29</cp:revision>
  <dcterms:created xsi:type="dcterms:W3CDTF">2024-03-29T15:07:22Z</dcterms:created>
  <dcterms:modified xsi:type="dcterms:W3CDTF">2025-09-02T15:08:49Z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