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857" y="132896"/>
            <a:ext cx="1133052" cy="3257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4092" y="82296"/>
            <a:ext cx="166370" cy="413384"/>
          </a:xfrm>
          <a:custGeom>
            <a:avLst/>
            <a:gdLst/>
            <a:ahLst/>
            <a:cxnLst/>
            <a:rect l="l" t="t" r="r" b="b"/>
            <a:pathLst>
              <a:path w="166370" h="413384">
                <a:moveTo>
                  <a:pt x="166116" y="413003"/>
                </a:moveTo>
                <a:lnTo>
                  <a:pt x="0" y="413003"/>
                </a:lnTo>
                <a:lnTo>
                  <a:pt x="0" y="0"/>
                </a:lnTo>
                <a:lnTo>
                  <a:pt x="166116" y="0"/>
                </a:lnTo>
                <a:lnTo>
                  <a:pt x="166116" y="413003"/>
                </a:lnTo>
                <a:close/>
              </a:path>
            </a:pathLst>
          </a:custGeom>
          <a:solidFill>
            <a:srgbClr val="8418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40168" y="82296"/>
            <a:ext cx="104139" cy="413384"/>
          </a:xfrm>
          <a:custGeom>
            <a:avLst/>
            <a:gdLst/>
            <a:ahLst/>
            <a:cxnLst/>
            <a:rect l="l" t="t" r="r" b="b"/>
            <a:pathLst>
              <a:path w="104140" h="413384">
                <a:moveTo>
                  <a:pt x="103631" y="413003"/>
                </a:moveTo>
                <a:lnTo>
                  <a:pt x="0" y="413003"/>
                </a:lnTo>
                <a:lnTo>
                  <a:pt x="0" y="0"/>
                </a:lnTo>
                <a:lnTo>
                  <a:pt x="103631" y="0"/>
                </a:lnTo>
                <a:lnTo>
                  <a:pt x="103631" y="413003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6515"/>
          </a:xfrm>
          <a:custGeom>
            <a:avLst/>
            <a:gdLst/>
            <a:ahLst/>
            <a:cxnLst/>
            <a:rect l="l" t="t" r="r" b="b"/>
            <a:pathLst>
              <a:path w="9144000" h="56514">
                <a:moveTo>
                  <a:pt x="0" y="0"/>
                </a:moveTo>
                <a:lnTo>
                  <a:pt x="9144000" y="0"/>
                </a:lnTo>
                <a:lnTo>
                  <a:pt x="9144000" y="56387"/>
                </a:lnTo>
                <a:lnTo>
                  <a:pt x="0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76212"/>
            <a:ext cx="7296150" cy="431800"/>
          </a:xfrm>
          <a:custGeom>
            <a:avLst/>
            <a:gdLst/>
            <a:ahLst/>
            <a:cxnLst/>
            <a:rect l="l" t="t" r="r" b="b"/>
            <a:pathLst>
              <a:path w="7296150" h="431800">
                <a:moveTo>
                  <a:pt x="7296124" y="12700"/>
                </a:moveTo>
                <a:lnTo>
                  <a:pt x="7283424" y="0"/>
                </a:lnTo>
                <a:lnTo>
                  <a:pt x="0" y="0"/>
                </a:lnTo>
                <a:lnTo>
                  <a:pt x="0" y="12179"/>
                </a:lnTo>
                <a:lnTo>
                  <a:pt x="0" y="25400"/>
                </a:lnTo>
                <a:lnTo>
                  <a:pt x="0" y="406133"/>
                </a:lnTo>
                <a:lnTo>
                  <a:pt x="0" y="419087"/>
                </a:lnTo>
                <a:lnTo>
                  <a:pt x="0" y="431533"/>
                </a:lnTo>
                <a:lnTo>
                  <a:pt x="7283424" y="431533"/>
                </a:lnTo>
                <a:lnTo>
                  <a:pt x="7296124" y="418833"/>
                </a:lnTo>
                <a:lnTo>
                  <a:pt x="7296124" y="406133"/>
                </a:lnTo>
                <a:lnTo>
                  <a:pt x="7296124" y="25400"/>
                </a:lnTo>
                <a:lnTo>
                  <a:pt x="7296124" y="1270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9960" y="2334767"/>
            <a:ext cx="2164079" cy="474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2810" y="1587499"/>
            <a:ext cx="4818379" cy="194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52371" y="718197"/>
              <a:ext cx="6327140" cy="3992245"/>
            </a:xfrm>
            <a:custGeom>
              <a:avLst/>
              <a:gdLst/>
              <a:ahLst/>
              <a:cxnLst/>
              <a:rect l="l" t="t" r="r" b="b"/>
              <a:pathLst>
                <a:path w="6327140" h="3992245">
                  <a:moveTo>
                    <a:pt x="6326543" y="12700"/>
                  </a:moveTo>
                  <a:lnTo>
                    <a:pt x="6313843" y="0"/>
                  </a:lnTo>
                  <a:lnTo>
                    <a:pt x="12700" y="0"/>
                  </a:lnTo>
                  <a:lnTo>
                    <a:pt x="0" y="12700"/>
                  </a:lnTo>
                  <a:lnTo>
                    <a:pt x="0" y="3979176"/>
                  </a:lnTo>
                  <a:lnTo>
                    <a:pt x="12700" y="3991876"/>
                  </a:lnTo>
                  <a:lnTo>
                    <a:pt x="6313843" y="3991876"/>
                  </a:lnTo>
                  <a:lnTo>
                    <a:pt x="6326543" y="3979176"/>
                  </a:lnTo>
                  <a:lnTo>
                    <a:pt x="6326543" y="3966489"/>
                  </a:lnTo>
                  <a:lnTo>
                    <a:pt x="6326543" y="25400"/>
                  </a:lnTo>
                  <a:lnTo>
                    <a:pt x="6326543" y="1270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38" y="479983"/>
              <a:ext cx="8248091" cy="45376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77859" y="2774746"/>
              <a:ext cx="76200" cy="472440"/>
            </a:xfrm>
            <a:custGeom>
              <a:avLst/>
              <a:gdLst/>
              <a:ahLst/>
              <a:cxnLst/>
              <a:rect l="l" t="t" r="r" b="b"/>
              <a:pathLst>
                <a:path w="76200" h="472439">
                  <a:moveTo>
                    <a:pt x="75958" y="12700"/>
                  </a:moveTo>
                  <a:lnTo>
                    <a:pt x="63258" y="0"/>
                  </a:lnTo>
                  <a:lnTo>
                    <a:pt x="12700" y="0"/>
                  </a:lnTo>
                  <a:lnTo>
                    <a:pt x="0" y="12700"/>
                  </a:lnTo>
                  <a:lnTo>
                    <a:pt x="0" y="459613"/>
                  </a:lnTo>
                  <a:lnTo>
                    <a:pt x="12700" y="472313"/>
                  </a:lnTo>
                  <a:lnTo>
                    <a:pt x="63258" y="472313"/>
                  </a:lnTo>
                  <a:lnTo>
                    <a:pt x="75958" y="459613"/>
                  </a:lnTo>
                  <a:lnTo>
                    <a:pt x="75958" y="446913"/>
                  </a:lnTo>
                  <a:lnTo>
                    <a:pt x="75958" y="25400"/>
                  </a:lnTo>
                  <a:lnTo>
                    <a:pt x="75958" y="1270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08301" y="2267864"/>
            <a:ext cx="4852670" cy="878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151D22"/>
                </a:solidFill>
                <a:latin typeface="Arial"/>
                <a:cs typeface="Arial"/>
              </a:rPr>
              <a:t>NEXT</a:t>
            </a:r>
            <a:r>
              <a:rPr dirty="0" sz="2000" spc="-15" b="1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51D22"/>
                </a:solidFill>
                <a:latin typeface="Arial"/>
                <a:cs typeface="Arial"/>
              </a:rPr>
              <a:t>GEN</a:t>
            </a:r>
            <a:r>
              <a:rPr dirty="0" sz="2000" spc="-10" b="1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151D22"/>
                </a:solidFill>
                <a:latin typeface="Arial"/>
                <a:cs typeface="Arial"/>
              </a:rPr>
              <a:t>EMPLOYABILITY PROGRAM</a:t>
            </a:r>
            <a:endParaRPr sz="2000">
              <a:latin typeface="Arial"/>
              <a:cs typeface="Arial"/>
            </a:endParaRPr>
          </a:p>
          <a:p>
            <a:pPr algn="ctr" marR="16510">
              <a:lnSpc>
                <a:spcPct val="100000"/>
              </a:lnSpc>
              <a:spcBef>
                <a:spcPts val="1910"/>
              </a:spcBef>
            </a:pPr>
            <a:r>
              <a:rPr dirty="0" sz="2000" spc="-5">
                <a:solidFill>
                  <a:srgbClr val="151D22"/>
                </a:solidFill>
                <a:latin typeface="Arial MT"/>
                <a:cs typeface="Arial MT"/>
              </a:rPr>
              <a:t>Creating</a:t>
            </a:r>
            <a:r>
              <a:rPr dirty="0" sz="2000" spc="-30">
                <a:solidFill>
                  <a:srgbClr val="151D2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51D22"/>
                </a:solidFill>
                <a:latin typeface="Arial MT"/>
                <a:cs typeface="Arial MT"/>
              </a:rPr>
              <a:t>a</a:t>
            </a:r>
            <a:r>
              <a:rPr dirty="0" sz="2000" spc="-25">
                <a:solidFill>
                  <a:srgbClr val="151D22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51D22"/>
                </a:solidFill>
                <a:latin typeface="Arial MT"/>
                <a:cs typeface="Arial MT"/>
              </a:rPr>
              <a:t>future-ready</a:t>
            </a:r>
            <a:r>
              <a:rPr dirty="0" sz="2000" spc="-20">
                <a:solidFill>
                  <a:srgbClr val="151D22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5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735" y="3667302"/>
            <a:ext cx="1134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Team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Members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4114" y="3956811"/>
            <a:ext cx="1900555" cy="411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dirty="0" sz="1100" spc="-5" b="1">
                <a:latin typeface="Arial"/>
                <a:cs typeface="Arial"/>
              </a:rPr>
              <a:t>Student Name: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Bhalaji </a:t>
            </a:r>
            <a:r>
              <a:rPr dirty="0" sz="1100" b="1">
                <a:latin typeface="Arial"/>
                <a:cs typeface="Arial"/>
              </a:rPr>
              <a:t>GP 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Student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ID: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au814721104012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0213" y="3915676"/>
            <a:ext cx="1973580" cy="7620"/>
          </a:xfrm>
          <a:custGeom>
            <a:avLst/>
            <a:gdLst/>
            <a:ahLst/>
            <a:cxnLst/>
            <a:rect l="l" t="t" r="r" b="b"/>
            <a:pathLst>
              <a:path w="1973580" h="7620">
                <a:moveTo>
                  <a:pt x="60960" y="0"/>
                </a:moveTo>
                <a:lnTo>
                  <a:pt x="0" y="0"/>
                </a:lnTo>
                <a:lnTo>
                  <a:pt x="0" y="7620"/>
                </a:lnTo>
                <a:lnTo>
                  <a:pt x="60960" y="7620"/>
                </a:lnTo>
                <a:lnTo>
                  <a:pt x="60960" y="0"/>
                </a:lnTo>
                <a:close/>
              </a:path>
              <a:path w="1973580" h="7620">
                <a:moveTo>
                  <a:pt x="91440" y="0"/>
                </a:moveTo>
                <a:lnTo>
                  <a:pt x="83820" y="0"/>
                </a:lnTo>
                <a:lnTo>
                  <a:pt x="83820" y="7620"/>
                </a:lnTo>
                <a:lnTo>
                  <a:pt x="91440" y="7620"/>
                </a:lnTo>
                <a:lnTo>
                  <a:pt x="91440" y="0"/>
                </a:lnTo>
                <a:close/>
              </a:path>
              <a:path w="1973580" h="7620">
                <a:moveTo>
                  <a:pt x="121920" y="0"/>
                </a:moveTo>
                <a:lnTo>
                  <a:pt x="114300" y="0"/>
                </a:lnTo>
                <a:lnTo>
                  <a:pt x="114300" y="7620"/>
                </a:lnTo>
                <a:lnTo>
                  <a:pt x="121920" y="7620"/>
                </a:lnTo>
                <a:lnTo>
                  <a:pt x="121920" y="0"/>
                </a:lnTo>
                <a:close/>
              </a:path>
              <a:path w="1973580" h="7620">
                <a:moveTo>
                  <a:pt x="205740" y="0"/>
                </a:moveTo>
                <a:lnTo>
                  <a:pt x="144780" y="0"/>
                </a:lnTo>
                <a:lnTo>
                  <a:pt x="144780" y="7620"/>
                </a:lnTo>
                <a:lnTo>
                  <a:pt x="205740" y="7620"/>
                </a:lnTo>
                <a:lnTo>
                  <a:pt x="205740" y="0"/>
                </a:lnTo>
                <a:close/>
              </a:path>
              <a:path w="1973580" h="7620">
                <a:moveTo>
                  <a:pt x="236220" y="0"/>
                </a:moveTo>
                <a:lnTo>
                  <a:pt x="228600" y="0"/>
                </a:lnTo>
                <a:lnTo>
                  <a:pt x="228600" y="7620"/>
                </a:lnTo>
                <a:lnTo>
                  <a:pt x="236220" y="7620"/>
                </a:lnTo>
                <a:lnTo>
                  <a:pt x="236220" y="0"/>
                </a:lnTo>
                <a:close/>
              </a:path>
              <a:path w="1973580" h="7620">
                <a:moveTo>
                  <a:pt x="266700" y="0"/>
                </a:moveTo>
                <a:lnTo>
                  <a:pt x="259080" y="0"/>
                </a:lnTo>
                <a:lnTo>
                  <a:pt x="259080" y="7620"/>
                </a:lnTo>
                <a:lnTo>
                  <a:pt x="266700" y="7620"/>
                </a:lnTo>
                <a:lnTo>
                  <a:pt x="266700" y="0"/>
                </a:lnTo>
                <a:close/>
              </a:path>
              <a:path w="1973580" h="7620">
                <a:moveTo>
                  <a:pt x="350520" y="0"/>
                </a:moveTo>
                <a:lnTo>
                  <a:pt x="289560" y="0"/>
                </a:lnTo>
                <a:lnTo>
                  <a:pt x="289560" y="7620"/>
                </a:lnTo>
                <a:lnTo>
                  <a:pt x="350520" y="7620"/>
                </a:lnTo>
                <a:lnTo>
                  <a:pt x="350520" y="0"/>
                </a:lnTo>
                <a:close/>
              </a:path>
              <a:path w="1973580" h="7620">
                <a:moveTo>
                  <a:pt x="381000" y="0"/>
                </a:moveTo>
                <a:lnTo>
                  <a:pt x="373380" y="0"/>
                </a:lnTo>
                <a:lnTo>
                  <a:pt x="373380" y="7620"/>
                </a:lnTo>
                <a:lnTo>
                  <a:pt x="381000" y="7620"/>
                </a:lnTo>
                <a:lnTo>
                  <a:pt x="381000" y="0"/>
                </a:lnTo>
                <a:close/>
              </a:path>
              <a:path w="1973580" h="7620">
                <a:moveTo>
                  <a:pt x="411480" y="0"/>
                </a:moveTo>
                <a:lnTo>
                  <a:pt x="403860" y="0"/>
                </a:lnTo>
                <a:lnTo>
                  <a:pt x="403860" y="7620"/>
                </a:lnTo>
                <a:lnTo>
                  <a:pt x="411480" y="7620"/>
                </a:lnTo>
                <a:lnTo>
                  <a:pt x="411480" y="0"/>
                </a:lnTo>
                <a:close/>
              </a:path>
              <a:path w="1973580" h="7620">
                <a:moveTo>
                  <a:pt x="495300" y="0"/>
                </a:moveTo>
                <a:lnTo>
                  <a:pt x="434340" y="0"/>
                </a:lnTo>
                <a:lnTo>
                  <a:pt x="434340" y="7620"/>
                </a:lnTo>
                <a:lnTo>
                  <a:pt x="495300" y="7620"/>
                </a:lnTo>
                <a:lnTo>
                  <a:pt x="495300" y="0"/>
                </a:lnTo>
                <a:close/>
              </a:path>
              <a:path w="1973580" h="7620">
                <a:moveTo>
                  <a:pt x="525780" y="0"/>
                </a:moveTo>
                <a:lnTo>
                  <a:pt x="518160" y="0"/>
                </a:lnTo>
                <a:lnTo>
                  <a:pt x="518160" y="7620"/>
                </a:lnTo>
                <a:lnTo>
                  <a:pt x="525780" y="7620"/>
                </a:lnTo>
                <a:lnTo>
                  <a:pt x="525780" y="0"/>
                </a:lnTo>
                <a:close/>
              </a:path>
              <a:path w="1973580" h="7620">
                <a:moveTo>
                  <a:pt x="556260" y="0"/>
                </a:moveTo>
                <a:lnTo>
                  <a:pt x="548627" y="0"/>
                </a:lnTo>
                <a:lnTo>
                  <a:pt x="548627" y="7620"/>
                </a:lnTo>
                <a:lnTo>
                  <a:pt x="556260" y="7620"/>
                </a:lnTo>
                <a:lnTo>
                  <a:pt x="556260" y="0"/>
                </a:lnTo>
                <a:close/>
              </a:path>
              <a:path w="1973580" h="7620">
                <a:moveTo>
                  <a:pt x="640080" y="0"/>
                </a:moveTo>
                <a:lnTo>
                  <a:pt x="579120" y="0"/>
                </a:lnTo>
                <a:lnTo>
                  <a:pt x="579120" y="7620"/>
                </a:lnTo>
                <a:lnTo>
                  <a:pt x="640080" y="7620"/>
                </a:lnTo>
                <a:lnTo>
                  <a:pt x="640080" y="0"/>
                </a:lnTo>
                <a:close/>
              </a:path>
              <a:path w="1973580" h="7620">
                <a:moveTo>
                  <a:pt x="670560" y="0"/>
                </a:moveTo>
                <a:lnTo>
                  <a:pt x="662940" y="0"/>
                </a:lnTo>
                <a:lnTo>
                  <a:pt x="662940" y="7620"/>
                </a:lnTo>
                <a:lnTo>
                  <a:pt x="670560" y="7620"/>
                </a:lnTo>
                <a:lnTo>
                  <a:pt x="670560" y="0"/>
                </a:lnTo>
                <a:close/>
              </a:path>
              <a:path w="1973580" h="7620">
                <a:moveTo>
                  <a:pt x="701040" y="0"/>
                </a:moveTo>
                <a:lnTo>
                  <a:pt x="693420" y="0"/>
                </a:lnTo>
                <a:lnTo>
                  <a:pt x="693420" y="7620"/>
                </a:lnTo>
                <a:lnTo>
                  <a:pt x="701040" y="7620"/>
                </a:lnTo>
                <a:lnTo>
                  <a:pt x="701040" y="0"/>
                </a:lnTo>
                <a:close/>
              </a:path>
              <a:path w="1973580" h="7620">
                <a:moveTo>
                  <a:pt x="784860" y="0"/>
                </a:moveTo>
                <a:lnTo>
                  <a:pt x="723900" y="0"/>
                </a:lnTo>
                <a:lnTo>
                  <a:pt x="723900" y="7620"/>
                </a:lnTo>
                <a:lnTo>
                  <a:pt x="784860" y="7620"/>
                </a:lnTo>
                <a:lnTo>
                  <a:pt x="784860" y="0"/>
                </a:lnTo>
                <a:close/>
              </a:path>
              <a:path w="1973580" h="7620">
                <a:moveTo>
                  <a:pt x="815340" y="0"/>
                </a:moveTo>
                <a:lnTo>
                  <a:pt x="807720" y="0"/>
                </a:lnTo>
                <a:lnTo>
                  <a:pt x="807720" y="7620"/>
                </a:lnTo>
                <a:lnTo>
                  <a:pt x="815340" y="7620"/>
                </a:lnTo>
                <a:lnTo>
                  <a:pt x="815340" y="0"/>
                </a:lnTo>
                <a:close/>
              </a:path>
              <a:path w="1973580" h="7620">
                <a:moveTo>
                  <a:pt x="845820" y="0"/>
                </a:moveTo>
                <a:lnTo>
                  <a:pt x="838200" y="0"/>
                </a:lnTo>
                <a:lnTo>
                  <a:pt x="838200" y="7620"/>
                </a:lnTo>
                <a:lnTo>
                  <a:pt x="845820" y="7620"/>
                </a:lnTo>
                <a:lnTo>
                  <a:pt x="845820" y="0"/>
                </a:lnTo>
                <a:close/>
              </a:path>
              <a:path w="1973580" h="7620">
                <a:moveTo>
                  <a:pt x="929640" y="0"/>
                </a:moveTo>
                <a:lnTo>
                  <a:pt x="868680" y="0"/>
                </a:lnTo>
                <a:lnTo>
                  <a:pt x="868680" y="7620"/>
                </a:lnTo>
                <a:lnTo>
                  <a:pt x="929640" y="7620"/>
                </a:lnTo>
                <a:lnTo>
                  <a:pt x="929640" y="0"/>
                </a:lnTo>
                <a:close/>
              </a:path>
              <a:path w="1973580" h="7620">
                <a:moveTo>
                  <a:pt x="960120" y="0"/>
                </a:moveTo>
                <a:lnTo>
                  <a:pt x="952500" y="0"/>
                </a:lnTo>
                <a:lnTo>
                  <a:pt x="952500" y="7620"/>
                </a:lnTo>
                <a:lnTo>
                  <a:pt x="960120" y="7620"/>
                </a:lnTo>
                <a:lnTo>
                  <a:pt x="960120" y="0"/>
                </a:lnTo>
                <a:close/>
              </a:path>
              <a:path w="1973580" h="7620">
                <a:moveTo>
                  <a:pt x="990600" y="0"/>
                </a:moveTo>
                <a:lnTo>
                  <a:pt x="982980" y="0"/>
                </a:lnTo>
                <a:lnTo>
                  <a:pt x="982980" y="7620"/>
                </a:lnTo>
                <a:lnTo>
                  <a:pt x="990600" y="7620"/>
                </a:lnTo>
                <a:lnTo>
                  <a:pt x="990600" y="0"/>
                </a:lnTo>
                <a:close/>
              </a:path>
              <a:path w="1973580" h="7620">
                <a:moveTo>
                  <a:pt x="1074420" y="0"/>
                </a:moveTo>
                <a:lnTo>
                  <a:pt x="1013460" y="0"/>
                </a:lnTo>
                <a:lnTo>
                  <a:pt x="1013460" y="7620"/>
                </a:lnTo>
                <a:lnTo>
                  <a:pt x="1074420" y="7620"/>
                </a:lnTo>
                <a:lnTo>
                  <a:pt x="1074420" y="0"/>
                </a:lnTo>
                <a:close/>
              </a:path>
              <a:path w="1973580" h="7620">
                <a:moveTo>
                  <a:pt x="1104900" y="0"/>
                </a:moveTo>
                <a:lnTo>
                  <a:pt x="1097280" y="0"/>
                </a:lnTo>
                <a:lnTo>
                  <a:pt x="1097280" y="7620"/>
                </a:lnTo>
                <a:lnTo>
                  <a:pt x="1104900" y="7620"/>
                </a:lnTo>
                <a:lnTo>
                  <a:pt x="1104900" y="0"/>
                </a:lnTo>
                <a:close/>
              </a:path>
              <a:path w="1973580" h="7620">
                <a:moveTo>
                  <a:pt x="1135380" y="0"/>
                </a:moveTo>
                <a:lnTo>
                  <a:pt x="1127760" y="0"/>
                </a:lnTo>
                <a:lnTo>
                  <a:pt x="1127760" y="7620"/>
                </a:lnTo>
                <a:lnTo>
                  <a:pt x="1135380" y="7620"/>
                </a:lnTo>
                <a:lnTo>
                  <a:pt x="1135380" y="0"/>
                </a:lnTo>
                <a:close/>
              </a:path>
              <a:path w="1973580" h="7620">
                <a:moveTo>
                  <a:pt x="1219200" y="0"/>
                </a:moveTo>
                <a:lnTo>
                  <a:pt x="1158240" y="0"/>
                </a:lnTo>
                <a:lnTo>
                  <a:pt x="1158240" y="7620"/>
                </a:lnTo>
                <a:lnTo>
                  <a:pt x="1219200" y="7620"/>
                </a:lnTo>
                <a:lnTo>
                  <a:pt x="1219200" y="0"/>
                </a:lnTo>
                <a:close/>
              </a:path>
              <a:path w="1973580" h="7620">
                <a:moveTo>
                  <a:pt x="1249680" y="0"/>
                </a:moveTo>
                <a:lnTo>
                  <a:pt x="1242060" y="0"/>
                </a:lnTo>
                <a:lnTo>
                  <a:pt x="1242060" y="7620"/>
                </a:lnTo>
                <a:lnTo>
                  <a:pt x="1249680" y="7620"/>
                </a:lnTo>
                <a:lnTo>
                  <a:pt x="1249680" y="0"/>
                </a:lnTo>
                <a:close/>
              </a:path>
              <a:path w="1973580" h="7620">
                <a:moveTo>
                  <a:pt x="1280160" y="0"/>
                </a:moveTo>
                <a:lnTo>
                  <a:pt x="1272540" y="0"/>
                </a:lnTo>
                <a:lnTo>
                  <a:pt x="1272540" y="7620"/>
                </a:lnTo>
                <a:lnTo>
                  <a:pt x="1280160" y="7620"/>
                </a:lnTo>
                <a:lnTo>
                  <a:pt x="1280160" y="0"/>
                </a:lnTo>
                <a:close/>
              </a:path>
              <a:path w="1973580" h="7620">
                <a:moveTo>
                  <a:pt x="1363980" y="0"/>
                </a:moveTo>
                <a:lnTo>
                  <a:pt x="1303020" y="0"/>
                </a:lnTo>
                <a:lnTo>
                  <a:pt x="1303020" y="7620"/>
                </a:lnTo>
                <a:lnTo>
                  <a:pt x="1363980" y="7620"/>
                </a:lnTo>
                <a:lnTo>
                  <a:pt x="1363980" y="0"/>
                </a:lnTo>
                <a:close/>
              </a:path>
              <a:path w="1973580" h="7620">
                <a:moveTo>
                  <a:pt x="1394460" y="0"/>
                </a:moveTo>
                <a:lnTo>
                  <a:pt x="1386840" y="0"/>
                </a:lnTo>
                <a:lnTo>
                  <a:pt x="1386840" y="7620"/>
                </a:lnTo>
                <a:lnTo>
                  <a:pt x="1394460" y="7620"/>
                </a:lnTo>
                <a:lnTo>
                  <a:pt x="1394460" y="0"/>
                </a:lnTo>
                <a:close/>
              </a:path>
              <a:path w="1973580" h="7620">
                <a:moveTo>
                  <a:pt x="1424940" y="0"/>
                </a:moveTo>
                <a:lnTo>
                  <a:pt x="1417320" y="0"/>
                </a:lnTo>
                <a:lnTo>
                  <a:pt x="1417320" y="7620"/>
                </a:lnTo>
                <a:lnTo>
                  <a:pt x="1424940" y="7620"/>
                </a:lnTo>
                <a:lnTo>
                  <a:pt x="1424940" y="0"/>
                </a:lnTo>
                <a:close/>
              </a:path>
              <a:path w="1973580" h="7620">
                <a:moveTo>
                  <a:pt x="1508760" y="0"/>
                </a:moveTo>
                <a:lnTo>
                  <a:pt x="1447800" y="0"/>
                </a:lnTo>
                <a:lnTo>
                  <a:pt x="1447800" y="7620"/>
                </a:lnTo>
                <a:lnTo>
                  <a:pt x="1508760" y="7620"/>
                </a:lnTo>
                <a:lnTo>
                  <a:pt x="1508760" y="0"/>
                </a:lnTo>
                <a:close/>
              </a:path>
              <a:path w="1973580" h="7620">
                <a:moveTo>
                  <a:pt x="1539240" y="0"/>
                </a:moveTo>
                <a:lnTo>
                  <a:pt x="1531620" y="0"/>
                </a:lnTo>
                <a:lnTo>
                  <a:pt x="1531620" y="7620"/>
                </a:lnTo>
                <a:lnTo>
                  <a:pt x="1539240" y="7620"/>
                </a:lnTo>
                <a:lnTo>
                  <a:pt x="1539240" y="0"/>
                </a:lnTo>
                <a:close/>
              </a:path>
              <a:path w="1973580" h="7620">
                <a:moveTo>
                  <a:pt x="1569720" y="0"/>
                </a:moveTo>
                <a:lnTo>
                  <a:pt x="1562100" y="0"/>
                </a:lnTo>
                <a:lnTo>
                  <a:pt x="1562100" y="7620"/>
                </a:lnTo>
                <a:lnTo>
                  <a:pt x="1569720" y="7620"/>
                </a:lnTo>
                <a:lnTo>
                  <a:pt x="1569720" y="0"/>
                </a:lnTo>
                <a:close/>
              </a:path>
              <a:path w="1973580" h="7620">
                <a:moveTo>
                  <a:pt x="1653540" y="0"/>
                </a:moveTo>
                <a:lnTo>
                  <a:pt x="1592580" y="0"/>
                </a:lnTo>
                <a:lnTo>
                  <a:pt x="1592580" y="7620"/>
                </a:lnTo>
                <a:lnTo>
                  <a:pt x="1653540" y="7620"/>
                </a:lnTo>
                <a:lnTo>
                  <a:pt x="1653540" y="0"/>
                </a:lnTo>
                <a:close/>
              </a:path>
              <a:path w="1973580" h="7620">
                <a:moveTo>
                  <a:pt x="1684020" y="0"/>
                </a:moveTo>
                <a:lnTo>
                  <a:pt x="1676400" y="0"/>
                </a:lnTo>
                <a:lnTo>
                  <a:pt x="1676400" y="7620"/>
                </a:lnTo>
                <a:lnTo>
                  <a:pt x="1684020" y="7620"/>
                </a:lnTo>
                <a:lnTo>
                  <a:pt x="1684020" y="0"/>
                </a:lnTo>
                <a:close/>
              </a:path>
              <a:path w="1973580" h="7620">
                <a:moveTo>
                  <a:pt x="1714500" y="0"/>
                </a:moveTo>
                <a:lnTo>
                  <a:pt x="1706880" y="0"/>
                </a:lnTo>
                <a:lnTo>
                  <a:pt x="1706880" y="7620"/>
                </a:lnTo>
                <a:lnTo>
                  <a:pt x="1714500" y="7620"/>
                </a:lnTo>
                <a:lnTo>
                  <a:pt x="1714500" y="0"/>
                </a:lnTo>
                <a:close/>
              </a:path>
              <a:path w="1973580" h="7620">
                <a:moveTo>
                  <a:pt x="1798320" y="0"/>
                </a:moveTo>
                <a:lnTo>
                  <a:pt x="1737360" y="0"/>
                </a:lnTo>
                <a:lnTo>
                  <a:pt x="1737360" y="7620"/>
                </a:lnTo>
                <a:lnTo>
                  <a:pt x="1798320" y="7620"/>
                </a:lnTo>
                <a:lnTo>
                  <a:pt x="1798320" y="0"/>
                </a:lnTo>
                <a:close/>
              </a:path>
              <a:path w="1973580" h="7620">
                <a:moveTo>
                  <a:pt x="1828800" y="0"/>
                </a:moveTo>
                <a:lnTo>
                  <a:pt x="1821180" y="0"/>
                </a:lnTo>
                <a:lnTo>
                  <a:pt x="1821180" y="7620"/>
                </a:lnTo>
                <a:lnTo>
                  <a:pt x="1828800" y="7620"/>
                </a:lnTo>
                <a:lnTo>
                  <a:pt x="1828800" y="0"/>
                </a:lnTo>
                <a:close/>
              </a:path>
              <a:path w="1973580" h="7620">
                <a:moveTo>
                  <a:pt x="1859280" y="0"/>
                </a:moveTo>
                <a:lnTo>
                  <a:pt x="1851660" y="0"/>
                </a:lnTo>
                <a:lnTo>
                  <a:pt x="1851660" y="7620"/>
                </a:lnTo>
                <a:lnTo>
                  <a:pt x="1859280" y="7620"/>
                </a:lnTo>
                <a:lnTo>
                  <a:pt x="1859280" y="0"/>
                </a:lnTo>
                <a:close/>
              </a:path>
              <a:path w="1973580" h="7620">
                <a:moveTo>
                  <a:pt x="1943100" y="0"/>
                </a:moveTo>
                <a:lnTo>
                  <a:pt x="1882140" y="0"/>
                </a:lnTo>
                <a:lnTo>
                  <a:pt x="1882140" y="7620"/>
                </a:lnTo>
                <a:lnTo>
                  <a:pt x="1943100" y="7620"/>
                </a:lnTo>
                <a:lnTo>
                  <a:pt x="1943100" y="0"/>
                </a:lnTo>
                <a:close/>
              </a:path>
              <a:path w="1973580" h="7620">
                <a:moveTo>
                  <a:pt x="1973580" y="0"/>
                </a:moveTo>
                <a:lnTo>
                  <a:pt x="1965960" y="0"/>
                </a:lnTo>
                <a:lnTo>
                  <a:pt x="1965960" y="7620"/>
                </a:lnTo>
                <a:lnTo>
                  <a:pt x="1973580" y="7620"/>
                </a:lnTo>
                <a:lnTo>
                  <a:pt x="1973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74575" y="3652062"/>
            <a:ext cx="10331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College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93067" y="3915676"/>
            <a:ext cx="1360805" cy="7620"/>
          </a:xfrm>
          <a:custGeom>
            <a:avLst/>
            <a:gdLst/>
            <a:ahLst/>
            <a:cxnLst/>
            <a:rect l="l" t="t" r="r" b="b"/>
            <a:pathLst>
              <a:path w="1360804" h="7620">
                <a:moveTo>
                  <a:pt x="60960" y="0"/>
                </a:moveTo>
                <a:lnTo>
                  <a:pt x="0" y="0"/>
                </a:lnTo>
                <a:lnTo>
                  <a:pt x="0" y="7620"/>
                </a:lnTo>
                <a:lnTo>
                  <a:pt x="60960" y="7620"/>
                </a:lnTo>
                <a:lnTo>
                  <a:pt x="60960" y="0"/>
                </a:lnTo>
                <a:close/>
              </a:path>
              <a:path w="1360804" h="7620">
                <a:moveTo>
                  <a:pt x="91440" y="0"/>
                </a:moveTo>
                <a:lnTo>
                  <a:pt x="83820" y="0"/>
                </a:lnTo>
                <a:lnTo>
                  <a:pt x="83820" y="7620"/>
                </a:lnTo>
                <a:lnTo>
                  <a:pt x="91440" y="7620"/>
                </a:lnTo>
                <a:lnTo>
                  <a:pt x="91440" y="0"/>
                </a:lnTo>
                <a:close/>
              </a:path>
              <a:path w="1360804" h="7620">
                <a:moveTo>
                  <a:pt x="121920" y="0"/>
                </a:moveTo>
                <a:lnTo>
                  <a:pt x="114300" y="0"/>
                </a:lnTo>
                <a:lnTo>
                  <a:pt x="114300" y="7620"/>
                </a:lnTo>
                <a:lnTo>
                  <a:pt x="121920" y="7620"/>
                </a:lnTo>
                <a:lnTo>
                  <a:pt x="121920" y="0"/>
                </a:lnTo>
                <a:close/>
              </a:path>
              <a:path w="1360804" h="7620">
                <a:moveTo>
                  <a:pt x="205740" y="0"/>
                </a:moveTo>
                <a:lnTo>
                  <a:pt x="144780" y="0"/>
                </a:lnTo>
                <a:lnTo>
                  <a:pt x="144780" y="7620"/>
                </a:lnTo>
                <a:lnTo>
                  <a:pt x="205740" y="7620"/>
                </a:lnTo>
                <a:lnTo>
                  <a:pt x="205740" y="0"/>
                </a:lnTo>
                <a:close/>
              </a:path>
              <a:path w="1360804" h="7620">
                <a:moveTo>
                  <a:pt x="236220" y="0"/>
                </a:moveTo>
                <a:lnTo>
                  <a:pt x="228600" y="0"/>
                </a:lnTo>
                <a:lnTo>
                  <a:pt x="228600" y="7620"/>
                </a:lnTo>
                <a:lnTo>
                  <a:pt x="236220" y="7620"/>
                </a:lnTo>
                <a:lnTo>
                  <a:pt x="236220" y="0"/>
                </a:lnTo>
                <a:close/>
              </a:path>
              <a:path w="1360804" h="7620">
                <a:moveTo>
                  <a:pt x="266700" y="0"/>
                </a:moveTo>
                <a:lnTo>
                  <a:pt x="259080" y="0"/>
                </a:lnTo>
                <a:lnTo>
                  <a:pt x="259080" y="7620"/>
                </a:lnTo>
                <a:lnTo>
                  <a:pt x="266700" y="7620"/>
                </a:lnTo>
                <a:lnTo>
                  <a:pt x="266700" y="0"/>
                </a:lnTo>
                <a:close/>
              </a:path>
              <a:path w="1360804" h="7620">
                <a:moveTo>
                  <a:pt x="350520" y="0"/>
                </a:moveTo>
                <a:lnTo>
                  <a:pt x="289560" y="0"/>
                </a:lnTo>
                <a:lnTo>
                  <a:pt x="289560" y="7620"/>
                </a:lnTo>
                <a:lnTo>
                  <a:pt x="350520" y="7620"/>
                </a:lnTo>
                <a:lnTo>
                  <a:pt x="350520" y="0"/>
                </a:lnTo>
                <a:close/>
              </a:path>
              <a:path w="1360804" h="7620">
                <a:moveTo>
                  <a:pt x="381000" y="0"/>
                </a:moveTo>
                <a:lnTo>
                  <a:pt x="373380" y="0"/>
                </a:lnTo>
                <a:lnTo>
                  <a:pt x="373380" y="7620"/>
                </a:lnTo>
                <a:lnTo>
                  <a:pt x="381000" y="7620"/>
                </a:lnTo>
                <a:lnTo>
                  <a:pt x="381000" y="0"/>
                </a:lnTo>
                <a:close/>
              </a:path>
              <a:path w="1360804" h="7620">
                <a:moveTo>
                  <a:pt x="411480" y="0"/>
                </a:moveTo>
                <a:lnTo>
                  <a:pt x="403860" y="0"/>
                </a:lnTo>
                <a:lnTo>
                  <a:pt x="403860" y="7620"/>
                </a:lnTo>
                <a:lnTo>
                  <a:pt x="411480" y="7620"/>
                </a:lnTo>
                <a:lnTo>
                  <a:pt x="411480" y="0"/>
                </a:lnTo>
                <a:close/>
              </a:path>
              <a:path w="1360804" h="7620">
                <a:moveTo>
                  <a:pt x="495300" y="0"/>
                </a:moveTo>
                <a:lnTo>
                  <a:pt x="434340" y="0"/>
                </a:lnTo>
                <a:lnTo>
                  <a:pt x="434340" y="7620"/>
                </a:lnTo>
                <a:lnTo>
                  <a:pt x="495300" y="7620"/>
                </a:lnTo>
                <a:lnTo>
                  <a:pt x="495300" y="0"/>
                </a:lnTo>
                <a:close/>
              </a:path>
              <a:path w="1360804" h="7620">
                <a:moveTo>
                  <a:pt x="525780" y="0"/>
                </a:moveTo>
                <a:lnTo>
                  <a:pt x="518160" y="0"/>
                </a:lnTo>
                <a:lnTo>
                  <a:pt x="518160" y="7620"/>
                </a:lnTo>
                <a:lnTo>
                  <a:pt x="525780" y="7620"/>
                </a:lnTo>
                <a:lnTo>
                  <a:pt x="525780" y="0"/>
                </a:lnTo>
                <a:close/>
              </a:path>
              <a:path w="1360804" h="7620">
                <a:moveTo>
                  <a:pt x="556260" y="0"/>
                </a:moveTo>
                <a:lnTo>
                  <a:pt x="548640" y="0"/>
                </a:lnTo>
                <a:lnTo>
                  <a:pt x="548640" y="7620"/>
                </a:lnTo>
                <a:lnTo>
                  <a:pt x="556260" y="7620"/>
                </a:lnTo>
                <a:lnTo>
                  <a:pt x="556260" y="0"/>
                </a:lnTo>
                <a:close/>
              </a:path>
              <a:path w="1360804" h="7620">
                <a:moveTo>
                  <a:pt x="640080" y="0"/>
                </a:moveTo>
                <a:lnTo>
                  <a:pt x="579120" y="0"/>
                </a:lnTo>
                <a:lnTo>
                  <a:pt x="579120" y="7620"/>
                </a:lnTo>
                <a:lnTo>
                  <a:pt x="640080" y="7620"/>
                </a:lnTo>
                <a:lnTo>
                  <a:pt x="640080" y="0"/>
                </a:lnTo>
                <a:close/>
              </a:path>
              <a:path w="1360804" h="7620">
                <a:moveTo>
                  <a:pt x="670560" y="0"/>
                </a:moveTo>
                <a:lnTo>
                  <a:pt x="662940" y="0"/>
                </a:lnTo>
                <a:lnTo>
                  <a:pt x="662940" y="7620"/>
                </a:lnTo>
                <a:lnTo>
                  <a:pt x="670560" y="7620"/>
                </a:lnTo>
                <a:lnTo>
                  <a:pt x="670560" y="0"/>
                </a:lnTo>
                <a:close/>
              </a:path>
              <a:path w="1360804" h="7620">
                <a:moveTo>
                  <a:pt x="701040" y="0"/>
                </a:moveTo>
                <a:lnTo>
                  <a:pt x="693420" y="0"/>
                </a:lnTo>
                <a:lnTo>
                  <a:pt x="693420" y="7620"/>
                </a:lnTo>
                <a:lnTo>
                  <a:pt x="701040" y="7620"/>
                </a:lnTo>
                <a:lnTo>
                  <a:pt x="701040" y="0"/>
                </a:lnTo>
                <a:close/>
              </a:path>
              <a:path w="1360804" h="7620">
                <a:moveTo>
                  <a:pt x="784860" y="0"/>
                </a:moveTo>
                <a:lnTo>
                  <a:pt x="723900" y="0"/>
                </a:lnTo>
                <a:lnTo>
                  <a:pt x="723900" y="7620"/>
                </a:lnTo>
                <a:lnTo>
                  <a:pt x="784860" y="7620"/>
                </a:lnTo>
                <a:lnTo>
                  <a:pt x="784860" y="0"/>
                </a:lnTo>
                <a:close/>
              </a:path>
              <a:path w="1360804" h="7620">
                <a:moveTo>
                  <a:pt x="815327" y="0"/>
                </a:moveTo>
                <a:lnTo>
                  <a:pt x="807720" y="0"/>
                </a:lnTo>
                <a:lnTo>
                  <a:pt x="807720" y="7620"/>
                </a:lnTo>
                <a:lnTo>
                  <a:pt x="815327" y="7620"/>
                </a:lnTo>
                <a:lnTo>
                  <a:pt x="815327" y="0"/>
                </a:lnTo>
                <a:close/>
              </a:path>
              <a:path w="1360804" h="7620">
                <a:moveTo>
                  <a:pt x="845820" y="0"/>
                </a:moveTo>
                <a:lnTo>
                  <a:pt x="838200" y="0"/>
                </a:lnTo>
                <a:lnTo>
                  <a:pt x="838200" y="7620"/>
                </a:lnTo>
                <a:lnTo>
                  <a:pt x="845820" y="7620"/>
                </a:lnTo>
                <a:lnTo>
                  <a:pt x="845820" y="0"/>
                </a:lnTo>
                <a:close/>
              </a:path>
              <a:path w="1360804" h="7620">
                <a:moveTo>
                  <a:pt x="929627" y="0"/>
                </a:moveTo>
                <a:lnTo>
                  <a:pt x="868680" y="0"/>
                </a:lnTo>
                <a:lnTo>
                  <a:pt x="868680" y="7620"/>
                </a:lnTo>
                <a:lnTo>
                  <a:pt x="929627" y="7620"/>
                </a:lnTo>
                <a:lnTo>
                  <a:pt x="929627" y="0"/>
                </a:lnTo>
                <a:close/>
              </a:path>
              <a:path w="1360804" h="7620">
                <a:moveTo>
                  <a:pt x="960120" y="0"/>
                </a:moveTo>
                <a:lnTo>
                  <a:pt x="952500" y="0"/>
                </a:lnTo>
                <a:lnTo>
                  <a:pt x="952500" y="7620"/>
                </a:lnTo>
                <a:lnTo>
                  <a:pt x="960120" y="7620"/>
                </a:lnTo>
                <a:lnTo>
                  <a:pt x="960120" y="0"/>
                </a:lnTo>
                <a:close/>
              </a:path>
              <a:path w="1360804" h="7620">
                <a:moveTo>
                  <a:pt x="990600" y="0"/>
                </a:moveTo>
                <a:lnTo>
                  <a:pt x="982980" y="0"/>
                </a:lnTo>
                <a:lnTo>
                  <a:pt x="982980" y="7620"/>
                </a:lnTo>
                <a:lnTo>
                  <a:pt x="990600" y="7620"/>
                </a:lnTo>
                <a:lnTo>
                  <a:pt x="990600" y="0"/>
                </a:lnTo>
                <a:close/>
              </a:path>
              <a:path w="1360804" h="7620">
                <a:moveTo>
                  <a:pt x="1074420" y="0"/>
                </a:moveTo>
                <a:lnTo>
                  <a:pt x="1013460" y="0"/>
                </a:lnTo>
                <a:lnTo>
                  <a:pt x="1013460" y="7620"/>
                </a:lnTo>
                <a:lnTo>
                  <a:pt x="1074420" y="7620"/>
                </a:lnTo>
                <a:lnTo>
                  <a:pt x="1074420" y="0"/>
                </a:lnTo>
                <a:close/>
              </a:path>
              <a:path w="1360804" h="7620">
                <a:moveTo>
                  <a:pt x="1104900" y="0"/>
                </a:moveTo>
                <a:lnTo>
                  <a:pt x="1097280" y="0"/>
                </a:lnTo>
                <a:lnTo>
                  <a:pt x="1097280" y="7620"/>
                </a:lnTo>
                <a:lnTo>
                  <a:pt x="1104900" y="7620"/>
                </a:lnTo>
                <a:lnTo>
                  <a:pt x="1104900" y="0"/>
                </a:lnTo>
                <a:close/>
              </a:path>
              <a:path w="1360804" h="7620">
                <a:moveTo>
                  <a:pt x="1135380" y="0"/>
                </a:moveTo>
                <a:lnTo>
                  <a:pt x="1127760" y="0"/>
                </a:lnTo>
                <a:lnTo>
                  <a:pt x="1127760" y="7620"/>
                </a:lnTo>
                <a:lnTo>
                  <a:pt x="1135380" y="7620"/>
                </a:lnTo>
                <a:lnTo>
                  <a:pt x="1135380" y="0"/>
                </a:lnTo>
                <a:close/>
              </a:path>
              <a:path w="1360804" h="7620">
                <a:moveTo>
                  <a:pt x="1219200" y="0"/>
                </a:moveTo>
                <a:lnTo>
                  <a:pt x="1158240" y="0"/>
                </a:lnTo>
                <a:lnTo>
                  <a:pt x="1158240" y="7620"/>
                </a:lnTo>
                <a:lnTo>
                  <a:pt x="1219200" y="7620"/>
                </a:lnTo>
                <a:lnTo>
                  <a:pt x="1219200" y="0"/>
                </a:lnTo>
                <a:close/>
              </a:path>
              <a:path w="1360804" h="7620">
                <a:moveTo>
                  <a:pt x="1249680" y="0"/>
                </a:moveTo>
                <a:lnTo>
                  <a:pt x="1242060" y="0"/>
                </a:lnTo>
                <a:lnTo>
                  <a:pt x="1242060" y="7620"/>
                </a:lnTo>
                <a:lnTo>
                  <a:pt x="1249680" y="7620"/>
                </a:lnTo>
                <a:lnTo>
                  <a:pt x="1249680" y="0"/>
                </a:lnTo>
                <a:close/>
              </a:path>
              <a:path w="1360804" h="7620">
                <a:moveTo>
                  <a:pt x="1280160" y="0"/>
                </a:moveTo>
                <a:lnTo>
                  <a:pt x="1272540" y="0"/>
                </a:lnTo>
                <a:lnTo>
                  <a:pt x="1272540" y="7620"/>
                </a:lnTo>
                <a:lnTo>
                  <a:pt x="1280160" y="7620"/>
                </a:lnTo>
                <a:lnTo>
                  <a:pt x="1280160" y="0"/>
                </a:lnTo>
                <a:close/>
              </a:path>
              <a:path w="1360804" h="7620">
                <a:moveTo>
                  <a:pt x="1360335" y="0"/>
                </a:moveTo>
                <a:lnTo>
                  <a:pt x="1303020" y="0"/>
                </a:lnTo>
                <a:lnTo>
                  <a:pt x="1303020" y="7620"/>
                </a:lnTo>
                <a:lnTo>
                  <a:pt x="1360335" y="7620"/>
                </a:lnTo>
                <a:lnTo>
                  <a:pt x="1360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72099" y="3981462"/>
            <a:ext cx="167195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6F2F9F"/>
                </a:solidFill>
                <a:latin typeface="Arial MT"/>
                <a:cs typeface="Arial MT"/>
              </a:rPr>
              <a:t>SRM</a:t>
            </a:r>
            <a:r>
              <a:rPr dirty="0" sz="1100" spc="-4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6F2F9F"/>
                </a:solidFill>
                <a:latin typeface="Arial MT"/>
                <a:cs typeface="Arial MT"/>
              </a:rPr>
              <a:t>TRP</a:t>
            </a:r>
            <a:r>
              <a:rPr dirty="0" sz="1100" spc="-3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6F2F9F"/>
                </a:solidFill>
                <a:latin typeface="Arial MT"/>
                <a:cs typeface="Arial MT"/>
              </a:rPr>
              <a:t>ENGINEERING </a:t>
            </a:r>
            <a:r>
              <a:rPr dirty="0" sz="1100" spc="-29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6F2F9F"/>
                </a:solidFill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5" y="1249679"/>
              <a:ext cx="1146047" cy="6659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59" y="1211579"/>
              <a:ext cx="669036" cy="6659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7347" y="1286256"/>
              <a:ext cx="1588008" cy="5166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8755" y="723049"/>
            <a:ext cx="22256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AFEF"/>
                </a:solidFill>
              </a:rPr>
              <a:t>Student’s</a:t>
            </a:r>
            <a:r>
              <a:rPr dirty="0" sz="2400" spc="-70">
                <a:solidFill>
                  <a:srgbClr val="00AFEF"/>
                </a:solidFill>
              </a:rPr>
              <a:t> </a:t>
            </a:r>
            <a:r>
              <a:rPr dirty="0" sz="2400" spc="-5">
                <a:solidFill>
                  <a:srgbClr val="00AFEF"/>
                </a:solidFill>
              </a:rPr>
              <a:t>login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96" y="1149095"/>
              <a:ext cx="8706612" cy="38511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011" y="740409"/>
            <a:ext cx="22091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AFEF"/>
                </a:solidFill>
              </a:rPr>
              <a:t>Student’s</a:t>
            </a:r>
            <a:r>
              <a:rPr dirty="0" sz="2400" spc="-65">
                <a:solidFill>
                  <a:srgbClr val="00AFEF"/>
                </a:solidFill>
              </a:rPr>
              <a:t> </a:t>
            </a:r>
            <a:r>
              <a:rPr dirty="0" sz="2400" spc="-5">
                <a:solidFill>
                  <a:srgbClr val="00AFEF"/>
                </a:solidFill>
              </a:rPr>
              <a:t>page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59" y="1089659"/>
              <a:ext cx="8537448" cy="39105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611" y="744435"/>
            <a:ext cx="2260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AFEF"/>
                </a:solidFill>
              </a:rPr>
              <a:t>Teacher’s</a:t>
            </a:r>
            <a:r>
              <a:rPr dirty="0" sz="2400" spc="-60">
                <a:solidFill>
                  <a:srgbClr val="00AFEF"/>
                </a:solidFill>
              </a:rPr>
              <a:t> </a:t>
            </a:r>
            <a:r>
              <a:rPr dirty="0" sz="2400" spc="-5">
                <a:solidFill>
                  <a:srgbClr val="00AFEF"/>
                </a:solidFill>
              </a:rPr>
              <a:t>login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9" y="1173479"/>
              <a:ext cx="8270748" cy="3828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0976" y="731735"/>
            <a:ext cx="2261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AFEF"/>
                </a:solidFill>
              </a:rPr>
              <a:t>Teacher’s</a:t>
            </a:r>
            <a:r>
              <a:rPr dirty="0" sz="2400" spc="-60">
                <a:solidFill>
                  <a:srgbClr val="00AFEF"/>
                </a:solidFill>
              </a:rPr>
              <a:t> </a:t>
            </a:r>
            <a:r>
              <a:rPr dirty="0" sz="2400" spc="-5">
                <a:solidFill>
                  <a:srgbClr val="00AFEF"/>
                </a:solidFill>
              </a:rPr>
              <a:t>Page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" y="1149095"/>
              <a:ext cx="8793480" cy="38526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20" y="420370"/>
            <a:ext cx="1533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AFEF"/>
                </a:solidFill>
              </a:rPr>
              <a:t>No</a:t>
            </a:r>
            <a:r>
              <a:rPr dirty="0" sz="2400" spc="-95">
                <a:solidFill>
                  <a:srgbClr val="00AFEF"/>
                </a:solidFill>
              </a:rPr>
              <a:t> </a:t>
            </a:r>
            <a:r>
              <a:rPr dirty="0" sz="2400">
                <a:solidFill>
                  <a:srgbClr val="00AFEF"/>
                </a:solidFill>
              </a:rPr>
              <a:t>access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0" y="761"/>
            <a:ext cx="9143365" cy="5142230"/>
            <a:chOff x="0" y="761"/>
            <a:chExt cx="9143365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0475"/>
              <a:ext cx="9011412" cy="42397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6520" y="383540"/>
            <a:ext cx="1330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AFEF"/>
                </a:solidFill>
              </a:rPr>
              <a:t>404</a:t>
            </a:r>
            <a:r>
              <a:rPr dirty="0" sz="2400" spc="-75">
                <a:solidFill>
                  <a:srgbClr val="00AFEF"/>
                </a:solidFill>
              </a:rPr>
              <a:t> </a:t>
            </a:r>
            <a:r>
              <a:rPr dirty="0" sz="2400" spc="-5">
                <a:solidFill>
                  <a:srgbClr val="00AFEF"/>
                </a:solidFill>
              </a:rPr>
              <a:t>error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0" y="761"/>
            <a:ext cx="9144000" cy="5142230"/>
            <a:chOff x="0" y="761"/>
            <a:chExt cx="9144000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48284"/>
              <a:ext cx="9144000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21" y="127418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2834" y="676490"/>
            <a:ext cx="3225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Future</a:t>
            </a:r>
            <a:r>
              <a:rPr dirty="0" sz="2400" spc="-5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Enhancements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2810" y="1587499"/>
            <a:ext cx="3704590" cy="1946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400" spc="-5">
                <a:latin typeface="Arial MT"/>
                <a:cs typeface="Arial MT"/>
              </a:rPr>
              <a:t>Advanced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Collaboration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400" spc="-5">
                <a:latin typeface="Arial MT"/>
                <a:cs typeface="Arial MT"/>
              </a:rPr>
              <a:t>Integration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External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Tools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400" spc="-5">
                <a:latin typeface="Arial MT"/>
                <a:cs typeface="Arial MT"/>
              </a:rPr>
              <a:t>Enhanced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Security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Measures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400" spc="-5">
                <a:latin typeface="Arial MT"/>
                <a:cs typeface="Arial MT"/>
              </a:rPr>
              <a:t>Mobile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Application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Support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400" spc="-5">
                <a:latin typeface="Arial MT"/>
                <a:cs typeface="Arial MT"/>
              </a:rPr>
              <a:t>Offline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Access and Synchronization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400" spc="-5">
                <a:latin typeface="Arial MT"/>
                <a:cs typeface="Arial MT"/>
              </a:rPr>
              <a:t>Customizable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Templates 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Workflows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400" spc="-5">
                <a:latin typeface="Arial MT"/>
                <a:cs typeface="Arial MT"/>
              </a:rPr>
              <a:t>Analytics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400" spc="-5">
                <a:latin typeface="Arial MT"/>
                <a:cs typeface="Arial MT"/>
              </a:rPr>
              <a:t>Accessibility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400" spc="-5">
                <a:latin typeface="Arial MT"/>
                <a:cs typeface="Arial MT"/>
              </a:rPr>
              <a:t>Community and User Feedback Integration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21" y="127418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4100" y="744854"/>
            <a:ext cx="7135495" cy="317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584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Conclusion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764"/>
              </a:spcBef>
            </a:pPr>
            <a:r>
              <a:rPr dirty="0" sz="1400" spc="30">
                <a:latin typeface="Arial MT"/>
                <a:cs typeface="Arial MT"/>
              </a:rPr>
              <a:t>The </a:t>
            </a:r>
            <a:r>
              <a:rPr dirty="0" sz="1400" spc="35">
                <a:latin typeface="Arial MT"/>
                <a:cs typeface="Arial MT"/>
              </a:rPr>
              <a:t>Notes </a:t>
            </a:r>
            <a:r>
              <a:rPr dirty="0" sz="1400" spc="40">
                <a:latin typeface="Arial MT"/>
                <a:cs typeface="Arial MT"/>
              </a:rPr>
              <a:t>Sharing </a:t>
            </a:r>
            <a:r>
              <a:rPr dirty="0" sz="1400" spc="30">
                <a:latin typeface="Arial MT"/>
                <a:cs typeface="Arial MT"/>
              </a:rPr>
              <a:t>Web </a:t>
            </a:r>
            <a:r>
              <a:rPr dirty="0" sz="1400" spc="40">
                <a:latin typeface="Arial MT"/>
                <a:cs typeface="Arial MT"/>
              </a:rPr>
              <a:t>Application developed </a:t>
            </a:r>
            <a:r>
              <a:rPr dirty="0" sz="1400" spc="25">
                <a:latin typeface="Arial MT"/>
                <a:cs typeface="Arial MT"/>
              </a:rPr>
              <a:t>on </a:t>
            </a:r>
            <a:r>
              <a:rPr dirty="0" sz="1400" spc="30">
                <a:latin typeface="Arial MT"/>
                <a:cs typeface="Arial MT"/>
              </a:rPr>
              <a:t>the </a:t>
            </a:r>
            <a:r>
              <a:rPr dirty="0" sz="1400" spc="40">
                <a:latin typeface="Arial MT"/>
                <a:cs typeface="Arial MT"/>
              </a:rPr>
              <a:t>Django </a:t>
            </a:r>
            <a:r>
              <a:rPr dirty="0" sz="1400" spc="45">
                <a:latin typeface="Arial MT"/>
                <a:cs typeface="Arial MT"/>
              </a:rPr>
              <a:t>framework presents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comprehensive solution </a:t>
            </a:r>
            <a:r>
              <a:rPr dirty="0" sz="1400" spc="5">
                <a:latin typeface="Arial MT"/>
                <a:cs typeface="Arial MT"/>
              </a:rPr>
              <a:t>to </a:t>
            </a:r>
            <a:r>
              <a:rPr dirty="0" sz="1400" spc="10">
                <a:latin typeface="Arial MT"/>
                <a:cs typeface="Arial MT"/>
              </a:rPr>
              <a:t>the </a:t>
            </a:r>
            <a:r>
              <a:rPr dirty="0" sz="1400" spc="15">
                <a:latin typeface="Arial MT"/>
                <a:cs typeface="Arial MT"/>
              </a:rPr>
              <a:t>challenges encountered </a:t>
            </a:r>
            <a:r>
              <a:rPr dirty="0" sz="1400" spc="5">
                <a:latin typeface="Arial MT"/>
                <a:cs typeface="Arial MT"/>
              </a:rPr>
              <a:t>in </a:t>
            </a:r>
            <a:r>
              <a:rPr dirty="0" sz="1400" spc="15">
                <a:latin typeface="Arial MT"/>
                <a:cs typeface="Arial MT"/>
              </a:rPr>
              <a:t>note-taking, organization, and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sharing. </a:t>
            </a:r>
            <a:r>
              <a:rPr dirty="0" sz="1400" spc="20">
                <a:latin typeface="Arial MT"/>
                <a:cs typeface="Arial MT"/>
              </a:rPr>
              <a:t>By </a:t>
            </a:r>
            <a:r>
              <a:rPr dirty="0" sz="1400" spc="30">
                <a:latin typeface="Arial MT"/>
                <a:cs typeface="Arial MT"/>
              </a:rPr>
              <a:t>providing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30">
                <a:latin typeface="Arial MT"/>
                <a:cs typeface="Arial MT"/>
              </a:rPr>
              <a:t>centralized platform </a:t>
            </a:r>
            <a:r>
              <a:rPr dirty="0" sz="1400" spc="25">
                <a:latin typeface="Arial MT"/>
                <a:cs typeface="Arial MT"/>
              </a:rPr>
              <a:t>with </a:t>
            </a:r>
            <a:r>
              <a:rPr dirty="0" sz="1400" spc="30">
                <a:latin typeface="Arial MT"/>
                <a:cs typeface="Arial MT"/>
              </a:rPr>
              <a:t>robust security measures, advanced 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collaboration </a:t>
            </a:r>
            <a:r>
              <a:rPr dirty="0" sz="1400" spc="45">
                <a:latin typeface="Arial MT"/>
                <a:cs typeface="Arial MT"/>
              </a:rPr>
              <a:t>features, efficient organization </a:t>
            </a:r>
            <a:r>
              <a:rPr dirty="0" sz="1400" spc="40">
                <a:latin typeface="Arial MT"/>
                <a:cs typeface="Arial MT"/>
              </a:rPr>
              <a:t>tools, </a:t>
            </a:r>
            <a:r>
              <a:rPr dirty="0" sz="1400" spc="3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45">
                <a:latin typeface="Arial MT"/>
                <a:cs typeface="Arial MT"/>
              </a:rPr>
              <a:t>user-friendly interface, </a:t>
            </a:r>
            <a:r>
              <a:rPr dirty="0" sz="1400" spc="35">
                <a:latin typeface="Arial MT"/>
                <a:cs typeface="Arial MT"/>
              </a:rPr>
              <a:t>the 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application </a:t>
            </a:r>
            <a:r>
              <a:rPr dirty="0" sz="1400" spc="15">
                <a:latin typeface="Arial MT"/>
                <a:cs typeface="Arial MT"/>
              </a:rPr>
              <a:t>aims </a:t>
            </a:r>
            <a:r>
              <a:rPr dirty="0" sz="1400" spc="10">
                <a:latin typeface="Arial MT"/>
                <a:cs typeface="Arial MT"/>
              </a:rPr>
              <a:t>to </a:t>
            </a:r>
            <a:r>
              <a:rPr dirty="0" sz="1400" spc="15">
                <a:latin typeface="Arial MT"/>
                <a:cs typeface="Arial MT"/>
              </a:rPr>
              <a:t>streamline </a:t>
            </a:r>
            <a:r>
              <a:rPr dirty="0" sz="1400" spc="20">
                <a:latin typeface="Arial MT"/>
                <a:cs typeface="Arial MT"/>
              </a:rPr>
              <a:t>workflows, enhance </a:t>
            </a:r>
            <a:r>
              <a:rPr dirty="0" sz="1400" spc="25">
                <a:latin typeface="Arial MT"/>
                <a:cs typeface="Arial MT"/>
              </a:rPr>
              <a:t>productivity, </a:t>
            </a:r>
            <a:r>
              <a:rPr dirty="0" sz="1400" spc="15">
                <a:latin typeface="Arial MT"/>
                <a:cs typeface="Arial MT"/>
              </a:rPr>
              <a:t>and </a:t>
            </a:r>
            <a:r>
              <a:rPr dirty="0" sz="1400" spc="20">
                <a:latin typeface="Arial MT"/>
                <a:cs typeface="Arial MT"/>
              </a:rPr>
              <a:t>facilitate seamless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knowledge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sharing among 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400" spc="35">
                <a:latin typeface="Arial MT"/>
                <a:cs typeface="Arial MT"/>
              </a:rPr>
              <a:t>Overall, </a:t>
            </a:r>
            <a:r>
              <a:rPr dirty="0" sz="1400" spc="25">
                <a:latin typeface="Arial MT"/>
                <a:cs typeface="Arial MT"/>
              </a:rPr>
              <a:t>the </a:t>
            </a:r>
            <a:r>
              <a:rPr dirty="0" sz="1400" spc="30">
                <a:latin typeface="Arial MT"/>
                <a:cs typeface="Arial MT"/>
              </a:rPr>
              <a:t>Notes </a:t>
            </a:r>
            <a:r>
              <a:rPr dirty="0" sz="1400" spc="35">
                <a:latin typeface="Arial MT"/>
                <a:cs typeface="Arial MT"/>
              </a:rPr>
              <a:t>Sharing </a:t>
            </a:r>
            <a:r>
              <a:rPr dirty="0" sz="1400" spc="25">
                <a:latin typeface="Arial MT"/>
                <a:cs typeface="Arial MT"/>
              </a:rPr>
              <a:t>Web </a:t>
            </a:r>
            <a:r>
              <a:rPr dirty="0" sz="1400" spc="35">
                <a:latin typeface="Arial MT"/>
                <a:cs typeface="Arial MT"/>
              </a:rPr>
              <a:t>Application serves </a:t>
            </a:r>
            <a:r>
              <a:rPr dirty="0" sz="1400" spc="20">
                <a:latin typeface="Arial MT"/>
                <a:cs typeface="Arial MT"/>
              </a:rPr>
              <a:t>as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35">
                <a:latin typeface="Arial MT"/>
                <a:cs typeface="Arial MT"/>
              </a:rPr>
              <a:t>valuable </a:t>
            </a:r>
            <a:r>
              <a:rPr dirty="0" sz="1400" spc="30">
                <a:latin typeface="Arial MT"/>
                <a:cs typeface="Arial MT"/>
              </a:rPr>
              <a:t>tool for </a:t>
            </a:r>
            <a:r>
              <a:rPr dirty="0" sz="1400" spc="40">
                <a:latin typeface="Arial MT"/>
                <a:cs typeface="Arial MT"/>
              </a:rPr>
              <a:t>individuals, 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teams, and </a:t>
            </a:r>
            <a:r>
              <a:rPr dirty="0" sz="1400" spc="15">
                <a:latin typeface="Arial MT"/>
                <a:cs typeface="Arial MT"/>
              </a:rPr>
              <a:t>organizations seeking </a:t>
            </a:r>
            <a:r>
              <a:rPr dirty="0" sz="1400" spc="5">
                <a:latin typeface="Arial MT"/>
                <a:cs typeface="Arial MT"/>
              </a:rPr>
              <a:t>to </a:t>
            </a:r>
            <a:r>
              <a:rPr dirty="0" sz="1400" spc="15">
                <a:latin typeface="Arial MT"/>
                <a:cs typeface="Arial MT"/>
              </a:rPr>
              <a:t>streamline </a:t>
            </a:r>
            <a:r>
              <a:rPr dirty="0" sz="1400" spc="10">
                <a:latin typeface="Arial MT"/>
                <a:cs typeface="Arial MT"/>
              </a:rPr>
              <a:t>their </a:t>
            </a:r>
            <a:r>
              <a:rPr dirty="0" sz="1400" spc="15">
                <a:latin typeface="Arial MT"/>
                <a:cs typeface="Arial MT"/>
              </a:rPr>
              <a:t>note-taking </a:t>
            </a:r>
            <a:r>
              <a:rPr dirty="0" sz="1400" spc="20">
                <a:latin typeface="Arial MT"/>
                <a:cs typeface="Arial MT"/>
              </a:rPr>
              <a:t>processes, collaborate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effectively, and </a:t>
            </a:r>
            <a:r>
              <a:rPr dirty="0" sz="1400" spc="10">
                <a:latin typeface="Arial MT"/>
                <a:cs typeface="Arial MT"/>
              </a:rPr>
              <a:t>harness </a:t>
            </a:r>
            <a:r>
              <a:rPr dirty="0" sz="1400" spc="5">
                <a:latin typeface="Arial MT"/>
                <a:cs typeface="Arial MT"/>
              </a:rPr>
              <a:t>the </a:t>
            </a:r>
            <a:r>
              <a:rPr dirty="0" sz="1400" spc="10">
                <a:latin typeface="Arial MT"/>
                <a:cs typeface="Arial MT"/>
              </a:rPr>
              <a:t>power </a:t>
            </a:r>
            <a:r>
              <a:rPr dirty="0" sz="1400" spc="5">
                <a:latin typeface="Arial MT"/>
                <a:cs typeface="Arial MT"/>
              </a:rPr>
              <a:t>of </a:t>
            </a:r>
            <a:r>
              <a:rPr dirty="0" sz="1400" spc="10">
                <a:latin typeface="Arial MT"/>
                <a:cs typeface="Arial MT"/>
              </a:rPr>
              <a:t>shared knowledge. Through continuous refinement 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 innovation, the application will continue to evolve and remain a vital asset for </a:t>
            </a:r>
            <a:r>
              <a:rPr dirty="0" sz="1400" spc="5">
                <a:latin typeface="Arial MT"/>
                <a:cs typeface="Arial MT"/>
              </a:rPr>
              <a:t>users </a:t>
            </a:r>
            <a:r>
              <a:rPr dirty="0" sz="1400">
                <a:latin typeface="Arial MT"/>
                <a:cs typeface="Arial MT"/>
              </a:rPr>
              <a:t>in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 quest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 productivity and collaboration excellence.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334767"/>
            <a:ext cx="2148840" cy="474345"/>
          </a:xfrm>
          <a:prstGeom prst="rect"/>
          <a:solidFill>
            <a:srgbClr val="00AFEF"/>
          </a:solidFill>
        </p:spPr>
        <p:txBody>
          <a:bodyPr wrap="square" lIns="0" tIns="0" rIns="0" bIns="0" rtlCol="0" vert="horz">
            <a:spAutoFit/>
          </a:bodyPr>
          <a:lstStyle/>
          <a:p>
            <a:pPr marL="11430">
              <a:lnSpc>
                <a:spcPts val="3545"/>
              </a:lnSpc>
            </a:pPr>
            <a:r>
              <a:rPr dirty="0" spc="-5"/>
              <a:t>Thank</a:t>
            </a:r>
            <a:r>
              <a:rPr dirty="0" spc="-70"/>
              <a:t> </a:t>
            </a:r>
            <a:r>
              <a:rPr dirty="0" spc="-5"/>
              <a:t>You!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921" y="161773"/>
            <a:ext cx="33147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 Employability 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9751" y="1105319"/>
            <a:ext cx="426974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203063"/>
                </a:solidFill>
              </a:rPr>
              <a:t>CAPSTONE </a:t>
            </a:r>
            <a:r>
              <a:rPr dirty="0" sz="2000" spc="-5">
                <a:solidFill>
                  <a:srgbClr val="203063"/>
                </a:solidFill>
              </a:rPr>
              <a:t>PROJECT</a:t>
            </a:r>
            <a:r>
              <a:rPr dirty="0" sz="2000" spc="-15">
                <a:solidFill>
                  <a:srgbClr val="203063"/>
                </a:solidFill>
              </a:rPr>
              <a:t> </a:t>
            </a:r>
            <a:r>
              <a:rPr dirty="0" sz="2000" spc="-5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943724" y="3025139"/>
            <a:ext cx="7252970" cy="554990"/>
          </a:xfrm>
          <a:custGeom>
            <a:avLst/>
            <a:gdLst/>
            <a:ahLst/>
            <a:cxnLst/>
            <a:rect l="l" t="t" r="r" b="b"/>
            <a:pathLst>
              <a:path w="7252970" h="554989">
                <a:moveTo>
                  <a:pt x="7252856" y="454660"/>
                </a:moveTo>
                <a:lnTo>
                  <a:pt x="7252741" y="95250"/>
                </a:lnTo>
                <a:lnTo>
                  <a:pt x="7252360" y="90170"/>
                </a:lnTo>
                <a:lnTo>
                  <a:pt x="7251738" y="85090"/>
                </a:lnTo>
                <a:lnTo>
                  <a:pt x="7250735" y="80010"/>
                </a:lnTo>
                <a:lnTo>
                  <a:pt x="7250163" y="77470"/>
                </a:lnTo>
                <a:lnTo>
                  <a:pt x="7249592" y="74930"/>
                </a:lnTo>
                <a:lnTo>
                  <a:pt x="7249185" y="73660"/>
                </a:lnTo>
                <a:lnTo>
                  <a:pt x="7247217" y="67310"/>
                </a:lnTo>
                <a:lnTo>
                  <a:pt x="7246823" y="66040"/>
                </a:lnTo>
                <a:lnTo>
                  <a:pt x="7245020" y="60960"/>
                </a:lnTo>
                <a:lnTo>
                  <a:pt x="7244778" y="60960"/>
                </a:lnTo>
                <a:lnTo>
                  <a:pt x="7242734" y="55880"/>
                </a:lnTo>
                <a:lnTo>
                  <a:pt x="7242086" y="54610"/>
                </a:lnTo>
                <a:lnTo>
                  <a:pt x="7240791" y="52070"/>
                </a:lnTo>
                <a:lnTo>
                  <a:pt x="7238365" y="48260"/>
                </a:lnTo>
                <a:lnTo>
                  <a:pt x="7238047" y="48260"/>
                </a:lnTo>
                <a:lnTo>
                  <a:pt x="7235406" y="43180"/>
                </a:lnTo>
                <a:lnTo>
                  <a:pt x="7232574" y="39370"/>
                </a:lnTo>
                <a:lnTo>
                  <a:pt x="7229564" y="35560"/>
                </a:lnTo>
                <a:lnTo>
                  <a:pt x="7226376" y="31750"/>
                </a:lnTo>
                <a:lnTo>
                  <a:pt x="7223442" y="29210"/>
                </a:lnTo>
                <a:lnTo>
                  <a:pt x="7219950" y="25400"/>
                </a:lnTo>
                <a:lnTo>
                  <a:pt x="7216292" y="22860"/>
                </a:lnTo>
                <a:lnTo>
                  <a:pt x="7212482" y="19050"/>
                </a:lnTo>
                <a:lnTo>
                  <a:pt x="7208520" y="16510"/>
                </a:lnTo>
                <a:lnTo>
                  <a:pt x="7208012" y="16510"/>
                </a:lnTo>
                <a:lnTo>
                  <a:pt x="7203910" y="13970"/>
                </a:lnTo>
                <a:lnTo>
                  <a:pt x="7199655" y="11430"/>
                </a:lnTo>
                <a:lnTo>
                  <a:pt x="7195286" y="8890"/>
                </a:lnTo>
                <a:lnTo>
                  <a:pt x="7191375" y="7620"/>
                </a:lnTo>
                <a:lnTo>
                  <a:pt x="7190803" y="7620"/>
                </a:lnTo>
                <a:lnTo>
                  <a:pt x="7186193" y="5080"/>
                </a:lnTo>
                <a:lnTo>
                  <a:pt x="7181482" y="3810"/>
                </a:lnTo>
                <a:lnTo>
                  <a:pt x="7177291" y="2540"/>
                </a:lnTo>
                <a:lnTo>
                  <a:pt x="7172401" y="1270"/>
                </a:lnTo>
                <a:lnTo>
                  <a:pt x="7171766" y="1270"/>
                </a:lnTo>
                <a:lnTo>
                  <a:pt x="7166788" y="0"/>
                </a:lnTo>
                <a:lnTo>
                  <a:pt x="85953" y="0"/>
                </a:lnTo>
                <a:lnTo>
                  <a:pt x="80962" y="1270"/>
                </a:lnTo>
                <a:lnTo>
                  <a:pt x="80340" y="1270"/>
                </a:lnTo>
                <a:lnTo>
                  <a:pt x="75450" y="2540"/>
                </a:lnTo>
                <a:lnTo>
                  <a:pt x="71259" y="3810"/>
                </a:lnTo>
                <a:lnTo>
                  <a:pt x="66548" y="5080"/>
                </a:lnTo>
                <a:lnTo>
                  <a:pt x="61937" y="7620"/>
                </a:lnTo>
                <a:lnTo>
                  <a:pt x="61366" y="7620"/>
                </a:lnTo>
                <a:lnTo>
                  <a:pt x="57454" y="8890"/>
                </a:lnTo>
                <a:lnTo>
                  <a:pt x="53086" y="11430"/>
                </a:lnTo>
                <a:lnTo>
                  <a:pt x="48831" y="13970"/>
                </a:lnTo>
                <a:lnTo>
                  <a:pt x="48310" y="13970"/>
                </a:lnTo>
                <a:lnTo>
                  <a:pt x="44221" y="16510"/>
                </a:lnTo>
                <a:lnTo>
                  <a:pt x="40259" y="19050"/>
                </a:lnTo>
                <a:lnTo>
                  <a:pt x="36449" y="22860"/>
                </a:lnTo>
                <a:lnTo>
                  <a:pt x="32791" y="25400"/>
                </a:lnTo>
                <a:lnTo>
                  <a:pt x="29730" y="29210"/>
                </a:lnTo>
                <a:lnTo>
                  <a:pt x="26365" y="31750"/>
                </a:lnTo>
                <a:lnTo>
                  <a:pt x="23177" y="35560"/>
                </a:lnTo>
                <a:lnTo>
                  <a:pt x="20167" y="39370"/>
                </a:lnTo>
                <a:lnTo>
                  <a:pt x="17335" y="43180"/>
                </a:lnTo>
                <a:lnTo>
                  <a:pt x="16992" y="44450"/>
                </a:lnTo>
                <a:lnTo>
                  <a:pt x="14376" y="48260"/>
                </a:lnTo>
                <a:lnTo>
                  <a:pt x="11950" y="52070"/>
                </a:lnTo>
                <a:lnTo>
                  <a:pt x="9728" y="57150"/>
                </a:lnTo>
                <a:lnTo>
                  <a:pt x="7962" y="60960"/>
                </a:lnTo>
                <a:lnTo>
                  <a:pt x="7721" y="60960"/>
                </a:lnTo>
                <a:lnTo>
                  <a:pt x="5918" y="66040"/>
                </a:lnTo>
                <a:lnTo>
                  <a:pt x="3149" y="74930"/>
                </a:lnTo>
                <a:lnTo>
                  <a:pt x="2006" y="80010"/>
                </a:lnTo>
                <a:lnTo>
                  <a:pt x="1879" y="80010"/>
                </a:lnTo>
                <a:lnTo>
                  <a:pt x="1003" y="85090"/>
                </a:lnTo>
                <a:lnTo>
                  <a:pt x="444" y="90170"/>
                </a:lnTo>
                <a:lnTo>
                  <a:pt x="0" y="95250"/>
                </a:lnTo>
                <a:lnTo>
                  <a:pt x="0" y="459740"/>
                </a:lnTo>
                <a:lnTo>
                  <a:pt x="381" y="464820"/>
                </a:lnTo>
                <a:lnTo>
                  <a:pt x="1003" y="469900"/>
                </a:lnTo>
                <a:lnTo>
                  <a:pt x="1879" y="473710"/>
                </a:lnTo>
                <a:lnTo>
                  <a:pt x="2006" y="474980"/>
                </a:lnTo>
                <a:lnTo>
                  <a:pt x="3149" y="480060"/>
                </a:lnTo>
                <a:lnTo>
                  <a:pt x="5918" y="488950"/>
                </a:lnTo>
                <a:lnTo>
                  <a:pt x="7721" y="492760"/>
                </a:lnTo>
                <a:lnTo>
                  <a:pt x="9728" y="497840"/>
                </a:lnTo>
                <a:lnTo>
                  <a:pt x="11950" y="501650"/>
                </a:lnTo>
                <a:lnTo>
                  <a:pt x="14376" y="506730"/>
                </a:lnTo>
                <a:lnTo>
                  <a:pt x="16992" y="510540"/>
                </a:lnTo>
                <a:lnTo>
                  <a:pt x="17335" y="510540"/>
                </a:lnTo>
                <a:lnTo>
                  <a:pt x="19799" y="514350"/>
                </a:lnTo>
                <a:lnTo>
                  <a:pt x="23177" y="519430"/>
                </a:lnTo>
                <a:lnTo>
                  <a:pt x="25958" y="521970"/>
                </a:lnTo>
                <a:lnTo>
                  <a:pt x="29298" y="525780"/>
                </a:lnTo>
                <a:lnTo>
                  <a:pt x="32791" y="528320"/>
                </a:lnTo>
                <a:lnTo>
                  <a:pt x="36918" y="532130"/>
                </a:lnTo>
                <a:lnTo>
                  <a:pt x="40259" y="534670"/>
                </a:lnTo>
                <a:lnTo>
                  <a:pt x="44221" y="538480"/>
                </a:lnTo>
                <a:lnTo>
                  <a:pt x="44729" y="538480"/>
                </a:lnTo>
                <a:lnTo>
                  <a:pt x="48831" y="541020"/>
                </a:lnTo>
                <a:lnTo>
                  <a:pt x="52539" y="543560"/>
                </a:lnTo>
                <a:lnTo>
                  <a:pt x="56896" y="544830"/>
                </a:lnTo>
                <a:lnTo>
                  <a:pt x="61366" y="547370"/>
                </a:lnTo>
                <a:lnTo>
                  <a:pt x="61937" y="547370"/>
                </a:lnTo>
                <a:lnTo>
                  <a:pt x="66548" y="549910"/>
                </a:lnTo>
                <a:lnTo>
                  <a:pt x="70650" y="551180"/>
                </a:lnTo>
                <a:lnTo>
                  <a:pt x="76073" y="552450"/>
                </a:lnTo>
                <a:lnTo>
                  <a:pt x="80962" y="553720"/>
                </a:lnTo>
                <a:lnTo>
                  <a:pt x="85318" y="553720"/>
                </a:lnTo>
                <a:lnTo>
                  <a:pt x="90385" y="554990"/>
                </a:lnTo>
                <a:lnTo>
                  <a:pt x="7162355" y="554990"/>
                </a:lnTo>
                <a:lnTo>
                  <a:pt x="7167423" y="553720"/>
                </a:lnTo>
                <a:lnTo>
                  <a:pt x="7171766" y="553720"/>
                </a:lnTo>
                <a:lnTo>
                  <a:pt x="7176668" y="552450"/>
                </a:lnTo>
                <a:lnTo>
                  <a:pt x="7182091" y="551180"/>
                </a:lnTo>
                <a:lnTo>
                  <a:pt x="7186193" y="549910"/>
                </a:lnTo>
                <a:lnTo>
                  <a:pt x="7190803" y="547370"/>
                </a:lnTo>
                <a:lnTo>
                  <a:pt x="7191375" y="547370"/>
                </a:lnTo>
                <a:lnTo>
                  <a:pt x="7195845" y="544830"/>
                </a:lnTo>
                <a:lnTo>
                  <a:pt x="7200201" y="543560"/>
                </a:lnTo>
                <a:lnTo>
                  <a:pt x="7203910" y="541020"/>
                </a:lnTo>
                <a:lnTo>
                  <a:pt x="7204430" y="541020"/>
                </a:lnTo>
                <a:lnTo>
                  <a:pt x="7208520" y="538480"/>
                </a:lnTo>
                <a:lnTo>
                  <a:pt x="7212482" y="534670"/>
                </a:lnTo>
                <a:lnTo>
                  <a:pt x="7215822" y="532130"/>
                </a:lnTo>
                <a:lnTo>
                  <a:pt x="7218566" y="529590"/>
                </a:lnTo>
                <a:lnTo>
                  <a:pt x="7219950" y="528320"/>
                </a:lnTo>
                <a:lnTo>
                  <a:pt x="7223442" y="525780"/>
                </a:lnTo>
                <a:lnTo>
                  <a:pt x="7225665" y="523240"/>
                </a:lnTo>
                <a:lnTo>
                  <a:pt x="7226782" y="521970"/>
                </a:lnTo>
                <a:lnTo>
                  <a:pt x="7229564" y="519430"/>
                </a:lnTo>
                <a:lnTo>
                  <a:pt x="7232574" y="515620"/>
                </a:lnTo>
                <a:lnTo>
                  <a:pt x="7235406" y="510540"/>
                </a:lnTo>
                <a:lnTo>
                  <a:pt x="7238047" y="506730"/>
                </a:lnTo>
                <a:lnTo>
                  <a:pt x="7238365" y="506730"/>
                </a:lnTo>
                <a:lnTo>
                  <a:pt x="7240181" y="502920"/>
                </a:lnTo>
                <a:lnTo>
                  <a:pt x="7240791" y="501650"/>
                </a:lnTo>
                <a:lnTo>
                  <a:pt x="7241438" y="500380"/>
                </a:lnTo>
                <a:lnTo>
                  <a:pt x="7242734" y="497840"/>
                </a:lnTo>
                <a:lnTo>
                  <a:pt x="7244778" y="494030"/>
                </a:lnTo>
                <a:lnTo>
                  <a:pt x="7245020" y="492760"/>
                </a:lnTo>
                <a:lnTo>
                  <a:pt x="7246823" y="488950"/>
                </a:lnTo>
                <a:lnTo>
                  <a:pt x="7247217" y="487680"/>
                </a:lnTo>
                <a:lnTo>
                  <a:pt x="7249592" y="480060"/>
                </a:lnTo>
                <a:lnTo>
                  <a:pt x="7250163" y="477520"/>
                </a:lnTo>
                <a:lnTo>
                  <a:pt x="7250735" y="474980"/>
                </a:lnTo>
                <a:lnTo>
                  <a:pt x="7250862" y="473710"/>
                </a:lnTo>
                <a:lnTo>
                  <a:pt x="7251738" y="469900"/>
                </a:lnTo>
                <a:lnTo>
                  <a:pt x="7252297" y="464820"/>
                </a:lnTo>
                <a:lnTo>
                  <a:pt x="7252741" y="459740"/>
                </a:lnTo>
                <a:lnTo>
                  <a:pt x="7252856" y="454660"/>
                </a:lnTo>
                <a:close/>
              </a:path>
            </a:pathLst>
          </a:custGeom>
          <a:solidFill>
            <a:srgbClr val="DFDD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30375" y="2689961"/>
            <a:ext cx="5520690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256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Notes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Sharing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Web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Application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using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Django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Framework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4602" y="4015371"/>
            <a:ext cx="6313805" cy="52197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811530" marR="5080" indent="-798830">
              <a:lnSpc>
                <a:spcPct val="103899"/>
              </a:lnSpc>
              <a:spcBef>
                <a:spcPts val="20"/>
              </a:spcBef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1600" spc="-4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21" y="127418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0809" y="744854"/>
            <a:ext cx="1262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Abstract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81455" y="1437639"/>
            <a:ext cx="6494145" cy="2800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30">
                <a:latin typeface="Arial MT"/>
                <a:cs typeface="Arial MT"/>
              </a:rPr>
              <a:t>This </a:t>
            </a:r>
            <a:r>
              <a:rPr dirty="0" sz="1400" spc="35">
                <a:latin typeface="Arial MT"/>
                <a:cs typeface="Arial MT"/>
              </a:rPr>
              <a:t>project </a:t>
            </a:r>
            <a:r>
              <a:rPr dirty="0" sz="1400" spc="30">
                <a:latin typeface="Arial MT"/>
                <a:cs typeface="Arial MT"/>
              </a:rPr>
              <a:t>aims </a:t>
            </a:r>
            <a:r>
              <a:rPr dirty="0" sz="1400" spc="20">
                <a:latin typeface="Arial MT"/>
                <a:cs typeface="Arial MT"/>
              </a:rPr>
              <a:t>to </a:t>
            </a:r>
            <a:r>
              <a:rPr dirty="0" sz="1400" spc="35">
                <a:latin typeface="Arial MT"/>
                <a:cs typeface="Arial MT"/>
              </a:rPr>
              <a:t>develop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25">
                <a:latin typeface="Arial MT"/>
                <a:cs typeface="Arial MT"/>
              </a:rPr>
              <a:t>web </a:t>
            </a:r>
            <a:r>
              <a:rPr dirty="0" sz="1400" spc="40">
                <a:latin typeface="Arial MT"/>
                <a:cs typeface="Arial MT"/>
              </a:rPr>
              <a:t>application </a:t>
            </a:r>
            <a:r>
              <a:rPr dirty="0" sz="1400" spc="30">
                <a:latin typeface="Arial MT"/>
                <a:cs typeface="Arial MT"/>
              </a:rPr>
              <a:t>for </a:t>
            </a:r>
            <a:r>
              <a:rPr dirty="0" sz="1400" spc="40">
                <a:latin typeface="Arial MT"/>
                <a:cs typeface="Arial MT"/>
              </a:rPr>
              <a:t>sharing </a:t>
            </a:r>
            <a:r>
              <a:rPr dirty="0" sz="1400" spc="35">
                <a:latin typeface="Arial MT"/>
                <a:cs typeface="Arial MT"/>
              </a:rPr>
              <a:t>notes, built </a:t>
            </a:r>
            <a:r>
              <a:rPr dirty="0" sz="1400" spc="25">
                <a:latin typeface="Arial MT"/>
                <a:cs typeface="Arial MT"/>
              </a:rPr>
              <a:t>on </a:t>
            </a:r>
            <a:r>
              <a:rPr dirty="0" sz="1400" spc="30">
                <a:latin typeface="Arial MT"/>
                <a:cs typeface="Arial MT"/>
              </a:rPr>
              <a:t>the 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Django framework. The application will provide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platform where users can create,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upload, view, </a:t>
            </a:r>
            <a:r>
              <a:rPr dirty="0" sz="1400" spc="15">
                <a:latin typeface="Arial MT"/>
                <a:cs typeface="Arial MT"/>
              </a:rPr>
              <a:t>and </a:t>
            </a:r>
            <a:r>
              <a:rPr dirty="0" sz="1400" spc="25">
                <a:latin typeface="Arial MT"/>
                <a:cs typeface="Arial MT"/>
              </a:rPr>
              <a:t>share notes </a:t>
            </a:r>
            <a:r>
              <a:rPr dirty="0" sz="1400" spc="20">
                <a:latin typeface="Arial MT"/>
                <a:cs typeface="Arial MT"/>
              </a:rPr>
              <a:t>with </a:t>
            </a:r>
            <a:r>
              <a:rPr dirty="0" sz="1400" spc="25">
                <a:latin typeface="Arial MT"/>
                <a:cs typeface="Arial MT"/>
              </a:rPr>
              <a:t>others. Users </a:t>
            </a:r>
            <a:r>
              <a:rPr dirty="0" sz="1400" spc="20">
                <a:latin typeface="Arial MT"/>
                <a:cs typeface="Arial MT"/>
              </a:rPr>
              <a:t>will </a:t>
            </a:r>
            <a:r>
              <a:rPr dirty="0" sz="1400" spc="15">
                <a:latin typeface="Arial MT"/>
                <a:cs typeface="Arial MT"/>
              </a:rPr>
              <a:t>be </a:t>
            </a:r>
            <a:r>
              <a:rPr dirty="0" sz="1400" spc="20">
                <a:latin typeface="Arial MT"/>
                <a:cs typeface="Arial MT"/>
              </a:rPr>
              <a:t>able </a:t>
            </a:r>
            <a:r>
              <a:rPr dirty="0" sz="1400" spc="15">
                <a:latin typeface="Arial MT"/>
                <a:cs typeface="Arial MT"/>
              </a:rPr>
              <a:t>to </a:t>
            </a:r>
            <a:r>
              <a:rPr dirty="0" sz="1400" spc="25">
                <a:latin typeface="Arial MT"/>
                <a:cs typeface="Arial MT"/>
              </a:rPr>
              <a:t>register </a:t>
            </a:r>
            <a:r>
              <a:rPr dirty="0" sz="1400" spc="20">
                <a:latin typeface="Arial MT"/>
                <a:cs typeface="Arial MT"/>
              </a:rPr>
              <a:t>for </a:t>
            </a:r>
            <a:r>
              <a:rPr dirty="0" sz="1400" spc="15">
                <a:latin typeface="Arial MT"/>
                <a:cs typeface="Arial MT"/>
              </a:rPr>
              <a:t>an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account,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log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 securely,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manage their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notes within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platform.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19685">
              <a:lnSpc>
                <a:spcPct val="100000"/>
              </a:lnSpc>
            </a:pPr>
            <a:r>
              <a:rPr dirty="0" sz="1400" spc="10">
                <a:latin typeface="Arial MT"/>
                <a:cs typeface="Arial MT"/>
              </a:rPr>
              <a:t>Additionally, the </a:t>
            </a:r>
            <a:r>
              <a:rPr dirty="0" sz="1400" spc="15">
                <a:latin typeface="Arial MT"/>
                <a:cs typeface="Arial MT"/>
              </a:rPr>
              <a:t>application </a:t>
            </a:r>
            <a:r>
              <a:rPr dirty="0" sz="1400" spc="10">
                <a:latin typeface="Arial MT"/>
                <a:cs typeface="Arial MT"/>
              </a:rPr>
              <a:t>will </a:t>
            </a:r>
            <a:r>
              <a:rPr dirty="0" sz="1400" spc="15">
                <a:latin typeface="Arial MT"/>
                <a:cs typeface="Arial MT"/>
              </a:rPr>
              <a:t>prioritize security measures </a:t>
            </a:r>
            <a:r>
              <a:rPr dirty="0" sz="1400" spc="5">
                <a:latin typeface="Arial MT"/>
                <a:cs typeface="Arial MT"/>
              </a:rPr>
              <a:t>to </a:t>
            </a:r>
            <a:r>
              <a:rPr dirty="0" sz="1400" spc="15">
                <a:latin typeface="Arial MT"/>
                <a:cs typeface="Arial MT"/>
              </a:rPr>
              <a:t>protect </a:t>
            </a:r>
            <a:r>
              <a:rPr dirty="0" sz="1400" spc="10">
                <a:latin typeface="Arial MT"/>
                <a:cs typeface="Arial MT"/>
              </a:rPr>
              <a:t>user data 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and </a:t>
            </a:r>
            <a:r>
              <a:rPr dirty="0" sz="1400" spc="45">
                <a:latin typeface="Arial MT"/>
                <a:cs typeface="Arial MT"/>
              </a:rPr>
              <a:t>ensure </a:t>
            </a:r>
            <a:r>
              <a:rPr dirty="0" sz="1400" spc="50">
                <a:latin typeface="Arial MT"/>
                <a:cs typeface="Arial MT"/>
              </a:rPr>
              <a:t>privacy. </a:t>
            </a:r>
            <a:r>
              <a:rPr dirty="0" sz="1400" spc="40">
                <a:latin typeface="Arial MT"/>
                <a:cs typeface="Arial MT"/>
              </a:rPr>
              <a:t>This </a:t>
            </a:r>
            <a:r>
              <a:rPr dirty="0" sz="1400" spc="50">
                <a:latin typeface="Arial MT"/>
                <a:cs typeface="Arial MT"/>
              </a:rPr>
              <a:t>includes implementing secure </a:t>
            </a:r>
            <a:r>
              <a:rPr dirty="0" sz="1400" spc="45">
                <a:latin typeface="Arial MT"/>
                <a:cs typeface="Arial MT"/>
              </a:rPr>
              <a:t>user </a:t>
            </a:r>
            <a:r>
              <a:rPr dirty="0" sz="1400" spc="55">
                <a:latin typeface="Arial MT"/>
                <a:cs typeface="Arial MT"/>
              </a:rPr>
              <a:t>authentication 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mechanisms, </a:t>
            </a:r>
            <a:r>
              <a:rPr dirty="0" sz="1400" spc="5">
                <a:latin typeface="Arial MT"/>
                <a:cs typeface="Arial MT"/>
              </a:rPr>
              <a:t>data </a:t>
            </a:r>
            <a:r>
              <a:rPr dirty="0" sz="1400" spc="10">
                <a:latin typeface="Arial MT"/>
                <a:cs typeface="Arial MT"/>
              </a:rPr>
              <a:t>encryption, </a:t>
            </a:r>
            <a:r>
              <a:rPr dirty="0" sz="1400" spc="5">
                <a:latin typeface="Arial MT"/>
                <a:cs typeface="Arial MT"/>
              </a:rPr>
              <a:t>and </a:t>
            </a:r>
            <a:r>
              <a:rPr dirty="0" sz="1400" spc="10">
                <a:latin typeface="Arial MT"/>
                <a:cs typeface="Arial MT"/>
              </a:rPr>
              <a:t>permission </a:t>
            </a:r>
            <a:r>
              <a:rPr dirty="0" sz="1400" spc="15">
                <a:latin typeface="Arial MT"/>
                <a:cs typeface="Arial MT"/>
              </a:rPr>
              <a:t>management </a:t>
            </a:r>
            <a:r>
              <a:rPr dirty="0" sz="1400" spc="5">
                <a:latin typeface="Arial MT"/>
                <a:cs typeface="Arial MT"/>
              </a:rPr>
              <a:t>to </a:t>
            </a:r>
            <a:r>
              <a:rPr dirty="0" sz="1400" spc="15">
                <a:latin typeface="Arial MT"/>
                <a:cs typeface="Arial MT"/>
              </a:rPr>
              <a:t>control access </a:t>
            </a:r>
            <a:r>
              <a:rPr dirty="0" sz="1400" spc="5">
                <a:latin typeface="Arial MT"/>
                <a:cs typeface="Arial MT"/>
              </a:rPr>
              <a:t>to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notes.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19685">
              <a:lnSpc>
                <a:spcPct val="100000"/>
              </a:lnSpc>
            </a:pPr>
            <a:r>
              <a:rPr dirty="0" sz="1400" spc="5">
                <a:latin typeface="Arial MT"/>
                <a:cs typeface="Arial MT"/>
              </a:rPr>
              <a:t>Overall, the Notes Sharing Web Application will provide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10">
                <a:latin typeface="Arial MT"/>
                <a:cs typeface="Arial MT"/>
              </a:rPr>
              <a:t>convenient </a:t>
            </a:r>
            <a:r>
              <a:rPr dirty="0" sz="1400" spc="5">
                <a:latin typeface="Arial MT"/>
                <a:cs typeface="Arial MT"/>
              </a:rPr>
              <a:t>and </a:t>
            </a:r>
            <a:r>
              <a:rPr dirty="0" sz="1400" spc="10">
                <a:latin typeface="Arial MT"/>
                <a:cs typeface="Arial MT"/>
              </a:rPr>
              <a:t>secure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platform </a:t>
            </a:r>
            <a:r>
              <a:rPr dirty="0" sz="1400" spc="10">
                <a:latin typeface="Arial MT"/>
                <a:cs typeface="Arial MT"/>
              </a:rPr>
              <a:t>for users </a:t>
            </a:r>
            <a:r>
              <a:rPr dirty="0" sz="1400" spc="5">
                <a:latin typeface="Arial MT"/>
                <a:cs typeface="Arial MT"/>
              </a:rPr>
              <a:t>to </a:t>
            </a:r>
            <a:r>
              <a:rPr dirty="0" sz="1400" spc="15">
                <a:latin typeface="Arial MT"/>
                <a:cs typeface="Arial MT"/>
              </a:rPr>
              <a:t>collaborate, exchange knowledge, and manage their notes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effectively.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21" y="127418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5250" y="744854"/>
            <a:ext cx="280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Problem</a:t>
            </a:r>
            <a:r>
              <a:rPr dirty="0" sz="2400" spc="-5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73150" y="1414144"/>
            <a:ext cx="6619875" cy="2586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Arial MT"/>
                <a:cs typeface="Arial MT"/>
              </a:rPr>
              <a:t>In </a:t>
            </a:r>
            <a:r>
              <a:rPr dirty="0" sz="1400" spc="15">
                <a:latin typeface="Arial MT"/>
                <a:cs typeface="Arial MT"/>
              </a:rPr>
              <a:t>today's </a:t>
            </a:r>
            <a:r>
              <a:rPr dirty="0" sz="1400" spc="20">
                <a:latin typeface="Arial MT"/>
                <a:cs typeface="Arial MT"/>
              </a:rPr>
              <a:t>fast-paced digital environment, individuals often encounter challenges </a:t>
            </a:r>
            <a:r>
              <a:rPr dirty="0" sz="1400" spc="25">
                <a:latin typeface="Arial MT"/>
                <a:cs typeface="Arial MT"/>
              </a:rPr>
              <a:t> when </a:t>
            </a:r>
            <a:r>
              <a:rPr dirty="0" sz="1400" spc="15">
                <a:latin typeface="Arial MT"/>
                <a:cs typeface="Arial MT"/>
              </a:rPr>
              <a:t>it </a:t>
            </a:r>
            <a:r>
              <a:rPr dirty="0" sz="1400" spc="25">
                <a:latin typeface="Arial MT"/>
                <a:cs typeface="Arial MT"/>
              </a:rPr>
              <a:t>comes </a:t>
            </a:r>
            <a:r>
              <a:rPr dirty="0" sz="1400" spc="15">
                <a:latin typeface="Arial MT"/>
                <a:cs typeface="Arial MT"/>
              </a:rPr>
              <a:t>to </a:t>
            </a:r>
            <a:r>
              <a:rPr dirty="0" sz="1400" spc="25">
                <a:latin typeface="Arial MT"/>
                <a:cs typeface="Arial MT"/>
              </a:rPr>
              <a:t>managing </a:t>
            </a:r>
            <a:r>
              <a:rPr dirty="0" sz="1400" spc="20">
                <a:latin typeface="Arial MT"/>
                <a:cs typeface="Arial MT"/>
              </a:rPr>
              <a:t>and </a:t>
            </a:r>
            <a:r>
              <a:rPr dirty="0" sz="1400" spc="25">
                <a:latin typeface="Arial MT"/>
                <a:cs typeface="Arial MT"/>
              </a:rPr>
              <a:t>sharing notes </a:t>
            </a:r>
            <a:r>
              <a:rPr dirty="0" sz="1400" spc="30">
                <a:latin typeface="Arial MT"/>
                <a:cs typeface="Arial MT"/>
              </a:rPr>
              <a:t>effectively. Whether </a:t>
            </a:r>
            <a:r>
              <a:rPr dirty="0" sz="1400" spc="25">
                <a:latin typeface="Arial MT"/>
                <a:cs typeface="Arial MT"/>
              </a:rPr>
              <a:t>it's </a:t>
            </a:r>
            <a:r>
              <a:rPr dirty="0" sz="1400" spc="30">
                <a:latin typeface="Arial MT"/>
                <a:cs typeface="Arial MT"/>
              </a:rPr>
              <a:t>students 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collaborating </a:t>
            </a:r>
            <a:r>
              <a:rPr dirty="0" sz="1400" spc="10">
                <a:latin typeface="Arial MT"/>
                <a:cs typeface="Arial MT"/>
              </a:rPr>
              <a:t>on </a:t>
            </a:r>
            <a:r>
              <a:rPr dirty="0" sz="1400" spc="20">
                <a:latin typeface="Arial MT"/>
                <a:cs typeface="Arial MT"/>
              </a:rPr>
              <a:t>group projects, </a:t>
            </a:r>
            <a:r>
              <a:rPr dirty="0" sz="1400" spc="25">
                <a:latin typeface="Arial MT"/>
                <a:cs typeface="Arial MT"/>
              </a:rPr>
              <a:t>professionals </a:t>
            </a:r>
            <a:r>
              <a:rPr dirty="0" sz="1400" spc="20">
                <a:latin typeface="Arial MT"/>
                <a:cs typeface="Arial MT"/>
              </a:rPr>
              <a:t>sharing insights from meetings, </a:t>
            </a:r>
            <a:r>
              <a:rPr dirty="0" sz="1400" spc="10">
                <a:latin typeface="Arial MT"/>
                <a:cs typeface="Arial MT"/>
              </a:rPr>
              <a:t>or 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hobbyists exchanging information, there's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25">
                <a:latin typeface="Arial MT"/>
                <a:cs typeface="Arial MT"/>
              </a:rPr>
              <a:t>need for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30">
                <a:latin typeface="Arial MT"/>
                <a:cs typeface="Arial MT"/>
              </a:rPr>
              <a:t>centralized platform </a:t>
            </a:r>
            <a:r>
              <a:rPr dirty="0" sz="1400" spc="25">
                <a:latin typeface="Arial MT"/>
                <a:cs typeface="Arial MT"/>
              </a:rPr>
              <a:t>that 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simplifies the process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note creation,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organization,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sharing.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400" spc="30" b="1">
                <a:latin typeface="Arial"/>
                <a:cs typeface="Arial"/>
              </a:rPr>
              <a:t>Lack </a:t>
            </a:r>
            <a:r>
              <a:rPr dirty="0" sz="1400" spc="20" b="1">
                <a:latin typeface="Arial"/>
                <a:cs typeface="Arial"/>
              </a:rPr>
              <a:t>of </a:t>
            </a:r>
            <a:r>
              <a:rPr dirty="0" sz="1400" spc="35" b="1">
                <a:latin typeface="Arial"/>
                <a:cs typeface="Arial"/>
              </a:rPr>
              <a:t>Centralization: </a:t>
            </a:r>
            <a:r>
              <a:rPr dirty="0" sz="1400" spc="35">
                <a:latin typeface="Arial MT"/>
                <a:cs typeface="Arial MT"/>
              </a:rPr>
              <a:t>Users face </a:t>
            </a:r>
            <a:r>
              <a:rPr dirty="0" sz="1400" spc="40">
                <a:latin typeface="Arial MT"/>
                <a:cs typeface="Arial MT"/>
              </a:rPr>
              <a:t>difficulties </a:t>
            </a:r>
            <a:r>
              <a:rPr dirty="0" sz="1400" spc="20">
                <a:latin typeface="Arial MT"/>
                <a:cs typeface="Arial MT"/>
              </a:rPr>
              <a:t>in </a:t>
            </a:r>
            <a:r>
              <a:rPr dirty="0" sz="1400" spc="40">
                <a:latin typeface="Arial MT"/>
                <a:cs typeface="Arial MT"/>
              </a:rPr>
              <a:t>finding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35">
                <a:latin typeface="Arial MT"/>
                <a:cs typeface="Arial MT"/>
              </a:rPr>
              <a:t>single </a:t>
            </a:r>
            <a:r>
              <a:rPr dirty="0" sz="1400" spc="40">
                <a:latin typeface="Arial MT"/>
                <a:cs typeface="Arial MT"/>
              </a:rPr>
              <a:t>platform </a:t>
            </a:r>
            <a:r>
              <a:rPr dirty="0" sz="1400" spc="35">
                <a:latin typeface="Arial MT"/>
                <a:cs typeface="Arial MT"/>
              </a:rPr>
              <a:t>that 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55">
                <a:latin typeface="Arial MT"/>
                <a:cs typeface="Arial MT"/>
              </a:rPr>
              <a:t>offers </a:t>
            </a:r>
            <a:r>
              <a:rPr dirty="0" sz="1400" spc="45">
                <a:latin typeface="Arial MT"/>
                <a:cs typeface="Arial MT"/>
              </a:rPr>
              <a:t>all the </a:t>
            </a:r>
            <a:r>
              <a:rPr dirty="0" sz="1400" spc="60">
                <a:latin typeface="Arial MT"/>
                <a:cs typeface="Arial MT"/>
              </a:rPr>
              <a:t>necessary </a:t>
            </a:r>
            <a:r>
              <a:rPr dirty="0" sz="1400" spc="55">
                <a:latin typeface="Arial MT"/>
                <a:cs typeface="Arial MT"/>
              </a:rPr>
              <a:t>features </a:t>
            </a:r>
            <a:r>
              <a:rPr dirty="0" sz="1400" spc="45">
                <a:latin typeface="Arial MT"/>
                <a:cs typeface="Arial MT"/>
              </a:rPr>
              <a:t>for </a:t>
            </a:r>
            <a:r>
              <a:rPr dirty="0" sz="1400" spc="60">
                <a:latin typeface="Arial MT"/>
                <a:cs typeface="Arial MT"/>
              </a:rPr>
              <a:t>creating, </a:t>
            </a:r>
            <a:r>
              <a:rPr dirty="0" sz="1400" spc="65">
                <a:latin typeface="Arial MT"/>
                <a:cs typeface="Arial MT"/>
              </a:rPr>
              <a:t>organizing, </a:t>
            </a:r>
            <a:r>
              <a:rPr dirty="0" sz="1400" spc="45">
                <a:latin typeface="Arial MT"/>
                <a:cs typeface="Arial MT"/>
              </a:rPr>
              <a:t>and </a:t>
            </a:r>
            <a:r>
              <a:rPr dirty="0" sz="1400" spc="60">
                <a:latin typeface="Arial MT"/>
                <a:cs typeface="Arial MT"/>
              </a:rPr>
              <a:t>sharing </a:t>
            </a:r>
            <a:r>
              <a:rPr dirty="0" sz="1400" spc="55">
                <a:latin typeface="Arial MT"/>
                <a:cs typeface="Arial MT"/>
              </a:rPr>
              <a:t>notes 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efficiently.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400" spc="15" b="1">
                <a:latin typeface="Arial"/>
                <a:cs typeface="Arial"/>
              </a:rPr>
              <a:t>Inadequate Security</a:t>
            </a:r>
            <a:r>
              <a:rPr dirty="0" sz="1400" spc="15">
                <a:latin typeface="Arial MT"/>
                <a:cs typeface="Arial MT"/>
              </a:rPr>
              <a:t>: Existing </a:t>
            </a:r>
            <a:r>
              <a:rPr dirty="0" sz="1400" spc="20">
                <a:latin typeface="Arial MT"/>
                <a:cs typeface="Arial MT"/>
              </a:rPr>
              <a:t>solutions </a:t>
            </a:r>
            <a:r>
              <a:rPr dirty="0" sz="1400" spc="10">
                <a:latin typeface="Arial MT"/>
                <a:cs typeface="Arial MT"/>
              </a:rPr>
              <a:t>may </a:t>
            </a:r>
            <a:r>
              <a:rPr dirty="0" sz="1400" spc="15">
                <a:latin typeface="Arial MT"/>
                <a:cs typeface="Arial MT"/>
              </a:rPr>
              <a:t>lack </a:t>
            </a:r>
            <a:r>
              <a:rPr dirty="0" sz="1400" spc="20">
                <a:latin typeface="Arial MT"/>
                <a:cs typeface="Arial MT"/>
              </a:rPr>
              <a:t>sufficient </a:t>
            </a:r>
            <a:r>
              <a:rPr dirty="0" sz="1400" spc="15">
                <a:latin typeface="Arial MT"/>
                <a:cs typeface="Arial MT"/>
              </a:rPr>
              <a:t>security measures </a:t>
            </a:r>
            <a:r>
              <a:rPr dirty="0" sz="1400" spc="10">
                <a:latin typeface="Arial MT"/>
                <a:cs typeface="Arial MT"/>
              </a:rPr>
              <a:t>to 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protect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user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leading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concerns about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privacy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confidentiality.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21" y="127418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49655" y="744854"/>
            <a:ext cx="6990715" cy="286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5816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Project</a:t>
            </a:r>
            <a:r>
              <a:rPr dirty="0" sz="2400" spc="-3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  <a:p>
            <a:pPr marL="12700" marR="43180">
              <a:lnSpc>
                <a:spcPct val="100000"/>
              </a:lnSpc>
              <a:spcBef>
                <a:spcPts val="1020"/>
              </a:spcBef>
            </a:pP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realm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note-taking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sharing,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users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encounter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several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challenges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impede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 productivity 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collaboration efforts.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 challenges include: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 marR="62865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Fragmented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Tools</a:t>
            </a:r>
            <a:r>
              <a:rPr dirty="0" sz="1400" spc="-5">
                <a:latin typeface="Arial MT"/>
                <a:cs typeface="Arial MT"/>
              </a:rPr>
              <a:t>: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Users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often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resort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multiple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applications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tools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note-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taking,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organization,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sharing.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This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fragmentation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inefficiencies,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users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must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navigate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between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different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platforms,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each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own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interface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features.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Security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Concerns</a:t>
            </a:r>
            <a:r>
              <a:rPr dirty="0" sz="1400" spc="-5">
                <a:latin typeface="Arial MT"/>
                <a:cs typeface="Arial MT"/>
              </a:rPr>
              <a:t>: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Many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existing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note-sharing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platforms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may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lack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robust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security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measures,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leaving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user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vulnerable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breaches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unauthorized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access.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Without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proper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encryption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authentication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mechanisms,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users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may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hesitate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share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sensitive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information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via these platforms.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21" y="127418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7354" y="744854"/>
            <a:ext cx="2733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Proposed</a:t>
            </a:r>
            <a:r>
              <a:rPr dirty="0" sz="2400" spc="-6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586" y="1329676"/>
            <a:ext cx="8709660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5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The Notes Sharing Web Application built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on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the Django framework offers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robust solution to the challenges encountered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in note-taking, organization,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and sharing.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Here's how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the application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addresses each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problem: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Centralized</a:t>
            </a:r>
            <a:r>
              <a:rPr dirty="0" sz="1400" spc="-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Platform: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1400" spc="5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dirty="0" sz="1400" spc="10">
                <a:solidFill>
                  <a:srgbClr val="374151"/>
                </a:solidFill>
                <a:latin typeface="Times New Roman"/>
                <a:cs typeface="Times New Roman"/>
              </a:rPr>
              <a:t>application provides 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dirty="0" sz="1400" spc="10">
                <a:solidFill>
                  <a:srgbClr val="374151"/>
                </a:solidFill>
                <a:latin typeface="Times New Roman"/>
                <a:cs typeface="Times New Roman"/>
              </a:rPr>
              <a:t>unified platform where users can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perform </a:t>
            </a:r>
            <a:r>
              <a:rPr dirty="0" sz="1400" spc="10">
                <a:solidFill>
                  <a:srgbClr val="374151"/>
                </a:solidFill>
                <a:latin typeface="Times New Roman"/>
                <a:cs typeface="Times New Roman"/>
              </a:rPr>
              <a:t>all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note-related </a:t>
            </a:r>
            <a:r>
              <a:rPr dirty="0" sz="1400" spc="10">
                <a:solidFill>
                  <a:srgbClr val="374151"/>
                </a:solidFill>
                <a:latin typeface="Times New Roman"/>
                <a:cs typeface="Times New Roman"/>
              </a:rPr>
              <a:t>tasks,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including creation, editing,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organization, and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sharing.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eliminates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need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for users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switch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between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multiple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tools</a:t>
            </a:r>
            <a:r>
              <a:rPr dirty="0" sz="1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or platforms.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dirty="0" sz="1400" spc="-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Measures: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Robust security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measures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are </a:t>
            </a:r>
            <a:r>
              <a:rPr dirty="0" sz="1400" spc="25">
                <a:solidFill>
                  <a:srgbClr val="374151"/>
                </a:solidFill>
                <a:latin typeface="Times New Roman"/>
                <a:cs typeface="Times New Roman"/>
              </a:rPr>
              <a:t>implemented </a:t>
            </a:r>
            <a:r>
              <a:rPr dirty="0" sz="1400" spc="1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ensure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safety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privacy </a:t>
            </a:r>
            <a:r>
              <a:rPr dirty="0" sz="1400" spc="1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user data. This includes encryption </a:t>
            </a:r>
            <a:r>
              <a:rPr dirty="0" sz="1400" spc="1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25">
                <a:solidFill>
                  <a:srgbClr val="374151"/>
                </a:solidFill>
                <a:latin typeface="Times New Roman"/>
                <a:cs typeface="Times New Roman"/>
              </a:rPr>
              <a:t>sensitive information, secure authentication mechanisms (such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as </a:t>
            </a:r>
            <a:r>
              <a:rPr dirty="0" sz="1400" spc="25">
                <a:solidFill>
                  <a:srgbClr val="374151"/>
                </a:solidFill>
                <a:latin typeface="Times New Roman"/>
                <a:cs typeface="Times New Roman"/>
              </a:rPr>
              <a:t>OAuth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or </a:t>
            </a:r>
            <a:r>
              <a:rPr dirty="0" sz="1400" spc="25">
                <a:solidFill>
                  <a:srgbClr val="374151"/>
                </a:solidFill>
                <a:latin typeface="Times New Roman"/>
                <a:cs typeface="Times New Roman"/>
              </a:rPr>
              <a:t>JWT),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400" spc="30">
                <a:solidFill>
                  <a:srgbClr val="374151"/>
                </a:solidFill>
                <a:latin typeface="Times New Roman"/>
                <a:cs typeface="Times New Roman"/>
              </a:rPr>
              <a:t>role-based access control </a:t>
            </a:r>
            <a:r>
              <a:rPr dirty="0" sz="1400" spc="15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dirty="0" sz="1400" spc="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manage</a:t>
            </a:r>
            <a:r>
              <a:rPr dirty="0" sz="140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user permissions.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761"/>
            <a:ext cx="9144000" cy="5142230"/>
            <a:chOff x="0" y="761"/>
            <a:chExt cx="9144000" cy="5142230"/>
          </a:xfrm>
        </p:grpSpPr>
        <p:sp>
          <p:nvSpPr>
            <p:cNvPr id="6" name="object 6"/>
            <p:cNvSpPr/>
            <p:nvPr/>
          </p:nvSpPr>
          <p:spPr>
            <a:xfrm>
              <a:off x="0" y="4683213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91440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52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857" y="132896"/>
            <a:ext cx="1133052" cy="3257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594092" y="82296"/>
            <a:ext cx="166370" cy="413384"/>
          </a:xfrm>
          <a:custGeom>
            <a:avLst/>
            <a:gdLst/>
            <a:ahLst/>
            <a:cxnLst/>
            <a:rect l="l" t="t" r="r" b="b"/>
            <a:pathLst>
              <a:path w="166370" h="413384">
                <a:moveTo>
                  <a:pt x="166116" y="413003"/>
                </a:moveTo>
                <a:lnTo>
                  <a:pt x="0" y="413003"/>
                </a:lnTo>
                <a:lnTo>
                  <a:pt x="0" y="0"/>
                </a:lnTo>
                <a:lnTo>
                  <a:pt x="166116" y="0"/>
                </a:lnTo>
                <a:lnTo>
                  <a:pt x="166116" y="413003"/>
                </a:lnTo>
                <a:close/>
              </a:path>
            </a:pathLst>
          </a:custGeom>
          <a:solidFill>
            <a:srgbClr val="8418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0168" y="82296"/>
            <a:ext cx="104139" cy="413384"/>
          </a:xfrm>
          <a:custGeom>
            <a:avLst/>
            <a:gdLst/>
            <a:ahLst/>
            <a:cxnLst/>
            <a:rect l="l" t="t" r="r" b="b"/>
            <a:pathLst>
              <a:path w="104140" h="413384">
                <a:moveTo>
                  <a:pt x="103631" y="413003"/>
                </a:moveTo>
                <a:lnTo>
                  <a:pt x="0" y="413003"/>
                </a:lnTo>
                <a:lnTo>
                  <a:pt x="0" y="0"/>
                </a:lnTo>
                <a:lnTo>
                  <a:pt x="103631" y="0"/>
                </a:lnTo>
                <a:lnTo>
                  <a:pt x="103631" y="413003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087111"/>
            <a:ext cx="9144000" cy="56515"/>
          </a:xfrm>
          <a:custGeom>
            <a:avLst/>
            <a:gdLst/>
            <a:ahLst/>
            <a:cxnLst/>
            <a:rect l="l" t="t" r="r" b="b"/>
            <a:pathLst>
              <a:path w="9144000" h="56514">
                <a:moveTo>
                  <a:pt x="0" y="0"/>
                </a:moveTo>
                <a:lnTo>
                  <a:pt x="9144000" y="0"/>
                </a:lnTo>
                <a:lnTo>
                  <a:pt x="9144000" y="56387"/>
                </a:lnTo>
                <a:lnTo>
                  <a:pt x="0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6212"/>
            <a:ext cx="7296150" cy="431800"/>
          </a:xfrm>
          <a:custGeom>
            <a:avLst/>
            <a:gdLst/>
            <a:ahLst/>
            <a:cxnLst/>
            <a:rect l="l" t="t" r="r" b="b"/>
            <a:pathLst>
              <a:path w="7296150" h="431800">
                <a:moveTo>
                  <a:pt x="7296124" y="12700"/>
                </a:moveTo>
                <a:lnTo>
                  <a:pt x="7283424" y="0"/>
                </a:lnTo>
                <a:lnTo>
                  <a:pt x="0" y="0"/>
                </a:lnTo>
                <a:lnTo>
                  <a:pt x="0" y="12179"/>
                </a:lnTo>
                <a:lnTo>
                  <a:pt x="0" y="25400"/>
                </a:lnTo>
                <a:lnTo>
                  <a:pt x="0" y="406133"/>
                </a:lnTo>
                <a:lnTo>
                  <a:pt x="0" y="419087"/>
                </a:lnTo>
                <a:lnTo>
                  <a:pt x="0" y="431533"/>
                </a:lnTo>
                <a:lnTo>
                  <a:pt x="7283424" y="431533"/>
                </a:lnTo>
                <a:lnTo>
                  <a:pt x="7296124" y="418833"/>
                </a:lnTo>
                <a:lnTo>
                  <a:pt x="7296124" y="406133"/>
                </a:lnTo>
                <a:lnTo>
                  <a:pt x="7296124" y="25400"/>
                </a:lnTo>
                <a:lnTo>
                  <a:pt x="7296124" y="1270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130" y="750709"/>
            <a:ext cx="1717039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dirty="0" sz="1600" spc="-5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21080" y="1712976"/>
            <a:ext cx="7708900" cy="2583180"/>
            <a:chOff x="1021080" y="1712976"/>
            <a:chExt cx="7708900" cy="2583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80" y="1775877"/>
              <a:ext cx="2942966" cy="25202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4380" y="1712976"/>
              <a:ext cx="4165091" cy="209092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260841" y="1385011"/>
            <a:ext cx="7975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7183" y="1311020"/>
            <a:ext cx="7778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761"/>
            <a:ext cx="9144000" cy="5142230"/>
            <a:chOff x="0" y="761"/>
            <a:chExt cx="9144000" cy="5142230"/>
          </a:xfrm>
        </p:grpSpPr>
        <p:sp>
          <p:nvSpPr>
            <p:cNvPr id="15" name="object 15"/>
            <p:cNvSpPr/>
            <p:nvPr/>
          </p:nvSpPr>
          <p:spPr>
            <a:xfrm>
              <a:off x="0" y="467114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91440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52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21" y="127418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9404" y="744854"/>
            <a:ext cx="2936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Modelling</a:t>
            </a:r>
            <a:r>
              <a:rPr dirty="0" sz="2400" spc="-3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AFEF"/>
                </a:solidFill>
                <a:latin typeface="Arial"/>
                <a:cs typeface="Arial"/>
              </a:rPr>
              <a:t>&amp;</a:t>
            </a:r>
            <a:r>
              <a:rPr dirty="0" sz="2400" spc="-2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AFEF"/>
                </a:solidFill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38605" y="1502410"/>
            <a:ext cx="6711950" cy="2800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Modeling: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Database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Modeling:</a:t>
            </a:r>
            <a:endParaRPr sz="1400">
              <a:latin typeface="Arial"/>
              <a:cs typeface="Arial"/>
            </a:endParaRPr>
          </a:p>
          <a:p>
            <a:pPr marL="12700" marR="54991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application's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model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designed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Django's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built-in</a:t>
            </a:r>
            <a:r>
              <a:rPr dirty="0" sz="1400">
                <a:latin typeface="Arial MT"/>
                <a:cs typeface="Arial MT"/>
              </a:rPr>
              <a:t> ORM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(Object-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Relational Mapping)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define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structure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database tables.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Search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and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Organization: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powerful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search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functionality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allows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users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search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for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notes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based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on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keywords,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titles,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categories,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tags,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 other criteria.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Results: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400" spc="15">
                <a:latin typeface="Arial MT"/>
                <a:cs typeface="Arial MT"/>
              </a:rPr>
              <a:t>The Notes Sharing Web </a:t>
            </a:r>
            <a:r>
              <a:rPr dirty="0" sz="1400" spc="20">
                <a:latin typeface="Arial MT"/>
                <a:cs typeface="Arial MT"/>
              </a:rPr>
              <a:t>Application </a:t>
            </a:r>
            <a:r>
              <a:rPr dirty="0" sz="1400" spc="15">
                <a:latin typeface="Arial MT"/>
                <a:cs typeface="Arial MT"/>
              </a:rPr>
              <a:t>built </a:t>
            </a:r>
            <a:r>
              <a:rPr dirty="0" sz="1400" spc="10">
                <a:latin typeface="Arial MT"/>
                <a:cs typeface="Arial MT"/>
              </a:rPr>
              <a:t>on </a:t>
            </a:r>
            <a:r>
              <a:rPr dirty="0" sz="1400" spc="15">
                <a:latin typeface="Arial MT"/>
                <a:cs typeface="Arial MT"/>
              </a:rPr>
              <a:t>the Django framework provides </a:t>
            </a:r>
            <a:r>
              <a:rPr dirty="0" sz="1400" spc="20">
                <a:latin typeface="Arial MT"/>
                <a:cs typeface="Arial MT"/>
              </a:rPr>
              <a:t>users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100">
                <a:latin typeface="Arial MT"/>
                <a:cs typeface="Arial MT"/>
              </a:rPr>
              <a:t>with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120">
                <a:latin typeface="Arial MT"/>
                <a:cs typeface="Arial MT"/>
              </a:rPr>
              <a:t>centralized platform </a:t>
            </a:r>
            <a:r>
              <a:rPr dirty="0" sz="1400" spc="90">
                <a:latin typeface="Arial MT"/>
                <a:cs typeface="Arial MT"/>
              </a:rPr>
              <a:t>for </a:t>
            </a:r>
            <a:r>
              <a:rPr dirty="0" sz="1400" spc="120">
                <a:latin typeface="Arial MT"/>
                <a:cs typeface="Arial MT"/>
              </a:rPr>
              <a:t>creating, </a:t>
            </a:r>
            <a:r>
              <a:rPr dirty="0" sz="1400" spc="125">
                <a:latin typeface="Arial MT"/>
                <a:cs typeface="Arial MT"/>
              </a:rPr>
              <a:t>organizing, </a:t>
            </a:r>
            <a:r>
              <a:rPr dirty="0" sz="1400" spc="90">
                <a:latin typeface="Arial MT"/>
                <a:cs typeface="Arial MT"/>
              </a:rPr>
              <a:t>and </a:t>
            </a:r>
            <a:r>
              <a:rPr dirty="0" sz="1400" spc="114">
                <a:latin typeface="Arial MT"/>
                <a:cs typeface="Arial MT"/>
              </a:rPr>
              <a:t>sharing </a:t>
            </a:r>
            <a:r>
              <a:rPr dirty="0" sz="1400" spc="110">
                <a:latin typeface="Arial MT"/>
                <a:cs typeface="Arial MT"/>
              </a:rPr>
              <a:t>notes </a:t>
            </a:r>
            <a:r>
              <a:rPr dirty="0" sz="1400" spc="114">
                <a:latin typeface="Arial MT"/>
                <a:cs typeface="Arial MT"/>
              </a:rPr>
              <a:t> </a:t>
            </a:r>
            <a:r>
              <a:rPr dirty="0" sz="1400" spc="85">
                <a:latin typeface="Arial MT"/>
                <a:cs typeface="Arial MT"/>
              </a:rPr>
              <a:t>efficiently.Users </a:t>
            </a:r>
            <a:r>
              <a:rPr dirty="0" sz="1400" spc="65">
                <a:latin typeface="Arial MT"/>
                <a:cs typeface="Arial MT"/>
              </a:rPr>
              <a:t>can </a:t>
            </a:r>
            <a:r>
              <a:rPr dirty="0" sz="1400" spc="85">
                <a:latin typeface="Arial MT"/>
                <a:cs typeface="Arial MT"/>
              </a:rPr>
              <a:t>collaborate seamlessly </a:t>
            </a:r>
            <a:r>
              <a:rPr dirty="0" sz="1400" spc="50">
                <a:latin typeface="Arial MT"/>
                <a:cs typeface="Arial MT"/>
              </a:rPr>
              <a:t>on </a:t>
            </a:r>
            <a:r>
              <a:rPr dirty="0" sz="1400" spc="80">
                <a:latin typeface="Arial MT"/>
                <a:cs typeface="Arial MT"/>
              </a:rPr>
              <a:t>notes, </a:t>
            </a:r>
            <a:r>
              <a:rPr dirty="0" sz="1400" spc="75">
                <a:latin typeface="Arial MT"/>
                <a:cs typeface="Arial MT"/>
              </a:rPr>
              <a:t>track </a:t>
            </a:r>
            <a:r>
              <a:rPr dirty="0" sz="1400" spc="85">
                <a:latin typeface="Arial MT"/>
                <a:cs typeface="Arial MT"/>
              </a:rPr>
              <a:t>changes, </a:t>
            </a:r>
            <a:r>
              <a:rPr dirty="0" sz="1400" spc="65">
                <a:latin typeface="Arial MT"/>
                <a:cs typeface="Arial MT"/>
              </a:rPr>
              <a:t>and 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communicate with collaborators in real-time.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6779" y="580758"/>
            <a:ext cx="16497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AFEF"/>
                </a:solidFill>
              </a:rPr>
              <a:t>Login</a:t>
            </a:r>
            <a:r>
              <a:rPr dirty="0" sz="2400" spc="-80">
                <a:solidFill>
                  <a:srgbClr val="00AFEF"/>
                </a:solidFill>
              </a:rPr>
              <a:t> </a:t>
            </a:r>
            <a:r>
              <a:rPr dirty="0" sz="2400" spc="-5">
                <a:solidFill>
                  <a:srgbClr val="00AFEF"/>
                </a:solidFill>
              </a:rPr>
              <a:t>page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" y="1065275"/>
              <a:ext cx="8676132" cy="36271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2024-04-10T10:58:18Z</dcterms:created>
  <dcterms:modified xsi:type="dcterms:W3CDTF">2024-04-10T10:58:18Z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2024-04-10T00:00:00Z</vt:filetime>
  </property>
</Properties>
</file>