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6"/>
    <p:restoredTop sz="88182"/>
  </p:normalViewPr>
  <p:slideViewPr>
    <p:cSldViewPr snapToGrid="0" snapToObjects="1">
      <p:cViewPr>
        <p:scale>
          <a:sx n="88" d="100"/>
          <a:sy n="88" d="100"/>
        </p:scale>
        <p:origin x="1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BAFF9-0424-3940-8E55-8AAEA075B673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9ECB-3285-314D-8315-AFC75C871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79 explanatory variables describing (almost) every aspect of residential homes in Ames, Iowa, this competition challenges you to predict the final price of each home.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9ECB-3285-314D-8315-AFC75C8715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5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8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31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0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8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2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9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E3CD-07D4-1B45-8F03-9EE83C7D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129883"/>
            <a:ext cx="8637073" cy="1213846"/>
          </a:xfrm>
        </p:spPr>
        <p:txBody>
          <a:bodyPr>
            <a:noAutofit/>
          </a:bodyPr>
          <a:lstStyle/>
          <a:p>
            <a:pPr algn="ctr" fontAlgn="base"/>
            <a:r>
              <a:rPr lang="en-US" sz="3600" dirty="0"/>
              <a:t>House Prices:</a:t>
            </a:r>
            <a:br>
              <a:rPr lang="en-US" sz="3600" dirty="0"/>
            </a:br>
            <a:r>
              <a:rPr lang="en-US" sz="3600" dirty="0"/>
              <a:t>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49F9-6CE9-0948-AE75-B1ADCA0B0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3</a:t>
            </a:r>
          </a:p>
          <a:p>
            <a:pPr algn="ctr"/>
            <a:r>
              <a:rPr lang="en-US" dirty="0"/>
              <a:t>Brian HALBUR </a:t>
            </a:r>
          </a:p>
          <a:p>
            <a:pPr algn="ctr"/>
            <a:r>
              <a:rPr lang="en-US" dirty="0"/>
              <a:t>Adam Brush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0083C91-8322-EC45-B412-05160819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7" r="27508"/>
          <a:stretch/>
        </p:blipFill>
        <p:spPr>
          <a:xfrm>
            <a:off x="2717922" y="995047"/>
            <a:ext cx="1459941" cy="15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CBDC-ABCA-3B4C-8CE4-6223CA2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A9D8-248B-064D-A869-D4BF6BDC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79 variables, covering &gt;2700 homes in Ames IA our challenge was to predict the final price of each home.</a:t>
            </a:r>
          </a:p>
          <a:p>
            <a:endParaRPr lang="en-US" dirty="0"/>
          </a:p>
          <a:p>
            <a:r>
              <a:rPr lang="en-US" dirty="0"/>
              <a:t>We used a linear regression model for our predictions</a:t>
            </a:r>
          </a:p>
          <a:p>
            <a:endParaRPr lang="en-US" dirty="0"/>
          </a:p>
          <a:p>
            <a:r>
              <a:rPr lang="en-US" dirty="0"/>
              <a:t>Kaggle competition scored this on root mean square error (RMSE) </a:t>
            </a:r>
          </a:p>
        </p:txBody>
      </p:sp>
    </p:spTree>
    <p:extLst>
      <p:ext uri="{BB962C8B-B14F-4D97-AF65-F5344CB8AC3E}">
        <p14:creationId xmlns:p14="http://schemas.microsoft.com/office/powerpoint/2010/main" val="385342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2378-8D11-8A4A-A68E-4275B1F6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B48E-6618-5940-9812-35D64C04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Isolated numerical data (roughly 30 variables)</a:t>
            </a:r>
          </a:p>
          <a:p>
            <a:pPr marL="0" indent="0">
              <a:buNone/>
            </a:pPr>
            <a:r>
              <a:rPr lang="en-US" dirty="0"/>
              <a:t>Ran basic linear regression (scikitlearn)</a:t>
            </a:r>
          </a:p>
          <a:p>
            <a:pPr marL="0" indent="0">
              <a:buNone/>
            </a:pPr>
            <a:r>
              <a:rPr lang="en-US" dirty="0"/>
              <a:t>First submission scored </a:t>
            </a:r>
            <a:r>
              <a:rPr lang="en-US" b="1" dirty="0"/>
              <a:t>.14153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Roughly 2,500th out of 4300 entries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C2E7B75-C6F0-EF42-8EC0-38AE9392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34" y="2290479"/>
            <a:ext cx="4658492" cy="31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355-F2C7-E644-840E-F15A84B7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and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150C5-3874-9F41-AF7C-018E9172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676923" cy="3450613"/>
          </a:xfrm>
        </p:spPr>
        <p:txBody>
          <a:bodyPr/>
          <a:lstStyle/>
          <a:p>
            <a:r>
              <a:rPr lang="en-US" dirty="0"/>
              <a:t>Log Transformed house prices to normalize the distribution</a:t>
            </a:r>
          </a:p>
          <a:p>
            <a:r>
              <a:rPr lang="en-US" dirty="0"/>
              <a:t>Visualized with a histogram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1C579-2D46-6B4C-AE5D-8B64A8BB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05" y="2556633"/>
            <a:ext cx="5058219" cy="3372146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A62E593-A011-524C-80F8-591B98F9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105845"/>
            <a:ext cx="3763912" cy="28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E05B-3D32-D541-947E-8ED8A51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 and Coefficients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B417-7002-6640-B5AE-9F526B63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805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 scaled all input variables. </a:t>
            </a:r>
          </a:p>
          <a:p>
            <a:r>
              <a:rPr lang="en-US" dirty="0"/>
              <a:t>This allows for comparability of coefficient values generated by the regression model</a:t>
            </a:r>
          </a:p>
          <a:p>
            <a:r>
              <a:rPr lang="en-US" dirty="0"/>
              <a:t>We noticed some strong colinear variables, which may have been overfitting the model</a:t>
            </a:r>
          </a:p>
          <a:p>
            <a:r>
              <a:rPr lang="en-US" dirty="0"/>
              <a:t>Selectively removed some of these colinear variables </a:t>
            </a:r>
          </a:p>
          <a:p>
            <a:r>
              <a:rPr lang="en-US" dirty="0"/>
              <a:t>Surprisingly very little change in results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50926-A246-CB43-BC68-5E24D57F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21" y="1856075"/>
            <a:ext cx="3408405" cy="44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1F4-A116-964E-8508-5D8892C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77F4-0D5D-314C-8B02-5CC09350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2857"/>
            <a:ext cx="9905999" cy="3541714"/>
          </a:xfrm>
        </p:spPr>
        <p:txBody>
          <a:bodyPr/>
          <a:lstStyle/>
          <a:p>
            <a:r>
              <a:rPr lang="en-US" dirty="0"/>
              <a:t>Identified outliers based on residual and price per sq. ft.</a:t>
            </a:r>
          </a:p>
          <a:p>
            <a:r>
              <a:rPr lang="en-US" dirty="0"/>
              <a:t>Removed these entries from the training data. </a:t>
            </a:r>
          </a:p>
          <a:p>
            <a:r>
              <a:rPr lang="en-US" dirty="0"/>
              <a:t>Regression trained without these two outliers advanced us roughly 500 places on the leaderboard (~2,000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b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7B50A9-83EC-F243-B842-FD182B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2387"/>
            <a:ext cx="4202413" cy="269075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76D6E-6C8C-624A-8E8E-CB8670E1E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4" y="4044898"/>
            <a:ext cx="4104540" cy="2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157E-C828-984C-A73B-68E5F70D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Categorical Variables 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C3F3-F0B9-8F48-952C-550804B2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label encoding on all text variables to include them in our linear regression model</a:t>
            </a:r>
          </a:p>
          <a:p>
            <a:r>
              <a:rPr lang="en-US" dirty="0"/>
              <a:t>Moved us up ~500 spots on the leaderboard</a:t>
            </a:r>
          </a:p>
          <a:p>
            <a:r>
              <a:rPr lang="en-US" dirty="0"/>
              <a:t>Attempted one hot encoding but the model was worse than the label encoded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FC5C-EFE8-D741-87FF-FE7DC886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Attempting Stacked regression models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B224-3DDC-0444-AFD5-D39D6ABC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Attempted to use a stacked regression model with no luck </a:t>
            </a:r>
          </a:p>
          <a:p>
            <a:r>
              <a:rPr lang="en-US" dirty="0"/>
              <a:t>Stacked models included: </a:t>
            </a:r>
          </a:p>
          <a:p>
            <a:pPr lvl="1"/>
            <a:r>
              <a:rPr lang="en-US" dirty="0"/>
              <a:t>Gradient Boosting Regressor </a:t>
            </a:r>
          </a:p>
          <a:p>
            <a:pPr lvl="1"/>
            <a:r>
              <a:rPr lang="en-US" dirty="0"/>
              <a:t>Support Vector Regression (SVR)</a:t>
            </a:r>
          </a:p>
          <a:p>
            <a:pPr lvl="1"/>
            <a:r>
              <a:rPr lang="en-US" dirty="0"/>
              <a:t>Lasso Regression </a:t>
            </a:r>
          </a:p>
          <a:p>
            <a:pPr lvl="1"/>
            <a:r>
              <a:rPr lang="en-US" dirty="0"/>
              <a:t>Elastic Net Regression</a:t>
            </a:r>
          </a:p>
          <a:p>
            <a:pPr lvl="1"/>
            <a:endParaRPr lang="en-US" dirty="0"/>
          </a:p>
          <a:p>
            <a:r>
              <a:rPr lang="en-US" dirty="0"/>
              <a:t>Some of these models provided better results on the training data</a:t>
            </a:r>
          </a:p>
          <a:p>
            <a:r>
              <a:rPr lang="en-US" dirty="0"/>
              <a:t>None of them individually or as a stacked model provided better results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41741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053E-55B1-3E42-94B5-688EBD60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AF90-47F1-6F42-9172-56980B3A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6" y="1357803"/>
            <a:ext cx="9603275" cy="3612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Placed 1531 out of 4300 entries </a:t>
            </a:r>
            <a:r>
              <a:rPr lang="en-US" b="1" dirty="0"/>
              <a:t>.12633</a:t>
            </a:r>
          </a:p>
          <a:p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025F355-B25A-D34E-8EB1-35B27DFA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87" y="2509093"/>
            <a:ext cx="5101771" cy="40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{E8C40C65-5D4C-D344-9629-AFBD392372A6}tf10001122</Template>
  <TotalTime>56</TotalTime>
  <Words>329</Words>
  <Application>Microsoft Macintosh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House Prices:  Advanced Regression Techniques</vt:lpstr>
      <vt:lpstr>Overview</vt:lpstr>
      <vt:lpstr>Model selection  </vt:lpstr>
      <vt:lpstr>Data Visualization and interpretation</vt:lpstr>
      <vt:lpstr>Standard Scaling and Coefficients </vt:lpstr>
      <vt:lpstr>Removing Outliers</vt:lpstr>
      <vt:lpstr>EncodinG Categorical Variables    </vt:lpstr>
      <vt:lpstr>Attempting Stacked regression models  </vt:lpstr>
      <vt:lpstr>Final Score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aebrush@owls.williamwoods.edu</dc:creator>
  <cp:lastModifiedBy>aebrush@owls.williamwoods.edu</cp:lastModifiedBy>
  <cp:revision>12</cp:revision>
  <dcterms:created xsi:type="dcterms:W3CDTF">2019-04-24T03:45:29Z</dcterms:created>
  <dcterms:modified xsi:type="dcterms:W3CDTF">2019-04-26T03:20:28Z</dcterms:modified>
</cp:coreProperties>
</file>