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0"/>
    <p:restoredTop sz="88213"/>
  </p:normalViewPr>
  <p:slideViewPr>
    <p:cSldViewPr snapToGrid="0" snapToObjects="1">
      <p:cViewPr varScale="1">
        <p:scale>
          <a:sx n="90" d="100"/>
          <a:sy n="90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BAFF9-0424-3940-8E55-8AAEA075B673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9ECB-3285-314D-8315-AFC75C871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79 explanatory variables describing (almost) every aspect of residential homes in Ames, Iowa, this competition challenges you to predict the final price of each home.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9ECB-3285-314D-8315-AFC75C871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6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E3CD-07D4-1B45-8F03-9EE83C7D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129883"/>
            <a:ext cx="8637073" cy="1213846"/>
          </a:xfrm>
        </p:spPr>
        <p:txBody>
          <a:bodyPr>
            <a:noAutofit/>
          </a:bodyPr>
          <a:lstStyle/>
          <a:p>
            <a:pPr algn="ctr" fontAlgn="base"/>
            <a:r>
              <a:rPr lang="en-US" sz="3600" dirty="0"/>
              <a:t>House Prices:</a:t>
            </a:r>
            <a:br>
              <a:rPr lang="en-US" sz="3600" dirty="0"/>
            </a:br>
            <a:r>
              <a:rPr lang="en-US" sz="3600" dirty="0"/>
              <a:t>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A49F9-6CE9-0948-AE75-B1ADCA0B0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Project 3</a:t>
            </a:r>
          </a:p>
          <a:p>
            <a:pPr algn="ctr"/>
            <a:r>
              <a:rPr lang="en-US" dirty="0"/>
              <a:t>Brian HALBUR </a:t>
            </a:r>
          </a:p>
          <a:p>
            <a:pPr algn="ctr"/>
            <a:r>
              <a:rPr lang="en-US" dirty="0"/>
              <a:t>Adam Brush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0083C91-8322-EC45-B412-05160819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7" r="27508"/>
          <a:stretch/>
        </p:blipFill>
        <p:spPr>
          <a:xfrm>
            <a:off x="714950" y="1372418"/>
            <a:ext cx="1459941" cy="15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CBDC-ABCA-3B4C-8CE4-6223CA2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A9D8-248B-064D-A869-D4BF6BDC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79 variables, covering &gt;2700 homes in Ames IA our challenge was to predict the final price of each home.</a:t>
            </a:r>
          </a:p>
          <a:p>
            <a:endParaRPr lang="en-US" dirty="0"/>
          </a:p>
          <a:p>
            <a:r>
              <a:rPr lang="en-US" dirty="0"/>
              <a:t>We used a linear regression model for our predictions</a:t>
            </a:r>
          </a:p>
        </p:txBody>
      </p:sp>
    </p:spTree>
    <p:extLst>
      <p:ext uri="{BB962C8B-B14F-4D97-AF65-F5344CB8AC3E}">
        <p14:creationId xmlns:p14="http://schemas.microsoft.com/office/powerpoint/2010/main" val="385342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355-F2C7-E644-840E-F15A84B7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F2DE6769-79BE-AB48-AA6C-CDE507212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35" y="2050686"/>
            <a:ext cx="4134942" cy="27566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434D1F-8726-F747-B055-29D95A4B5A5C}"/>
              </a:ext>
            </a:extLst>
          </p:cNvPr>
          <p:cNvSpPr txBox="1"/>
          <p:nvPr/>
        </p:nvSpPr>
        <p:spPr>
          <a:xfrm>
            <a:off x="1828800" y="5129213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 Plot variables after running linear regression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1C579-2D46-6B4C-AE5D-8B64A8BB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3" y="2050686"/>
            <a:ext cx="4134942" cy="27566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BCB39-F48F-AE41-9690-EEA51349223E}"/>
              </a:ext>
            </a:extLst>
          </p:cNvPr>
          <p:cNvSpPr txBox="1"/>
          <p:nvPr/>
        </p:nvSpPr>
        <p:spPr>
          <a:xfrm>
            <a:off x="7158038" y="4957763"/>
            <a:ext cx="261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2nd Step: Use Standard Scaler and use Log-Normalized Sales Prices</a:t>
            </a:r>
          </a:p>
        </p:txBody>
      </p:sp>
    </p:spTree>
    <p:extLst>
      <p:ext uri="{BB962C8B-B14F-4D97-AF65-F5344CB8AC3E}">
        <p14:creationId xmlns:p14="http://schemas.microsoft.com/office/powerpoint/2010/main" val="1415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322-1EC6-524D-9D16-02CDE89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2CDB21-A65E-6748-9D2E-9433F7B1F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59" y="1210442"/>
            <a:ext cx="5270957" cy="395321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AF5C7-4DC9-B540-957B-3DE12DEAA20E}"/>
              </a:ext>
            </a:extLst>
          </p:cNvPr>
          <p:cNvSpPr txBox="1"/>
          <p:nvPr/>
        </p:nvSpPr>
        <p:spPr>
          <a:xfrm>
            <a:off x="1728787" y="5192235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Visualize correlation between variables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8908E-CDD0-A941-8690-9E2B2A08CEC3}"/>
              </a:ext>
            </a:extLst>
          </p:cNvPr>
          <p:cNvSpPr txBox="1"/>
          <p:nvPr/>
        </p:nvSpPr>
        <p:spPr>
          <a:xfrm>
            <a:off x="8443913" y="4972050"/>
            <a:ext cx="261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Label encode all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31262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E1B1-D0CF-464A-B2E6-20AEF8E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A4E-E589-844B-8C48-644157BA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EC50-EC0F-F540-8046-10B8B48E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DA07-AF64-E148-8F66-A8640D32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053E-55B1-3E42-94B5-688EBD60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AF90-47F1-6F42-9172-56980B3A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13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116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House Prices:  Advanced Regression Techniques</vt:lpstr>
      <vt:lpstr>Overview</vt:lpstr>
      <vt:lpstr>Visualizing the Data</vt:lpstr>
      <vt:lpstr>PowerPoint Presentation</vt:lpstr>
      <vt:lpstr>PowerPoint Presentation</vt:lpstr>
      <vt:lpstr>The process</vt:lpstr>
      <vt:lpstr>Our Score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Advanced Regression Techniques</dc:title>
  <dc:creator>aebrush@owls.williamwoods.edu</dc:creator>
  <cp:lastModifiedBy>aebrush@owls.williamwoods.edu</cp:lastModifiedBy>
  <cp:revision>5</cp:revision>
  <dcterms:created xsi:type="dcterms:W3CDTF">2019-04-24T03:45:29Z</dcterms:created>
  <dcterms:modified xsi:type="dcterms:W3CDTF">2019-04-24T04:21:32Z</dcterms:modified>
</cp:coreProperties>
</file>