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E3CD-07D4-1B45-8F03-9EE83C7D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129883"/>
            <a:ext cx="8637073" cy="1213846"/>
          </a:xfrm>
        </p:spPr>
        <p:txBody>
          <a:bodyPr>
            <a:noAutofit/>
          </a:bodyPr>
          <a:lstStyle/>
          <a:p>
            <a:pPr algn="ctr" fontAlgn="base"/>
            <a:r>
              <a:rPr lang="en-US" sz="3600" dirty="0"/>
              <a:t>House Prices:</a:t>
            </a:r>
            <a:br>
              <a:rPr lang="en-US" sz="3600" dirty="0"/>
            </a:br>
            <a:r>
              <a:rPr lang="en-US" sz="3600" dirty="0"/>
              <a:t>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A49F9-6CE9-0948-AE75-B1ADCA0B0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Project 3</a:t>
            </a:r>
          </a:p>
          <a:p>
            <a:pPr algn="ctr"/>
            <a:r>
              <a:rPr lang="en-US" dirty="0"/>
              <a:t>Brian HALBUR </a:t>
            </a:r>
          </a:p>
          <a:p>
            <a:pPr algn="ctr"/>
            <a:r>
              <a:rPr lang="en-US" dirty="0"/>
              <a:t>Adam Brush</a:t>
            </a:r>
          </a:p>
        </p:txBody>
      </p:sp>
    </p:spTree>
    <p:extLst>
      <p:ext uri="{BB962C8B-B14F-4D97-AF65-F5344CB8AC3E}">
        <p14:creationId xmlns:p14="http://schemas.microsoft.com/office/powerpoint/2010/main" val="3085550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House Prices:  Advanced Regression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aebrush@owls.williamwoods.edu</dc:creator>
  <cp:lastModifiedBy>aebrush@owls.williamwoods.edu</cp:lastModifiedBy>
  <cp:revision>1</cp:revision>
  <dcterms:created xsi:type="dcterms:W3CDTF">2019-04-24T03:45:29Z</dcterms:created>
  <dcterms:modified xsi:type="dcterms:W3CDTF">2019-04-24T03:48:57Z</dcterms:modified>
</cp:coreProperties>
</file>