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c6a805c3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c6a805c3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c6a805c3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c6a805c3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c6a805c3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c6a805c3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Expense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Brenden Hale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To foster a dynamic pricing model and a greater competitive advantage, we need a method to </a:t>
            </a:r>
            <a:r>
              <a:rPr lang="en" sz="1500"/>
              <a:t>accurately</a:t>
            </a:r>
            <a:r>
              <a:rPr lang="en" sz="1500"/>
              <a:t> predict our customers medical expenses based on their individual profiles</a:t>
            </a:r>
            <a:endParaRPr sz="15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3250"/>
            <a:ext cx="9144050" cy="19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465800" y="442175"/>
            <a:ext cx="20124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542000" y="1687150"/>
            <a:ext cx="3583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➔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a linear regression model using machine learning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➔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Feed customer profile to model for prediction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➔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will return an approximation of medical expenses per calendar year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➔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or adjust premium based on findings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750" y="1784500"/>
            <a:ext cx="3664575" cy="23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8" name="Google Shape;298;p16"/>
          <p:cNvSpPr txBox="1"/>
          <p:nvPr>
            <p:ph idx="2" type="body"/>
          </p:nvPr>
        </p:nvSpPr>
        <p:spPr>
          <a:xfrm>
            <a:off x="3969375" y="1695175"/>
            <a:ext cx="4364700" cy="30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new customer with the attributes:</a:t>
            </a:r>
            <a:br>
              <a:rPr lang="en"/>
            </a:br>
            <a:r>
              <a:rPr lang="en"/>
              <a:t>21 years old</a:t>
            </a:r>
            <a:br>
              <a:rPr lang="en"/>
            </a:br>
            <a:r>
              <a:rPr lang="en"/>
              <a:t>Male</a:t>
            </a:r>
            <a:br>
              <a:rPr lang="en"/>
            </a:br>
            <a:r>
              <a:rPr lang="en"/>
              <a:t>Bmi equals 22</a:t>
            </a:r>
            <a:br>
              <a:rPr lang="en"/>
            </a:br>
            <a:r>
              <a:rPr lang="en"/>
              <a:t>Non-smoker</a:t>
            </a:r>
            <a:br>
              <a:rPr lang="en"/>
            </a:br>
            <a:r>
              <a:rPr lang="en"/>
              <a:t>Lives in the northeast region of the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estimates this person will have </a:t>
            </a:r>
            <a:r>
              <a:rPr lang="en"/>
              <a:t>incurred</a:t>
            </a:r>
            <a:br>
              <a:rPr lang="en"/>
            </a:br>
            <a:r>
              <a:rPr b="1" lang="en">
                <a:solidFill>
                  <a:schemeClr val="accent3"/>
                </a:solidFill>
              </a:rPr>
              <a:t>$651.00</a:t>
            </a:r>
            <a:r>
              <a:rPr lang="en"/>
              <a:t> in medical expenses for the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model is flexible and can be tailored to the business needs by putting a greater emphasis on attributes such as age or obesity (bmi) or by enhancing the dataset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25" y="1695175"/>
            <a:ext cx="2707525" cy="30696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