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80625" cy="7559675"/>
  <p:notesSz cx="7559675" cy="10691813"/>
  <p:defaultTextStyle>
    <a:defPPr lvl="0">
      <a:defRPr lang="en-US"/>
    </a:defPPr>
    <a:lvl1pPr lvl="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lvl="1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lvl="2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lvl="3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lvl="4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AD8549FB-0727-4AB9-9726-8CFCCB52D2E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5213BE-0C78-4B9A-9479-3802E28E440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7282B-ADE1-4AA8-8B97-5A1C7657BF7D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3C52F9-0815-4E49-B55D-D0EE6602D55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489E049-8C6B-4DCA-B064-4F90828A5F1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E404839-4817-4EA5-8CB1-6086E34B9C7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2A8952DF-E425-43C5-8DF7-A712D3056B0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51579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8E3B2CF6-18FE-49C2-B2EF-2E06DBF9823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4EF90605-4FA5-462D-A9AE-5CA6A765C71A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E134EE2F-7F97-44C2-AFA5-934F10922B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A3F3C8A3-6248-437B-AD5C-D70620627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B422A6EB-C4AF-4633-9F7A-4F13CCC28BD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54B82D32-155F-4F51-97BE-D3752255C208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CD4F3CF7-0050-48C5-87AF-D3F7DC85C6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9FF7D2BB-036E-4C4B-977E-DA050CF3F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CC00D9F5-178E-4BA9-8285-C36F5A992D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967D082E-21AC-461F-996C-7D4E1D5E3460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AF5B9532-BA56-49BB-921B-05DC07F909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7FB69097-6E4B-4184-8F41-3DFAE818D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B2367B37-66C6-4BBD-A03B-16693C58EA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68D8A10C-9D17-4541-8FA8-404FDE1A0735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435FA164-7604-4326-B84D-D2BC5348B8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9F1C7A34-2AE0-4C88-8F06-C40D01E0B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91FEE7F1-7C2F-4864-A6FB-48BD116F50B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F9609FDE-941F-4192-BA9C-300E095EFA5C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79ECA500-868F-4AD1-B00F-3FEB6E45E6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E69D8C93-998C-4DB5-8FA8-6AAF022247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7A050F43-4CFB-4060-9133-EEB86E1930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9D7A8EDA-BDA2-49C2-9F41-49CB1FB0F4B0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92BA38BF-F1E0-4BF6-AD1C-26F03E2264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315CBBCE-D716-442C-9C0A-29238B163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5ABEA981-7E6E-4A81-9B25-14F3CE75A42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2B208778-FCA5-4377-BE56-9F4BF019E9F6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3E503C1D-C618-4FA3-B318-E532ECCA7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12AF4064-B9F6-4F5E-9669-96897A8DF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26CAB5F0-931A-48C5-838A-822D17F47D6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9EC6E754-12A2-4F16-BDB3-DA539056CE7F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5157BD94-5CFA-46F9-AF38-3F7EE661ED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38F7C907-6425-40BE-8851-43F6DD923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BC605976-7022-47CC-98E1-6177E36BDDA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6B8A2F3-2CE9-42EC-9382-640A2255FF0B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1D563DB8-4C9D-4580-898C-B052FFC2AB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0722AA5D-CB48-4980-9D5A-285A816CC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60271B8F-026E-45D8-B388-91EE9E17275A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25A25E9-71FA-4DFE-AD6E-6EFEDC9FE781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C46B6E-6A60-4815-8F11-29CEF1498870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60E40604-B782-471A-922F-0687C74EA337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21A43609-BFE9-471A-938F-DEAE7749801C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4D1B3EC1-AA76-4EAA-87AB-9D0728FFD5A2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2A8ACE1D-AACD-4D36-A4FF-AE67D74BF660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9C2E40C4-D83E-42D8-BF54-480CB358980F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1FE6D884-5CE8-4FD0-B8E1-6F16D4B6122C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1FD7DBF-3607-4B34-80C3-0BC6663A6C9E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E7AAC645-343C-46DD-B63E-86AAD55FBCAC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E5EA404-5FE1-4CDB-BBAE-6D10CBF3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7719B-0A3B-4636-9F39-78C697810DB1}" type="datetimeFigureOut">
              <a:rPr lang="en-US"/>
              <a:pPr>
                <a:defRPr/>
              </a:pPr>
              <a:t>1/28/2022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BAA5C7C-9FBA-464F-BCB7-48F1A056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2B189C0-7312-475D-AE97-8291E902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C45736-B3D7-4E29-8512-2E320E3C65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59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0421-9E6B-4C7D-ABB6-4A188740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AB2EE-65B7-41B1-8BCE-774601814BBB}" type="datetimeFigureOut">
              <a:rPr lang="en-US"/>
              <a:pPr>
                <a:defRPr/>
              </a:pPr>
              <a:t>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C8CE-B2AB-4E1C-A932-5A8601DB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A01A5-5C2D-4727-B7E7-2DB88235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64136-1FC2-469D-B022-CD6D3D0B7A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98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4377AE-E2C8-46C1-B7C3-43D543E47DCE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B5064-1E16-498C-BACB-D07CEB68A316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76A3BDF-F41E-48AA-9BEC-4DEADD9838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BCAC0-3300-40CD-8F95-53897A9E71DA}" type="datetimeFigureOut">
              <a:rPr lang="en-US"/>
              <a:pPr>
                <a:defRPr/>
              </a:pPr>
              <a:t>1/28/2022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1ECA93-D743-405C-84F5-E1A4127FE3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E9819-5F46-4120-A524-A1547017F1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861DC1A-8D3F-4999-93DC-7FBA069248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70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35159-2C36-4C24-AF4B-65B842A0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2C7D6-63B8-4FCD-A806-BA233E7FFA4B}" type="datetimeFigureOut">
              <a:rPr lang="en-US"/>
              <a:pPr>
                <a:defRPr/>
              </a:pPr>
              <a:t>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9721C-1EE1-4034-98EF-146F65CF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B54CA-F8B6-4B58-A714-E882423C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71C3D-50D5-4A5C-97A1-E3CDF5DD9A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26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6BE11-2BB0-4AAF-8293-27742A5B056B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C1D9D-78E8-404B-8432-64955C22A8A6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8180F9D-BDBA-4024-8862-96F6FC10BD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BC3E1-BB7C-4BB3-AAAE-1CC8AD046D7A}" type="datetimeFigureOut">
              <a:rPr lang="en-US"/>
              <a:pPr>
                <a:defRPr/>
              </a:pPr>
              <a:t>1/28/2022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FEC974-E71E-4C0C-89EE-A634462BE2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83623-74A1-4714-8302-9AF2ADD3AB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E9F821D-E000-46ED-AF67-0D92A0045B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30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59AAE6-C8F5-488A-A468-5E198693FB2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2F75E-38FF-47B1-B830-F8D84322F161}" type="datetimeFigureOut">
              <a:rPr lang="en-US"/>
              <a:pPr>
                <a:defRPr/>
              </a:pPr>
              <a:t>1/28/2022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3F444F1-EEBC-461D-8476-F6D6092F8C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DE9941-C5F0-4402-B1B4-D58D936645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0204020-5CEF-42E2-B6EA-7D8F315C9C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46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AF71C-A5D1-4E5E-B172-B61CCC45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E5568-942F-4302-86EE-9AE20B1120C2}" type="datetimeFigureOut">
              <a:rPr lang="en-US"/>
              <a:pPr>
                <a:defRPr/>
              </a:pPr>
              <a:t>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D13CB-9183-4F7D-989F-0538DE03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F9C90-6610-49F8-9F63-5DDC3D0C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1CDF7-E076-40D3-A908-37C586D8C0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428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F83B5-D67E-4551-8152-160F9B77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71E87-2B1B-4455-9EDF-571FF8A4AEF7}" type="datetimeFigureOut">
              <a:rPr lang="en-US"/>
              <a:pPr>
                <a:defRPr/>
              </a:pPr>
              <a:t>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48648-A0A0-4946-B3EC-1539695F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BB8D4-59F1-4C67-A86F-929B0666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21A45-86A8-4425-AF5F-CA8BE1230F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0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C9EF9-750B-404C-A2A2-708D8B69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EFBDB-3A8C-4874-A408-AC339B702434}" type="datetimeFigureOut">
              <a:rPr lang="en-US"/>
              <a:pPr>
                <a:defRPr/>
              </a:pPr>
              <a:t>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CC44-721A-4879-AD49-F2AD6E59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3456D-3D12-4349-B9E3-5E651109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6A6BE-9725-4DB0-9CC6-BD757F32B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2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56CEF-849D-4746-962D-9DD51670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B0B0F-8C23-416F-9F42-378A357A1E38}" type="datetimeFigureOut">
              <a:rPr lang="en-US"/>
              <a:pPr>
                <a:defRPr/>
              </a:pPr>
              <a:t>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7B26-C41E-4978-93DF-E83B6D56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43A39-39AB-4FB1-89A7-4F1A61EF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BBB0F-67E8-4980-9095-F75698041D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35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1467EF1-2B30-4A9C-858F-75057DFE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689FA-D773-4BE0-A049-816892996B1D}" type="datetimeFigureOut">
              <a:rPr lang="en-US"/>
              <a:pPr>
                <a:defRPr/>
              </a:pPr>
              <a:t>1/28/2022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C2263-8C11-4524-8CFC-E6A8D2AA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BE19CC-AA2A-4422-B3CC-70AFB6BB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CE5EF-EDEC-43D2-8CC9-21AF26FECB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7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E3376B-2F70-41E2-90D7-7CD42028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C9FDA-1FEC-4BED-BBFB-1AF05CEB4E1F}" type="datetimeFigureOut">
              <a:rPr lang="en-US"/>
              <a:pPr>
                <a:defRPr/>
              </a:pPr>
              <a:t>1/28/2022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6BC87DE-21C7-46EE-A562-C52D41E7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29930C2-5E08-4F83-B297-BA33B0B2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DF411-85F6-48E3-8A59-1D2EA47BBC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274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20F4562-742D-4999-BC3F-51372FCF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ACE88-4CBA-4347-ADCA-7567F4D0423C}" type="datetimeFigureOut">
              <a:rPr lang="en-US"/>
              <a:pPr>
                <a:defRPr/>
              </a:pPr>
              <a:t>1/28/2022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4BED101-4225-4EEE-B6EC-2F6917E3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6F3C12-33C2-4D08-9E06-E44315A2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D705D-0ECE-4AF1-8DDC-F94BACC37E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50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E1A2EEE-9E83-4AC7-BBC1-8C87314C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DCD1D-5C6B-4045-B3C8-2D4B9C7E12A5}" type="datetimeFigureOut">
              <a:rPr lang="en-US"/>
              <a:pPr>
                <a:defRPr/>
              </a:pPr>
              <a:t>1/28/2022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BAB53C3-438E-4D5B-8673-419101BF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8169213-5338-4993-A208-4A9E7275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21212-DDC5-4880-9F2E-1B480A274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0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42DEA54-930A-4223-B7EB-6C559155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F5D0A-6167-4EB2-BFCF-1F4580A7685F}" type="datetimeFigureOut">
              <a:rPr lang="en-US"/>
              <a:pPr>
                <a:defRPr/>
              </a:pPr>
              <a:t>1/28/2022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CBC5ABB-BEEE-43E6-8B88-B1797112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DE347C-BCC9-4BF5-B311-218F6FDE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79CCA-878B-4748-9338-7CDAAD5AAC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80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D7BB04-556C-439C-847C-2BF5070C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21499-B9BF-4957-908E-AE332FE6CF0D}" type="datetimeFigureOut">
              <a:rPr lang="en-US"/>
              <a:pPr>
                <a:defRPr/>
              </a:pPr>
              <a:t>1/28/2022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46BC204-8755-4E65-8A6B-0B04A4CF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03B96E-AE00-41C1-A9D6-7BB112A9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34D60-3FCF-4D09-8C1E-3BF50D5393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7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C3C110B9-1DEC-45F3-901B-E43A7A6CC313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8C3D8B8-CE20-4C78-87B6-5FAC8D1464E6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5A32AB-149F-43C6-ABD2-3F65727316D4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6D092F-CA89-4C30-BBA4-0D8F87D71968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966749D-C3F5-4F84-BDC6-D6B2D15AEE5C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A3DC6CB-D976-4EE0-A0BC-304E5FECCE61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7FCF734-ACF4-4DFF-A788-753775CF8674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28AB3DC-9B88-44B7-A597-DC0EEF47D48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20CCCFB-0D0E-4DD0-8275-C30828F7DA55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FB69209-6B70-42EA-9844-C800075B96D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474C140-2558-4102-8D57-5F5FEA40A490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7490C2FA-9A68-4880-9E9E-4B49A8844CC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EE213CBF-E6E5-482C-96A9-32488B12D1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1010A-F188-449B-B164-F96978B8A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A6A8BD-5BA8-44FD-8373-CC4C6325AC4F}" type="datetimeFigureOut">
              <a:rPr lang="en-US"/>
              <a:pPr>
                <a:defRPr/>
              </a:pPr>
              <a:t>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94FD-D06B-4E1E-94FA-B64736ED2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A7054-C2BD-45EE-9399-150F54CF5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</a:defRPr>
            </a:lvl1pPr>
          </a:lstStyle>
          <a:p>
            <a:fld id="{75CBE545-3C37-4D80-9F07-5E3CE3AD4EC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8" r:id="rId11"/>
    <p:sldLayoutId id="2147483773" r:id="rId12"/>
    <p:sldLayoutId id="2147483779" r:id="rId13"/>
    <p:sldLayoutId id="2147483774" r:id="rId14"/>
    <p:sldLayoutId id="2147483775" r:id="rId15"/>
    <p:sldLayoutId id="2147483776" r:id="rId16"/>
  </p:sldLayoutIdLst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8283D02D-6401-4BA0-AE27-F7A3FEA56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– Food Ordering System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1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with Student Id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1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Vaishnavi Bhalerao - 21204007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Mayuresh</a:t>
            </a:r>
            <a:r>
              <a:rPr lang="en-US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Kalkar</a:t>
            </a:r>
            <a:r>
              <a:rPr lang="en-US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- 21204010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Sahil Jadhav          -  21204013</a:t>
            </a:r>
            <a:endParaRPr lang="en-I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 - 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Sonal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Jain</a:t>
            </a:r>
          </a:p>
        </p:txBody>
      </p:sp>
      <p:pic>
        <p:nvPicPr>
          <p:cNvPr id="5123" name="Picture 2">
            <a:extLst>
              <a:ext uri="{FF2B5EF4-FFF2-40B4-BE49-F238E27FC236}">
                <a16:creationId xmlns:a16="http://schemas.microsoft.com/office/drawing/2014/main" id="{6A0639B0-DCC3-4F4C-A802-4A500D5B5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587"/>
            <a:ext cx="9936162" cy="1876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ACB9B1-53B7-4572-B7A3-DCBDE2936278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EFFB-D0C4-4A5C-828F-262AC9C3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  <a:br>
              <a:rPr lang="en-I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B2A7-B83E-447A-8AC7-81F6AF987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2" y="2381250"/>
            <a:ext cx="7687297" cy="427831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Keeping a track on the orders by implementing a tracking system.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API for paying the orders.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47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C7CE2E61-1031-4D47-9DE3-DE1A36F28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5B752B32-35BA-4CEF-830A-E81EB6C66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5C3CC77-148D-4F74-9CAA-B61037749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633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Key Features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Design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Flow Chart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  </a:t>
            </a:r>
          </a:p>
          <a:p>
            <a:pPr marL="107950" indent="0"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54885467-73CC-44BC-AE26-85E325F0F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DA0C61B-5E85-4BA9-8DF5-DE40C81C8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/>
          <a:p>
            <a:pPr marL="450850" indent="-342900" eaLnBrk="1" hangingPunct="1">
              <a:lnSpc>
                <a:spcPct val="93000"/>
              </a:lnSpc>
              <a:spcAft>
                <a:spcPts val="1413"/>
              </a:spcAft>
              <a:buFont typeface="Wingdings" pitchFamily="2" charset="2"/>
              <a:buChar char="Ø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IN" altLang="en-US" sz="2400" u="sng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Problem Identified </a:t>
            </a:r>
            <a:r>
              <a:rPr lang="en-IN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: </a:t>
            </a:r>
          </a:p>
          <a:p>
            <a:pPr marL="935038" lvl="2" indent="-342900" eaLnBrk="1" hangingPunct="1">
              <a:lnSpc>
                <a:spcPct val="93000"/>
              </a:lnSpc>
              <a:spcAft>
                <a:spcPts val="1413"/>
              </a:spcAft>
              <a:buFont typeface="Arial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Increased human efforts.</a:t>
            </a:r>
          </a:p>
          <a:p>
            <a:pPr marL="935038" lvl="2" indent="-342900" eaLnBrk="1" hangingPunct="1">
              <a:lnSpc>
                <a:spcPct val="93000"/>
              </a:lnSpc>
              <a:spcAft>
                <a:spcPts val="1413"/>
              </a:spcAft>
              <a:buFont typeface="Arial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Slow process.</a:t>
            </a:r>
          </a:p>
          <a:p>
            <a:pPr marL="935038" lvl="2" indent="-342900" eaLnBrk="1" hangingPunct="1">
              <a:lnSpc>
                <a:spcPct val="93000"/>
              </a:lnSpc>
              <a:spcAft>
                <a:spcPts val="1413"/>
              </a:spcAft>
              <a:buFont typeface="Arial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Lack of time.</a:t>
            </a:r>
            <a:endParaRPr lang="en-IN" altLang="en-US" sz="24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marL="450850" indent="-342900" eaLnBrk="1" hangingPunct="1">
              <a:lnSpc>
                <a:spcPct val="93000"/>
              </a:lnSpc>
              <a:spcAft>
                <a:spcPts val="1413"/>
              </a:spcAft>
              <a:buFont typeface="Arial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endParaRPr lang="en-IN" altLang="en-US" sz="24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marL="450850" indent="-342900" eaLnBrk="1" hangingPunct="1">
              <a:lnSpc>
                <a:spcPct val="93000"/>
              </a:lnSpc>
              <a:spcAft>
                <a:spcPts val="1413"/>
              </a:spcAft>
              <a:buFont typeface="Wingdings" pitchFamily="2" charset="2"/>
              <a:buChar char="Ø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IN" altLang="en-US" sz="2400" u="sng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Solution Proposed </a:t>
            </a:r>
            <a:r>
              <a:rPr lang="en-IN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:</a:t>
            </a:r>
          </a:p>
          <a:p>
            <a:pPr marL="935038" lvl="2" indent="-342900" eaLnBrk="1" hangingPunct="1">
              <a:lnSpc>
                <a:spcPct val="93000"/>
              </a:lnSpc>
              <a:spcAft>
                <a:spcPts val="1413"/>
              </a:spcAft>
              <a:buFont typeface="Arial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It’s just one click away. It’s fast, easy and comfortable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.</a:t>
            </a:r>
          </a:p>
          <a:p>
            <a:pPr marL="935038" lvl="2" indent="-342900" eaLnBrk="1" hangingPunct="1">
              <a:lnSpc>
                <a:spcPct val="93000"/>
              </a:lnSpc>
              <a:spcAft>
                <a:spcPts val="1413"/>
              </a:spcAft>
              <a:buFont typeface="Arial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It saves human efforts and time. </a:t>
            </a:r>
          </a:p>
          <a:p>
            <a:pPr marL="935038" lvl="2" indent="-342900" eaLnBrk="1" hangingPunct="1">
              <a:lnSpc>
                <a:spcPct val="93000"/>
              </a:lnSpc>
              <a:spcAft>
                <a:spcPts val="1413"/>
              </a:spcAft>
              <a:buFont typeface="Arial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This project reduces the manual work.</a:t>
            </a:r>
          </a:p>
          <a:p>
            <a:pPr marL="935038" lvl="2" indent="-342900" eaLnBrk="1" hangingPunct="1">
              <a:lnSpc>
                <a:spcPct val="93000"/>
              </a:lnSpc>
              <a:spcAft>
                <a:spcPts val="1413"/>
              </a:spcAft>
              <a:buFont typeface="Arial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On time delivery.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E83C64F8-EA6E-4433-901F-A3A3B3AAA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2508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89F2421-B668-42B4-9E9B-94513860B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1512889"/>
            <a:ext cx="8743674" cy="487362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800" dirty="0">
                <a:latin typeface="Times New Roman" pitchFamily="16" charset="0"/>
                <a:cs typeface="Times New Roman" pitchFamily="16" charset="0"/>
              </a:rPr>
              <a:t>To develop a system that will allow our user to place order effortlessly with generic images of the meal 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serve best service to our users.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system that can process multiple orders at a time.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Minimize human efforts and time of ordering.</a:t>
            </a:r>
            <a:endParaRPr lang="en-IN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801B4CD7-FC79-477C-9563-1109A0374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Key Features 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8710F03-CC6C-42FC-9DF8-E955A9A3A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450850" indent="-342900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 Account 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Log-in in the system.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Select an item from the menu.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Add an item to their current order.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Review their current order.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Remove an item/remove all items from their current order.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Provide payment details.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Place an order.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71F74E4-44D0-42BC-8CFC-B3ECC76EE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808E852-AE90-428B-B4B6-C1FA63575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049338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 able to login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user doesn’t have an account, then he/she can also sign-in in our account.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can  select , remove and edit his favorite food items.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can Pay and Print the bill.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Customer's data will be stored in database.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D24A6F62-6259-42DE-A35E-F5E755641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6087527-A760-4407-855B-AAE434553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Java Core(GUI)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Used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Swing/applet 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Used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Eclipse, </a:t>
            </a:r>
            <a:r>
              <a:rPr lang="en-IN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Windows 10,Windows 11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91B38AC6-BFAD-4955-8FF2-DAF6605B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0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Project Design 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79D6E6F-AED2-40F7-8255-6D6E3CE01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A9BAF6E-E5DF-467A-9EDF-18CF669BEB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271586"/>
              </p:ext>
            </p:extLst>
          </p:nvPr>
        </p:nvGraphicFramePr>
        <p:xfrm>
          <a:off x="65520" y="1411358"/>
          <a:ext cx="9475970" cy="500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4" imgW="21145680" imgH="9395640" progId="Paint.Picture">
                  <p:embed/>
                </p:oleObj>
              </mc:Choice>
              <mc:Fallback>
                <p:oleObj name="Bitmap Image" r:id="rId4" imgW="21145680" imgH="939564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A9BAF6E-E5DF-467A-9EDF-18CF669BEB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20" y="1411358"/>
                        <a:ext cx="9475970" cy="500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3F31-3291-41BE-B47F-D4085436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4"/>
            <a:ext cx="6116913" cy="739844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8. Flow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BAEC68-1C2F-4FFA-A429-0A88B2EA1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9" t="1358" r="10416" b="7811"/>
          <a:stretch/>
        </p:blipFill>
        <p:spPr>
          <a:xfrm>
            <a:off x="524599" y="1580637"/>
            <a:ext cx="7396887" cy="58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682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Custom</PresentationFormat>
  <Paragraphs>73</Paragraphs>
  <Slides>11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Times New Roman</vt:lpstr>
      <vt:lpstr>Trebuchet MS</vt:lpstr>
      <vt:lpstr>Wingdings</vt:lpstr>
      <vt:lpstr>Wingdings 3</vt:lpstr>
      <vt:lpstr>Facet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 Flow Chart</vt:lpstr>
      <vt:lpstr>3. 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MAYURESH</cp:lastModifiedBy>
  <cp:revision>1</cp:revision>
  <dcterms:modified xsi:type="dcterms:W3CDTF">2022-01-28T07:21:39Z</dcterms:modified>
</cp:coreProperties>
</file>