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6891874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6891874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8918749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8918749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8918749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8918749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8918749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8918749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891874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891874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f8373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f8373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8918749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8918749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vsgc.odu.edu/undergraduatescholarships/" TargetMode="External"/><Relationship Id="rId4" Type="http://schemas.openxmlformats.org/officeDocument/2006/relationships/hyperlink" Target="https://www.nasa.gov/stem/abo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546025"/>
            <a:ext cx="91440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Virginia Space Grant Consortium Proposal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By: Noah Jennings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Goals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PH.D in Computer Science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Specializing in Machine Learning and Computer Vision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Biomedical/Robotic applications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Physical therapy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Disability relief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Study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 Engineering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Mobile application design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Machine Learning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Artificial agents and intelligent systems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Statistics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Statistical analysis of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intelligent systems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Software effects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Hardware workload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Junior @ ODU in Computer Science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Coursework consists of: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Software engineering through IDE’s and Object Oriented Programming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Command line interfaces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Techniques in Machine Learning and Artificial Intelligences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Year and ½ research experience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Software development and </a:t>
            </a:r>
            <a:r>
              <a:rPr lang="en">
                <a:solidFill>
                  <a:srgbClr val="000000"/>
                </a:solidFill>
              </a:rPr>
              <a:t>maintenance</a:t>
            </a:r>
            <a:r>
              <a:rPr lang="en">
                <a:solidFill>
                  <a:srgbClr val="000000"/>
                </a:solidFill>
              </a:rPr>
              <a:t>, Computer Vision, and Machine Learning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Poster Presentation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IEEE / ACM CHASE 2019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Presented a demo: “</a:t>
            </a:r>
            <a:r>
              <a:rPr lang="en">
                <a:solidFill>
                  <a:srgbClr val="000000"/>
                </a:solidFill>
              </a:rPr>
              <a:t>MirrorMatch: Real-Time Detection of Repetitive Movements using Smartphone Camera”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Proposal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Idea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Android/IOS application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Track workout equipment in camera stream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Recognize repetitive motions from positions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Calculate various metrics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ROM, duration, velocity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REALISTIC MEASUREMENTS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Display workout-wise graphical analysis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Rep-wise ROM, duration, and velocity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Intelligent agents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AI workout coach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Used to start/stop workouts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Gives contextual feedback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705" y="1217987"/>
            <a:ext cx="2924599" cy="27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Proposal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does it fit in?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Human Exploration and Operations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Human spaceflight activities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Why is it relevant?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Astronauts</a:t>
            </a:r>
            <a:r>
              <a:rPr lang="en">
                <a:solidFill>
                  <a:srgbClr val="000000"/>
                </a:solidFill>
              </a:rPr>
              <a:t> regularly endure physical training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Before launch especially 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Ability to identify repetitions in orbit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Physical activities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Spacecraft protocol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Proposal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Gather/develop machine learning materials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Images, labels, csvs, etc.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Build and test a Tensorflow object-detection model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Test on still images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Compare generalisation to other models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Design rep detection algorithm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Peak and trough detection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Online database/phone memory storage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Store the various metrics and graphs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Test trained model metrics to ground truth metrics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Create error plot and evaluate issues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Deploy Tensorflow-lite model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Transfer</a:t>
            </a:r>
            <a:r>
              <a:rPr lang="en">
                <a:solidFill>
                  <a:srgbClr val="000000"/>
                </a:solidFill>
              </a:rPr>
              <a:t> algorithm to android studio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3"/>
              </a:rPr>
              <a:t>http://vsgc.odu.edu/undergraduatescholarships/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4"/>
              </a:rPr>
              <a:t>https://www.nasa.gov/stem/about.html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