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Predicting Client Support Service Levels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Brian Hambre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My goal is to predict Client Support Service Levels with the use of historical support call data.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The problem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389600"/>
            <a:ext cx="81948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Service levels can be difficult to predict as they can be based on a number of different factors.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Service levels are based on how quickly a support representative can respond to a support call and that responsiveness can depend on a number of things from the number of available support representatives, number of incoming calls, number of incoming support emails, and more.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solution</a:t>
            </a:r>
          </a:p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96405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With the use of Data Science, we can better predict Service Levels and determine how certain factors affect Service Levels.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83" name="Shape 83"/>
          <p:cNvSpPr txBox="1"/>
          <p:nvPr>
            <p:ph idx="4294967295" type="body"/>
          </p:nvPr>
        </p:nvSpPr>
        <p:spPr>
          <a:xfrm>
            <a:off x="3336150" y="1451575"/>
            <a:ext cx="2257199" cy="31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 2</a:t>
            </a:r>
          </a:p>
        </p:txBody>
      </p:sp>
      <p:sp>
        <p:nvSpPr>
          <p:cNvPr id="84" name="Shape 84"/>
          <p:cNvSpPr txBox="1"/>
          <p:nvPr>
            <p:ph idx="4294967295" type="body"/>
          </p:nvPr>
        </p:nvSpPr>
        <p:spPr>
          <a:xfrm>
            <a:off x="6254232" y="1451575"/>
            <a:ext cx="2257199" cy="31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3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32750" y="1193150"/>
            <a:ext cx="7857300" cy="30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From the dataset, we will use the following features to predict Service Levels: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Offered Calls - number of support calls offered that day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Cases Acquired - number of cases submitted through our web portal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Cases Closed - number of cases closed that day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Phone Time - total number of hours of available support representatives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RONAs - number of rollover or non-answered calls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Linear Regression</a:t>
            </a:r>
          </a:p>
        </p:txBody>
      </p:sp>
      <p:sp>
        <p:nvSpPr>
          <p:cNvPr id="91" name="Shape 91"/>
          <p:cNvSpPr txBox="1"/>
          <p:nvPr>
            <p:ph idx="4294967295" type="body"/>
          </p:nvPr>
        </p:nvSpPr>
        <p:spPr>
          <a:xfrm>
            <a:off x="3336150" y="1451575"/>
            <a:ext cx="2257199" cy="31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 2</a:t>
            </a:r>
          </a:p>
        </p:txBody>
      </p:sp>
      <p:sp>
        <p:nvSpPr>
          <p:cNvPr id="92" name="Shape 92"/>
          <p:cNvSpPr txBox="1"/>
          <p:nvPr>
            <p:ph idx="4294967295" type="body"/>
          </p:nvPr>
        </p:nvSpPr>
        <p:spPr>
          <a:xfrm>
            <a:off x="6254232" y="1451575"/>
            <a:ext cx="2257199" cy="31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3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32750" y="1193150"/>
            <a:ext cx="7857300" cy="30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