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6" r:id="rId5"/>
    <p:sldId id="265" r:id="rId6"/>
    <p:sldId id="267" r:id="rId7"/>
    <p:sldId id="261" r:id="rId8"/>
    <p:sldId id="257" r:id="rId9"/>
    <p:sldId id="258" r:id="rId10"/>
    <p:sldId id="259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8483F63-3E8F-4E52-B0C9-33811C48A407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98B1395-2CD9-4869-97B0-571C37CDA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626</a:t>
            </a:r>
            <a:br>
              <a:rPr lang="en-US" dirty="0" smtClean="0"/>
            </a:br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Highley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16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installed Python, you should have access to two Python in two ways</a:t>
            </a:r>
          </a:p>
          <a:p>
            <a:pPr lvl="1"/>
            <a:r>
              <a:rPr lang="en-US" dirty="0" smtClean="0"/>
              <a:t>command line </a:t>
            </a:r>
          </a:p>
          <a:p>
            <a:pPr lvl="1"/>
            <a:r>
              <a:rPr lang="en-US" dirty="0" smtClean="0"/>
              <a:t>IDLE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the video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4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2</a:t>
            </a:r>
          </a:p>
          <a:p>
            <a:r>
              <a:rPr lang="en-US" dirty="0" smtClean="0"/>
              <a:t>Watch the video / view the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r>
              <a:rPr lang="en-US" dirty="0" smtClean="0"/>
              <a:t>Watch the video / view the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the exercises that you find on </a:t>
            </a:r>
            <a:r>
              <a:rPr lang="en-US" dirty="0" err="1" smtClean="0"/>
              <a:t>LiveLab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endParaRPr lang="en-US" dirty="0" smtClean="0"/>
          </a:p>
          <a:p>
            <a:r>
              <a:rPr lang="en-US" dirty="0" smtClean="0"/>
              <a:t>Week 1 Overview</a:t>
            </a:r>
          </a:p>
          <a:p>
            <a:pPr lvl="1"/>
            <a:r>
              <a:rPr lang="en-US" dirty="0" smtClean="0"/>
              <a:t>Discussion question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Install Python</a:t>
            </a:r>
          </a:p>
          <a:p>
            <a:pPr lvl="1"/>
            <a:r>
              <a:rPr lang="en-US" dirty="0" smtClean="0"/>
              <a:t>Chapter 2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3</a:t>
            </a:r>
          </a:p>
          <a:p>
            <a:pPr lvl="1"/>
            <a:r>
              <a:rPr lang="en-US" dirty="0" err="1" smtClean="0"/>
              <a:t>LiveLab</a:t>
            </a:r>
            <a:r>
              <a:rPr lang="en-US" dirty="0" smtClean="0"/>
              <a:t> Exercises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Blackboard</a:t>
            </a:r>
          </a:p>
          <a:p>
            <a:pPr lvl="1"/>
            <a:r>
              <a:rPr lang="en-US" dirty="0" smtClean="0"/>
              <a:t>Weekly module</a:t>
            </a:r>
          </a:p>
          <a:p>
            <a:pPr lvl="2"/>
            <a:r>
              <a:rPr lang="en-US" dirty="0" smtClean="0"/>
              <a:t>Week’s overview document</a:t>
            </a:r>
          </a:p>
          <a:p>
            <a:pPr lvl="2"/>
            <a:r>
              <a:rPr lang="en-US" dirty="0" smtClean="0"/>
              <a:t>Sometimes a video/slide show (like this one)</a:t>
            </a:r>
          </a:p>
          <a:p>
            <a:pPr lvl="2"/>
            <a:r>
              <a:rPr lang="en-US" dirty="0" smtClean="0"/>
              <a:t>Other materials</a:t>
            </a:r>
          </a:p>
          <a:p>
            <a:pPr lvl="1"/>
            <a:r>
              <a:rPr lang="en-US" dirty="0" smtClean="0"/>
              <a:t>Grades </a:t>
            </a:r>
          </a:p>
          <a:p>
            <a:pPr lvl="1"/>
            <a:r>
              <a:rPr lang="en-US" dirty="0" smtClean="0"/>
              <a:t>Submit longer assignments</a:t>
            </a:r>
          </a:p>
          <a:p>
            <a:pPr lvl="1"/>
            <a:r>
              <a:rPr lang="en-US" dirty="0" smtClean="0"/>
              <a:t>Discussion board</a:t>
            </a:r>
          </a:p>
          <a:p>
            <a:pPr lvl="1"/>
            <a:r>
              <a:rPr lang="en-US" dirty="0" err="1" smtClean="0"/>
              <a:t>Wimba</a:t>
            </a:r>
            <a:endParaRPr lang="en-US" dirty="0" smtClean="0"/>
          </a:p>
          <a:p>
            <a:pPr lvl="2"/>
            <a:r>
              <a:rPr lang="en-US" dirty="0" smtClean="0"/>
              <a:t>Wednesday evening</a:t>
            </a:r>
          </a:p>
          <a:p>
            <a:r>
              <a:rPr lang="en-US" dirty="0" smtClean="0"/>
              <a:t>Liang (textbook) website</a:t>
            </a:r>
          </a:p>
          <a:p>
            <a:pPr lvl="1"/>
            <a:r>
              <a:rPr lang="en-US" dirty="0"/>
              <a:t>http://www.cs.armstrong.edu/liang/py/</a:t>
            </a:r>
            <a:endParaRPr lang="en-US" dirty="0" smtClean="0"/>
          </a:p>
          <a:p>
            <a:pPr lvl="1"/>
            <a:r>
              <a:rPr lang="en-US" dirty="0" err="1" smtClean="0"/>
              <a:t>LiveLab</a:t>
            </a:r>
            <a:r>
              <a:rPr lang="en-US" dirty="0" smtClean="0"/>
              <a:t> programming exercises</a:t>
            </a:r>
          </a:p>
          <a:p>
            <a:r>
              <a:rPr lang="en-US" dirty="0" smtClean="0"/>
              <a:t>Videos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Blackboard and answer the first discussion question.</a:t>
            </a:r>
          </a:p>
          <a:p>
            <a:r>
              <a:rPr lang="en-US" dirty="0" smtClean="0"/>
              <a:t>Respond to two classmates.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 1</a:t>
            </a:r>
          </a:p>
          <a:p>
            <a:r>
              <a:rPr lang="en-US" dirty="0" smtClean="0"/>
              <a:t>Watch the video / view the slides</a:t>
            </a:r>
          </a:p>
          <a:p>
            <a:pPr lvl="1"/>
            <a:r>
              <a:rPr lang="en-US" dirty="0" smtClean="0"/>
              <a:t>Special instructions to set up the slides to execute code during a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http://www.python.org/getit/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51" b="6357"/>
          <a:stretch/>
        </p:blipFill>
        <p:spPr bwMode="auto">
          <a:xfrm>
            <a:off x="1257300" y="2286000"/>
            <a:ext cx="6659032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44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textbook uses Python 3.</a:t>
            </a:r>
          </a:p>
          <a:p>
            <a:r>
              <a:rPr lang="en-US" dirty="0" smtClean="0"/>
              <a:t>Later in the semester we will use </a:t>
            </a:r>
            <a:r>
              <a:rPr lang="en-US" dirty="0" err="1" smtClean="0"/>
              <a:t>boto</a:t>
            </a:r>
            <a:r>
              <a:rPr lang="en-US" dirty="0" smtClean="0"/>
              <a:t>, which (as of the time of this writing) is only supported with Python 2.</a:t>
            </a:r>
          </a:p>
          <a:p>
            <a:r>
              <a:rPr lang="en-US" dirty="0" smtClean="0"/>
              <a:t>We will start in Python 3 and switch mid-semester.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 download Python 3 for now.</a:t>
            </a:r>
          </a:p>
          <a:p>
            <a:r>
              <a:rPr lang="en-US" dirty="0" smtClean="0"/>
              <a:t>Unlike most programming language updates, Python 3 is not backward-compatible with Python 2.</a:t>
            </a:r>
          </a:p>
        </p:txBody>
      </p:sp>
    </p:spTree>
    <p:extLst>
      <p:ext uri="{BB962C8B-B14F-4D97-AF65-F5344CB8AC3E}">
        <p14:creationId xmlns:p14="http://schemas.microsoft.com/office/powerpoint/2010/main" xmlns="" val="3220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311</TotalTime>
  <Words>248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CIS 626 Week 1</vt:lpstr>
      <vt:lpstr>In This Presentation</vt:lpstr>
      <vt:lpstr>Course Overview</vt:lpstr>
      <vt:lpstr>Communication</vt:lpstr>
      <vt:lpstr>Week 1 Overview</vt:lpstr>
      <vt:lpstr>Discussion Question</vt:lpstr>
      <vt:lpstr>Chapter 1</vt:lpstr>
      <vt:lpstr>Download and Install Python</vt:lpstr>
      <vt:lpstr>Download and Install Python</vt:lpstr>
      <vt:lpstr>After Installation</vt:lpstr>
      <vt:lpstr>Chapter 2</vt:lpstr>
      <vt:lpstr>Chapter 3</vt:lpstr>
      <vt:lpstr>Exercises</vt:lpstr>
    </vt:vector>
  </TitlesOfParts>
  <Company>La Salle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626 Week 1</dc:title>
  <dc:creator>Highley</dc:creator>
  <cp:lastModifiedBy>highley</cp:lastModifiedBy>
  <cp:revision>21</cp:revision>
  <dcterms:created xsi:type="dcterms:W3CDTF">2012-11-22T03:15:32Z</dcterms:created>
  <dcterms:modified xsi:type="dcterms:W3CDTF">2013-01-03T17:24:06Z</dcterms:modified>
</cp:coreProperties>
</file>