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338" r:id="rId2"/>
    <p:sldId id="326" r:id="rId3"/>
    <p:sldId id="279" r:id="rId4"/>
    <p:sldId id="280" r:id="rId5"/>
    <p:sldId id="319" r:id="rId6"/>
    <p:sldId id="332" r:id="rId7"/>
    <p:sldId id="283" r:id="rId8"/>
    <p:sldId id="284" r:id="rId9"/>
    <p:sldId id="287" r:id="rId10"/>
    <p:sldId id="286" r:id="rId11"/>
    <p:sldId id="288" r:id="rId12"/>
    <p:sldId id="289" r:id="rId13"/>
    <p:sldId id="290" r:id="rId14"/>
    <p:sldId id="292" r:id="rId15"/>
    <p:sldId id="293" r:id="rId16"/>
    <p:sldId id="339" r:id="rId17"/>
    <p:sldId id="320" r:id="rId18"/>
    <p:sldId id="321" r:id="rId19"/>
    <p:sldId id="295" r:id="rId20"/>
    <p:sldId id="296" r:id="rId21"/>
    <p:sldId id="297" r:id="rId22"/>
    <p:sldId id="298" r:id="rId23"/>
    <p:sldId id="299" r:id="rId24"/>
    <p:sldId id="301" r:id="rId25"/>
    <p:sldId id="302" r:id="rId26"/>
    <p:sldId id="303" r:id="rId27"/>
    <p:sldId id="305" r:id="rId28"/>
    <p:sldId id="307" r:id="rId29"/>
    <p:sldId id="308" r:id="rId30"/>
    <p:sldId id="309" r:id="rId31"/>
    <p:sldId id="311" r:id="rId32"/>
    <p:sldId id="312" r:id="rId33"/>
    <p:sldId id="313" r:id="rId34"/>
    <p:sldId id="314" r:id="rId35"/>
    <p:sldId id="315" r:id="rId36"/>
    <p:sldId id="317" r:id="rId37"/>
    <p:sldId id="333" r:id="rId38"/>
    <p:sldId id="334" r:id="rId39"/>
    <p:sldId id="335" r:id="rId40"/>
    <p:sldId id="336" r:id="rId41"/>
    <p:sldId id="337" r:id="rId42"/>
    <p:sldId id="318" r:id="rId43"/>
    <p:sldId id="329" r:id="rId44"/>
    <p:sldId id="330" r:id="rId45"/>
    <p:sldId id="323" r:id="rId46"/>
    <p:sldId id="328" r:id="rId47"/>
    <p:sldId id="331" r:id="rId48"/>
    <p:sldId id="325" r:id="rId49"/>
    <p:sldId id="327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69696"/>
    <a:srgbClr val="CCFFFF"/>
    <a:srgbClr val="00B050"/>
    <a:srgbClr val="95B3D7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00" autoAdjust="0"/>
    <p:restoredTop sz="94660"/>
  </p:normalViewPr>
  <p:slideViewPr>
    <p:cSldViewPr>
      <p:cViewPr>
        <p:scale>
          <a:sx n="66" d="100"/>
          <a:sy n="66" d="100"/>
        </p:scale>
        <p:origin x="-942" y="-1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342BE5-D4AD-41D7-A4F1-76184D231A12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DC97B-71B6-4BA9-9959-C87E15EF1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407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aseline="0" dirty="0" smtClean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B494F5-303D-4043-938D-5A4A3BDFD054}" type="slidenum">
              <a:rPr lang="en-US" smtClean="0">
                <a:cs typeface="Arial" charset="0"/>
              </a:rPr>
              <a:pPr/>
              <a:t>1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DC97B-71B6-4BA9-9959-C87E15EF152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46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DC97B-71B6-4BA9-9959-C87E15EF152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96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DC97B-71B6-4BA9-9959-C87E15EF152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87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DC97B-71B6-4BA9-9959-C87E15EF1524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25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6D2B5-E53B-4F76-8E66-CAEA2E7A5FED}" type="datetime1">
              <a:rPr lang="en-US" smtClean="0"/>
              <a:t>4/10/2013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E3C82-2BEF-420D-AE6E-4DBB9C33105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152400" y="152400"/>
            <a:ext cx="8839200" cy="1752600"/>
          </a:xfrm>
          <a:prstGeom prst="rect">
            <a:avLst/>
          </a:prstGeom>
          <a:solidFill>
            <a:srgbClr val="C0C0C0">
              <a:alpha val="30000"/>
            </a:srgbClr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dirty="0">
              <a:solidFill>
                <a:srgbClr val="003366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598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2E533-4CE2-41A4-8ADA-71A13194FCAF}" type="datetime1">
              <a:rPr lang="en-US" smtClean="0"/>
              <a:t>4/10/2013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E3C82-2BEF-420D-AE6E-4DBB9C331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10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9972-0CF0-4FED-B9B1-A78885067414}" type="datetime1">
              <a:rPr lang="en-US" smtClean="0"/>
              <a:t>4/10/2013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E3C82-2BEF-420D-AE6E-4DBB9C331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94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4C954-F277-4ED7-9B6C-001318579A83}" type="datetime1">
              <a:rPr lang="en-US" smtClean="0"/>
              <a:t>4/10/2013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1228" y="6487560"/>
            <a:ext cx="381000" cy="365125"/>
          </a:xfrm>
        </p:spPr>
        <p:txBody>
          <a:bodyPr/>
          <a:lstStyle/>
          <a:p>
            <a:fld id="{AA3B4C56-F71B-4848-827E-43D97031470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188720" y="208757"/>
            <a:ext cx="6766560" cy="877887"/>
          </a:xfrm>
          <a:prstGeom prst="rect">
            <a:avLst/>
          </a:prstGeom>
          <a:solidFill>
            <a:srgbClr val="C0C0C0">
              <a:alpha val="30000"/>
            </a:srgbClr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680" y="303806"/>
            <a:ext cx="731520" cy="687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 descr="f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1" y="208758"/>
            <a:ext cx="914400" cy="912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6785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BD3D9-F78D-4F3D-9986-4048D4DE4D3A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E3C82-2BEF-420D-AE6E-4DBB9C3310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188720" y="208757"/>
            <a:ext cx="6766560" cy="877887"/>
          </a:xfrm>
          <a:prstGeom prst="rect">
            <a:avLst/>
          </a:prstGeom>
          <a:solidFill>
            <a:srgbClr val="C0C0C0">
              <a:alpha val="30000"/>
            </a:srgbClr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680" y="303806"/>
            <a:ext cx="731520" cy="687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 descr="f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1" y="208758"/>
            <a:ext cx="914400" cy="912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8060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4C954-F277-4ED7-9B6C-001318579A83}" type="datetime1">
              <a:rPr lang="en-US" smtClean="0"/>
              <a:t>4/10/2013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1228" y="6487560"/>
            <a:ext cx="381000" cy="365125"/>
          </a:xfrm>
        </p:spPr>
        <p:txBody>
          <a:bodyPr/>
          <a:lstStyle/>
          <a:p>
            <a:fld id="{AA3B4C56-F71B-4848-827E-43D97031470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188720" y="208757"/>
            <a:ext cx="6766560" cy="877887"/>
          </a:xfrm>
          <a:prstGeom prst="rect">
            <a:avLst/>
          </a:prstGeom>
          <a:solidFill>
            <a:srgbClr val="C0C0C0">
              <a:alpha val="30000"/>
            </a:srgbClr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680" y="303806"/>
            <a:ext cx="731520" cy="687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 descr="f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1" y="208758"/>
            <a:ext cx="914400" cy="912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7200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4C782-6F1E-4E04-9382-B303A339528C}" type="datetime1">
              <a:rPr lang="en-US" smtClean="0"/>
              <a:t>4/10/2013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E3C82-2BEF-420D-AE6E-4DBB9C331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904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65F27-30C1-408E-951A-811D46552C7D}" type="datetime1">
              <a:rPr lang="en-US" smtClean="0"/>
              <a:t>4/10/2013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E3C82-2BEF-420D-AE6E-4DBB9C331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95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AAE9-5401-4A62-849F-2A66CB0327FB}" type="datetime1">
              <a:rPr lang="en-US" smtClean="0"/>
              <a:t>4/10/2013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E3C82-2BEF-420D-AE6E-4DBB9C331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96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8A7BF-5143-4C58-ADBA-6A021ED77804}" type="datetime1">
              <a:rPr lang="en-US" smtClean="0"/>
              <a:t>4/10/2013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E3C82-2BEF-420D-AE6E-4DBB9C331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79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90CD0-BFC2-4372-8F0E-C937C67C5CC5}" type="datetime1">
              <a:rPr lang="en-US" smtClean="0"/>
              <a:t>4/10/2013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E3C82-2BEF-420D-AE6E-4DBB9C331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17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E54C-C585-4902-922A-210AF0D359FB}" type="datetime1">
              <a:rPr lang="en-US" smtClean="0"/>
              <a:t>4/10/2013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E3C82-2BEF-420D-AE6E-4DBB9C331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321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1893B-B658-4123-BFAC-6A4F6342FF5F}" type="datetime1">
              <a:rPr lang="en-US" smtClean="0"/>
              <a:t>4/10/2013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E3C82-2BEF-420D-AE6E-4DBB9C331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036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DEB98-3D21-48B9-906B-8191EFEABB8C}" type="datetime1">
              <a:rPr lang="en-US" smtClean="0"/>
              <a:t>4/10/2013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E3C82-2BEF-420D-AE6E-4DBB9C331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63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Documents%20and%20Settings\clarkj1\My%20Documents\presentations\TETS_08\jpc-mpg1.avi" TargetMode="Externa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210" y="2514600"/>
            <a:ext cx="4449278" cy="3352800"/>
          </a:xfrm>
        </p:spPr>
        <p:txBody>
          <a:bodyPr>
            <a:norm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sz="2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Braden J. Hancock</a:t>
            </a:r>
          </a:p>
          <a:p>
            <a:pPr lvl="0" algn="ctr"/>
            <a:r>
              <a:rPr lang="en-US" sz="2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Christopher A. Mattson</a:t>
            </a:r>
          </a:p>
          <a:p>
            <a:pPr lvl="0" algn="ctr"/>
            <a:r>
              <a:rPr lang="en-US" sz="1600" dirty="0" smtClean="0">
                <a:solidFill>
                  <a:srgbClr val="003366"/>
                </a:solidFill>
                <a:latin typeface="Arial" pitchFamily="34" charset="0"/>
                <a:cs typeface="Arial" pitchFamily="34" charset="0"/>
              </a:rPr>
              <a:t>Brigham Young University</a:t>
            </a:r>
            <a:endParaRPr lang="en-US" sz="1600" dirty="0">
              <a:solidFill>
                <a:srgbClr val="003366"/>
              </a:solidFill>
              <a:latin typeface="Arial" pitchFamily="34" charset="0"/>
              <a:cs typeface="Arial" pitchFamily="34" charset="0"/>
            </a:endParaRPr>
          </a:p>
          <a:p>
            <a:pPr lvl="0" algn="ctr"/>
            <a:r>
              <a:rPr lang="en-US" sz="1600" dirty="0" smtClean="0">
                <a:solidFill>
                  <a:srgbClr val="003366"/>
                </a:solidFill>
                <a:latin typeface="Arial" pitchFamily="34" charset="0"/>
                <a:cs typeface="Arial" pitchFamily="34" charset="0"/>
              </a:rPr>
              <a:t>Dept. </a:t>
            </a:r>
            <a:r>
              <a:rPr lang="en-US" sz="1600" dirty="0">
                <a:solidFill>
                  <a:srgbClr val="003366"/>
                </a:solidFill>
                <a:latin typeface="Arial" pitchFamily="34" charset="0"/>
                <a:cs typeface="Arial" pitchFamily="34" charset="0"/>
              </a:rPr>
              <a:t>of Mechanical Engineering</a:t>
            </a:r>
            <a:endParaRPr lang="en-US" sz="1600" b="1" dirty="0">
              <a:solidFill>
                <a:srgbClr val="003366"/>
              </a:solidFill>
              <a:latin typeface="Arial" pitchFamily="34" charset="0"/>
              <a:cs typeface="Arial" pitchFamily="34" charset="0"/>
            </a:endParaRPr>
          </a:p>
          <a:p>
            <a:pPr lvl="0" algn="ctr"/>
            <a:endParaRPr lang="en-US" sz="2000" b="1" dirty="0" smtClean="0">
              <a:solidFill>
                <a:srgbClr val="003366"/>
              </a:solidFill>
            </a:endParaRPr>
          </a:p>
          <a:p>
            <a:pPr algn="ctr" eaLnBrk="1" hangingPunct="1"/>
            <a:r>
              <a:rPr lang="en-US" sz="2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AIAA-2013-1759</a:t>
            </a:r>
          </a:p>
          <a:p>
            <a:pPr algn="ctr" eaLnBrk="1" hangingPunct="1"/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April 8-11, 2013</a:t>
            </a:r>
          </a:p>
        </p:txBody>
      </p:sp>
      <p:sp>
        <p:nvSpPr>
          <p:cNvPr id="17411" name="Line 4"/>
          <p:cNvSpPr>
            <a:spLocks noChangeShapeType="1"/>
          </p:cNvSpPr>
          <p:nvPr/>
        </p:nvSpPr>
        <p:spPr bwMode="auto">
          <a:xfrm>
            <a:off x="4572000" y="2320608"/>
            <a:ext cx="0" cy="388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0488" tIns="44450" rIns="90488" bIns="44450"/>
          <a:lstStyle/>
          <a:p>
            <a:endParaRPr lang="en-US" dirty="0"/>
          </a:p>
        </p:txBody>
      </p:sp>
      <p:pic>
        <p:nvPicPr>
          <p:cNvPr id="17412" name="Picture 6" descr="f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2514600"/>
            <a:ext cx="1602910" cy="1599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7413" name="Group 8"/>
          <p:cNvGrpSpPr>
            <a:grpSpLocks noChangeAspect="1"/>
          </p:cNvGrpSpPr>
          <p:nvPr/>
        </p:nvGrpSpPr>
        <p:grpSpPr bwMode="auto">
          <a:xfrm>
            <a:off x="5045456" y="4663440"/>
            <a:ext cx="3946144" cy="1280160"/>
            <a:chOff x="5603866" y="5334000"/>
            <a:chExt cx="3082934" cy="1000125"/>
          </a:xfrm>
        </p:grpSpPr>
        <p:pic>
          <p:nvPicPr>
            <p:cNvPr id="17414" name="Picture 5" descr="Picture 31.png"/>
            <p:cNvPicPr>
              <a:picLocks noChangeAspect="1"/>
            </p:cNvPicPr>
            <p:nvPr/>
          </p:nvPicPr>
          <p:blipFill>
            <a:blip r:embed="rId4"/>
            <a:srcRect t="40903" b="8374"/>
            <a:stretch>
              <a:fillRect/>
            </a:stretch>
          </p:blipFill>
          <p:spPr bwMode="auto">
            <a:xfrm>
              <a:off x="6586537" y="5334000"/>
              <a:ext cx="2100263" cy="1000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15" name="Picture 7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603866" y="5372100"/>
              <a:ext cx="982671" cy="923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2" descr="http://chans-net.org/sites/chans-net.org/files/NSF_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514600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52400" y="152400"/>
            <a:ext cx="8839200" cy="1752600"/>
          </a:xfrm>
          <a:prstGeom prst="rect">
            <a:avLst/>
          </a:prstGeom>
          <a:solidFill>
            <a:srgbClr val="969696">
              <a:alpha val="30196"/>
            </a:srgbClr>
          </a:solidFill>
          <a:ln w="9525">
            <a:solidFill>
              <a:srgbClr val="96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332389" y="293687"/>
            <a:ext cx="8544911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The Smart Normal Constraint Method for </a:t>
            </a:r>
          </a:p>
          <a:p>
            <a:r>
              <a:rPr lang="en-US" sz="3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Directly Generating a </a:t>
            </a:r>
            <a:br>
              <a:rPr lang="en-US" sz="3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</a:br>
            <a:r>
              <a:rPr lang="en-US" sz="3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Smart Pareto Set</a:t>
            </a:r>
          </a:p>
        </p:txBody>
      </p:sp>
    </p:spTree>
    <p:extLst>
      <p:ext uri="{BB962C8B-B14F-4D97-AF65-F5344CB8AC3E}">
        <p14:creationId xmlns:p14="http://schemas.microsoft.com/office/powerpoint/2010/main" val="1789231406"/>
      </p:ext>
    </p:extLst>
  </p:cSld>
  <p:clrMapOvr>
    <a:masterClrMapping/>
  </p:clrMapOvr>
  <p:transition spd="slow" advTm="26388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295400" y="381000"/>
            <a:ext cx="6400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NC Method: Step 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925" y="1981201"/>
            <a:ext cx="4583875" cy="4393112"/>
          </a:xfrm>
          <a:prstGeom prst="rect">
            <a:avLst/>
          </a:prstGeom>
        </p:spPr>
      </p:pic>
      <p:sp>
        <p:nvSpPr>
          <p:cNvPr id="5" name="5-Point Star 4"/>
          <p:cNvSpPr/>
          <p:nvPr/>
        </p:nvSpPr>
        <p:spPr>
          <a:xfrm>
            <a:off x="6858001" y="5777413"/>
            <a:ext cx="228600" cy="228600"/>
          </a:xfrm>
          <a:prstGeom prst="star5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4038601" y="2792913"/>
            <a:ext cx="228600" cy="228600"/>
          </a:xfrm>
          <a:prstGeom prst="star5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3918" y="2209801"/>
            <a:ext cx="3205108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u="sng" dirty="0"/>
              <a:t>NC </a:t>
            </a:r>
            <a:r>
              <a:rPr lang="en-US" sz="2000" u="sng" dirty="0" smtClean="0"/>
              <a:t>Method Steps:</a:t>
            </a:r>
            <a:endParaRPr lang="en-US" sz="2000" u="sng" dirty="0"/>
          </a:p>
          <a:p>
            <a:pPr marL="228600" indent="-228600">
              <a:lnSpc>
                <a:spcPct val="200000"/>
              </a:lnSpc>
              <a:buAutoNum type="arabicParenR"/>
            </a:pPr>
            <a:r>
              <a:rPr lang="en-US" b="1" dirty="0"/>
              <a:t>Reference Points</a:t>
            </a:r>
          </a:p>
          <a:p>
            <a:pPr marL="228600" indent="-228600">
              <a:lnSpc>
                <a:spcPct val="200000"/>
              </a:lnSpc>
              <a:buAutoNum type="arabicParenR"/>
            </a:pPr>
            <a:r>
              <a:rPr lang="en-US" dirty="0"/>
              <a:t>Utopia Line Vector(s)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3) Utopia Line Points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4) Single-Objective Optimization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08501" y="3046913"/>
            <a:ext cx="1734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Anchor Point </a:t>
            </a:r>
            <a:r>
              <a:rPr lang="el-GR" dirty="0" smtClean="0"/>
              <a:t>μ</a:t>
            </a:r>
            <a:r>
              <a:rPr lang="en-US" baseline="30000" dirty="0" smtClean="0"/>
              <a:t>1*</a:t>
            </a:r>
            <a:endParaRPr lang="en-US" baseline="30000" dirty="0"/>
          </a:p>
        </p:txBody>
      </p:sp>
      <p:sp>
        <p:nvSpPr>
          <p:cNvPr id="10" name="TextBox 9"/>
          <p:cNvSpPr txBox="1"/>
          <p:nvPr/>
        </p:nvSpPr>
        <p:spPr>
          <a:xfrm>
            <a:off x="6114153" y="5082877"/>
            <a:ext cx="1734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Anchor Point </a:t>
            </a:r>
            <a:r>
              <a:rPr lang="el-GR" dirty="0" smtClean="0"/>
              <a:t>μ</a:t>
            </a:r>
            <a:r>
              <a:rPr lang="en-US" baseline="30000" dirty="0" smtClean="0"/>
              <a:t>2*</a:t>
            </a:r>
            <a:endParaRPr lang="en-US" baseline="300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318000" y="2997201"/>
            <a:ext cx="203200" cy="1592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972300" y="5419929"/>
            <a:ext cx="0" cy="2423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4C56-F71B-4848-827E-43D97031470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70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295400" y="381000"/>
            <a:ext cx="6400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NC Method: Step 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925" y="1981201"/>
            <a:ext cx="4583875" cy="4393112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873500" y="2654300"/>
            <a:ext cx="3352800" cy="35052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5-Point Star 4"/>
          <p:cNvSpPr/>
          <p:nvPr/>
        </p:nvSpPr>
        <p:spPr>
          <a:xfrm>
            <a:off x="6858001" y="5777413"/>
            <a:ext cx="228600" cy="228600"/>
          </a:xfrm>
          <a:prstGeom prst="star5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4038601" y="2792913"/>
            <a:ext cx="228600" cy="228600"/>
          </a:xfrm>
          <a:prstGeom prst="star5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3918" y="2209801"/>
            <a:ext cx="3205108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u="sng" dirty="0"/>
              <a:t>NC </a:t>
            </a:r>
            <a:r>
              <a:rPr lang="en-US" sz="2000" u="sng" dirty="0" smtClean="0"/>
              <a:t>Method Steps:</a:t>
            </a:r>
            <a:endParaRPr lang="en-US" sz="2000" u="sng" dirty="0"/>
          </a:p>
          <a:p>
            <a:pPr marL="228600" indent="-228600">
              <a:lnSpc>
                <a:spcPct val="200000"/>
              </a:lnSpc>
              <a:buAutoNum type="arabicParenR"/>
            </a:pPr>
            <a:r>
              <a:rPr lang="en-US" dirty="0"/>
              <a:t>Reference Points</a:t>
            </a:r>
          </a:p>
          <a:p>
            <a:pPr marL="228600" indent="-228600">
              <a:lnSpc>
                <a:spcPct val="200000"/>
              </a:lnSpc>
              <a:buAutoNum type="arabicParenR"/>
            </a:pPr>
            <a:r>
              <a:rPr lang="en-US" b="1" dirty="0"/>
              <a:t>Utopia Line Vector(s)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3) Utopia Line Points</a:t>
            </a:r>
          </a:p>
          <a:p>
            <a:pPr>
              <a:lnSpc>
                <a:spcPct val="200000"/>
              </a:lnSpc>
            </a:pPr>
            <a:r>
              <a:rPr lang="en-US" dirty="0"/>
              <a:t>4</a:t>
            </a:r>
            <a:r>
              <a:rPr lang="en-US" dirty="0" smtClean="0"/>
              <a:t>) Single-Objective Optimization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65326" y="3897868"/>
            <a:ext cx="185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Utopia line vector</a:t>
            </a:r>
            <a:endParaRPr lang="en-US" baseline="300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334000" y="4082534"/>
            <a:ext cx="4313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4C56-F71B-4848-827E-43D97031470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02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295400" y="381000"/>
            <a:ext cx="6400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NC Method: Step 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925" y="1981201"/>
            <a:ext cx="4583875" cy="43931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3918" y="2209801"/>
            <a:ext cx="3205108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u="sng" dirty="0"/>
              <a:t>NC </a:t>
            </a:r>
            <a:r>
              <a:rPr lang="en-US" sz="2000" u="sng" dirty="0" smtClean="0"/>
              <a:t>Method Steps:</a:t>
            </a:r>
            <a:endParaRPr lang="en-US" sz="2000" u="sng" dirty="0"/>
          </a:p>
          <a:p>
            <a:pPr marL="228600" indent="-228600">
              <a:lnSpc>
                <a:spcPct val="200000"/>
              </a:lnSpc>
              <a:buAutoNum type="arabicParenR"/>
            </a:pPr>
            <a:r>
              <a:rPr lang="en-US" dirty="0"/>
              <a:t>Reference Points</a:t>
            </a:r>
          </a:p>
          <a:p>
            <a:pPr marL="228600" indent="-228600">
              <a:lnSpc>
                <a:spcPct val="200000"/>
              </a:lnSpc>
              <a:buAutoNum type="arabicParenR"/>
            </a:pPr>
            <a:r>
              <a:rPr lang="en-US" dirty="0"/>
              <a:t>Utopia Line Vector(s)</a:t>
            </a:r>
          </a:p>
          <a:p>
            <a:pPr>
              <a:lnSpc>
                <a:spcPct val="200000"/>
              </a:lnSpc>
            </a:pPr>
            <a:r>
              <a:rPr lang="en-US" b="1" dirty="0" smtClean="0"/>
              <a:t>3) Utopia Line Points</a:t>
            </a:r>
          </a:p>
          <a:p>
            <a:pPr>
              <a:lnSpc>
                <a:spcPct val="200000"/>
              </a:lnSpc>
            </a:pPr>
            <a:r>
              <a:rPr lang="en-US" dirty="0"/>
              <a:t>4</a:t>
            </a:r>
            <a:r>
              <a:rPr lang="en-US" dirty="0" smtClean="0"/>
              <a:t>) Single-Objective Optimization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3873500" y="2654300"/>
            <a:ext cx="3352800" cy="35052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>
            <a:spLocks noChangeAspect="1"/>
          </p:cNvSpPr>
          <p:nvPr/>
        </p:nvSpPr>
        <p:spPr>
          <a:xfrm>
            <a:off x="4497507" y="3292556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4894459" y="3710107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5307209" y="4147713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5723057" y="4581606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6116757" y="5013406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6529507" y="5435600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5-Point Star 4"/>
          <p:cNvSpPr/>
          <p:nvPr/>
        </p:nvSpPr>
        <p:spPr>
          <a:xfrm>
            <a:off x="6858001" y="5777413"/>
            <a:ext cx="228600" cy="228600"/>
          </a:xfrm>
          <a:prstGeom prst="star5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4038601" y="2792913"/>
            <a:ext cx="228600" cy="228600"/>
          </a:xfrm>
          <a:prstGeom prst="star5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4C56-F71B-4848-827E-43D97031470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39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295400" y="381000"/>
            <a:ext cx="6400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NC Method: Step </a:t>
            </a:r>
            <a:r>
              <a:rPr lang="en-US" dirty="0" smtClean="0"/>
              <a:t>4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925" y="1981201"/>
            <a:ext cx="4583875" cy="4393112"/>
          </a:xfrm>
          <a:prstGeom prst="rect">
            <a:avLst/>
          </a:prstGeom>
        </p:spPr>
      </p:pic>
      <p:sp>
        <p:nvSpPr>
          <p:cNvPr id="46" name="Freeform 45"/>
          <p:cNvSpPr/>
          <p:nvPr/>
        </p:nvSpPr>
        <p:spPr>
          <a:xfrm>
            <a:off x="4165600" y="1993900"/>
            <a:ext cx="3895725" cy="3759200"/>
          </a:xfrm>
          <a:custGeom>
            <a:avLst/>
            <a:gdLst>
              <a:gd name="connsiteX0" fmla="*/ 2762250 w 3968750"/>
              <a:gd name="connsiteY0" fmla="*/ 3911600 h 3911600"/>
              <a:gd name="connsiteX1" fmla="*/ 2603500 w 3968750"/>
              <a:gd name="connsiteY1" fmla="*/ 3898900 h 3911600"/>
              <a:gd name="connsiteX2" fmla="*/ 2298700 w 3968750"/>
              <a:gd name="connsiteY2" fmla="*/ 3835400 h 3911600"/>
              <a:gd name="connsiteX3" fmla="*/ 2089150 w 3968750"/>
              <a:gd name="connsiteY3" fmla="*/ 3733800 h 3911600"/>
              <a:gd name="connsiteX4" fmla="*/ 1657350 w 3968750"/>
              <a:gd name="connsiteY4" fmla="*/ 3505200 h 3911600"/>
              <a:gd name="connsiteX5" fmla="*/ 1428750 w 3968750"/>
              <a:gd name="connsiteY5" fmla="*/ 3333750 h 3911600"/>
              <a:gd name="connsiteX6" fmla="*/ 1187450 w 3968750"/>
              <a:gd name="connsiteY6" fmla="*/ 3117850 h 3911600"/>
              <a:gd name="connsiteX7" fmla="*/ 914400 w 3968750"/>
              <a:gd name="connsiteY7" fmla="*/ 2819400 h 3911600"/>
              <a:gd name="connsiteX8" fmla="*/ 692150 w 3968750"/>
              <a:gd name="connsiteY8" fmla="*/ 2546350 h 3911600"/>
              <a:gd name="connsiteX9" fmla="*/ 355600 w 3968750"/>
              <a:gd name="connsiteY9" fmla="*/ 2006600 h 3911600"/>
              <a:gd name="connsiteX10" fmla="*/ 171450 w 3968750"/>
              <a:gd name="connsiteY10" fmla="*/ 1600200 h 3911600"/>
              <a:gd name="connsiteX11" fmla="*/ 31750 w 3968750"/>
              <a:gd name="connsiteY11" fmla="*/ 1238250 h 3911600"/>
              <a:gd name="connsiteX12" fmla="*/ 0 w 3968750"/>
              <a:gd name="connsiteY12" fmla="*/ 1028700 h 3911600"/>
              <a:gd name="connsiteX13" fmla="*/ 6350 w 3968750"/>
              <a:gd name="connsiteY13" fmla="*/ 812800 h 3911600"/>
              <a:gd name="connsiteX14" fmla="*/ 44450 w 3968750"/>
              <a:gd name="connsiteY14" fmla="*/ 628650 h 3911600"/>
              <a:gd name="connsiteX15" fmla="*/ 95250 w 3968750"/>
              <a:gd name="connsiteY15" fmla="*/ 469900 h 3911600"/>
              <a:gd name="connsiteX16" fmla="*/ 190500 w 3968750"/>
              <a:gd name="connsiteY16" fmla="*/ 317500 h 3911600"/>
              <a:gd name="connsiteX17" fmla="*/ 292100 w 3968750"/>
              <a:gd name="connsiteY17" fmla="*/ 228600 h 3911600"/>
              <a:gd name="connsiteX18" fmla="*/ 457200 w 3968750"/>
              <a:gd name="connsiteY18" fmla="*/ 107950 h 3911600"/>
              <a:gd name="connsiteX19" fmla="*/ 584200 w 3968750"/>
              <a:gd name="connsiteY19" fmla="*/ 44450 h 3911600"/>
              <a:gd name="connsiteX20" fmla="*/ 666750 w 3968750"/>
              <a:gd name="connsiteY20" fmla="*/ 19050 h 3911600"/>
              <a:gd name="connsiteX21" fmla="*/ 755650 w 3968750"/>
              <a:gd name="connsiteY21" fmla="*/ 0 h 3911600"/>
              <a:gd name="connsiteX22" fmla="*/ 831850 w 3968750"/>
              <a:gd name="connsiteY22" fmla="*/ 12700 h 3911600"/>
              <a:gd name="connsiteX23" fmla="*/ 908050 w 3968750"/>
              <a:gd name="connsiteY23" fmla="*/ 31750 h 3911600"/>
              <a:gd name="connsiteX24" fmla="*/ 1009650 w 3968750"/>
              <a:gd name="connsiteY24" fmla="*/ 82550 h 3911600"/>
              <a:gd name="connsiteX25" fmla="*/ 1149350 w 3968750"/>
              <a:gd name="connsiteY25" fmla="*/ 196850 h 3911600"/>
              <a:gd name="connsiteX26" fmla="*/ 1282700 w 3968750"/>
              <a:gd name="connsiteY26" fmla="*/ 323850 h 3911600"/>
              <a:gd name="connsiteX27" fmla="*/ 1435100 w 3968750"/>
              <a:gd name="connsiteY27" fmla="*/ 501650 h 3911600"/>
              <a:gd name="connsiteX28" fmla="*/ 1612900 w 3968750"/>
              <a:gd name="connsiteY28" fmla="*/ 692150 h 3911600"/>
              <a:gd name="connsiteX29" fmla="*/ 1790700 w 3968750"/>
              <a:gd name="connsiteY29" fmla="*/ 863600 h 3911600"/>
              <a:gd name="connsiteX30" fmla="*/ 1943100 w 3968750"/>
              <a:gd name="connsiteY30" fmla="*/ 933450 h 3911600"/>
              <a:gd name="connsiteX31" fmla="*/ 2063750 w 3968750"/>
              <a:gd name="connsiteY31" fmla="*/ 965200 h 3911600"/>
              <a:gd name="connsiteX32" fmla="*/ 2330450 w 3968750"/>
              <a:gd name="connsiteY32" fmla="*/ 977900 h 3911600"/>
              <a:gd name="connsiteX33" fmla="*/ 2571750 w 3968750"/>
              <a:gd name="connsiteY33" fmla="*/ 1009650 h 3911600"/>
              <a:gd name="connsiteX34" fmla="*/ 2806700 w 3968750"/>
              <a:gd name="connsiteY34" fmla="*/ 1041400 h 3911600"/>
              <a:gd name="connsiteX35" fmla="*/ 3073400 w 3968750"/>
              <a:gd name="connsiteY35" fmla="*/ 1130300 h 3911600"/>
              <a:gd name="connsiteX36" fmla="*/ 3206750 w 3968750"/>
              <a:gd name="connsiteY36" fmla="*/ 1206500 h 3911600"/>
              <a:gd name="connsiteX37" fmla="*/ 3397250 w 3968750"/>
              <a:gd name="connsiteY37" fmla="*/ 1346200 h 3911600"/>
              <a:gd name="connsiteX38" fmla="*/ 3575050 w 3968750"/>
              <a:gd name="connsiteY38" fmla="*/ 1517650 h 3911600"/>
              <a:gd name="connsiteX39" fmla="*/ 3727450 w 3968750"/>
              <a:gd name="connsiteY39" fmla="*/ 1727200 h 3911600"/>
              <a:gd name="connsiteX40" fmla="*/ 3835400 w 3968750"/>
              <a:gd name="connsiteY40" fmla="*/ 1911350 h 3911600"/>
              <a:gd name="connsiteX41" fmla="*/ 3886200 w 3968750"/>
              <a:gd name="connsiteY41" fmla="*/ 2057400 h 3911600"/>
              <a:gd name="connsiteX42" fmla="*/ 3956050 w 3968750"/>
              <a:gd name="connsiteY42" fmla="*/ 2406650 h 3911600"/>
              <a:gd name="connsiteX43" fmla="*/ 3968750 w 3968750"/>
              <a:gd name="connsiteY43" fmla="*/ 2692400 h 3911600"/>
              <a:gd name="connsiteX44" fmla="*/ 3930650 w 3968750"/>
              <a:gd name="connsiteY44" fmla="*/ 2997200 h 3911600"/>
              <a:gd name="connsiteX45" fmla="*/ 3835400 w 3968750"/>
              <a:gd name="connsiteY45" fmla="*/ 3225800 h 3911600"/>
              <a:gd name="connsiteX46" fmla="*/ 3702050 w 3968750"/>
              <a:gd name="connsiteY46" fmla="*/ 3441700 h 3911600"/>
              <a:gd name="connsiteX47" fmla="*/ 3448050 w 3968750"/>
              <a:gd name="connsiteY47" fmla="*/ 3663950 h 3911600"/>
              <a:gd name="connsiteX48" fmla="*/ 3206750 w 3968750"/>
              <a:gd name="connsiteY48" fmla="*/ 3797300 h 3911600"/>
              <a:gd name="connsiteX49" fmla="*/ 3016250 w 3968750"/>
              <a:gd name="connsiteY49" fmla="*/ 3867150 h 3911600"/>
              <a:gd name="connsiteX50" fmla="*/ 2940050 w 3968750"/>
              <a:gd name="connsiteY50" fmla="*/ 3892550 h 3911600"/>
              <a:gd name="connsiteX51" fmla="*/ 2762250 w 3968750"/>
              <a:gd name="connsiteY51" fmla="*/ 3911600 h 3911600"/>
              <a:gd name="connsiteX0" fmla="*/ 2762250 w 3968750"/>
              <a:gd name="connsiteY0" fmla="*/ 3911600 h 3911600"/>
              <a:gd name="connsiteX1" fmla="*/ 2603500 w 3968750"/>
              <a:gd name="connsiteY1" fmla="*/ 3898900 h 3911600"/>
              <a:gd name="connsiteX2" fmla="*/ 2298700 w 3968750"/>
              <a:gd name="connsiteY2" fmla="*/ 3835400 h 3911600"/>
              <a:gd name="connsiteX3" fmla="*/ 2089150 w 3968750"/>
              <a:gd name="connsiteY3" fmla="*/ 3733800 h 3911600"/>
              <a:gd name="connsiteX4" fmla="*/ 1657350 w 3968750"/>
              <a:gd name="connsiteY4" fmla="*/ 3505200 h 3911600"/>
              <a:gd name="connsiteX5" fmla="*/ 1428750 w 3968750"/>
              <a:gd name="connsiteY5" fmla="*/ 3333750 h 3911600"/>
              <a:gd name="connsiteX6" fmla="*/ 1187450 w 3968750"/>
              <a:gd name="connsiteY6" fmla="*/ 3117850 h 3911600"/>
              <a:gd name="connsiteX7" fmla="*/ 914400 w 3968750"/>
              <a:gd name="connsiteY7" fmla="*/ 2819400 h 3911600"/>
              <a:gd name="connsiteX8" fmla="*/ 692150 w 3968750"/>
              <a:gd name="connsiteY8" fmla="*/ 2546350 h 3911600"/>
              <a:gd name="connsiteX9" fmla="*/ 355600 w 3968750"/>
              <a:gd name="connsiteY9" fmla="*/ 2006600 h 3911600"/>
              <a:gd name="connsiteX10" fmla="*/ 152400 w 3968750"/>
              <a:gd name="connsiteY10" fmla="*/ 1600200 h 3911600"/>
              <a:gd name="connsiteX11" fmla="*/ 31750 w 3968750"/>
              <a:gd name="connsiteY11" fmla="*/ 1238250 h 3911600"/>
              <a:gd name="connsiteX12" fmla="*/ 0 w 3968750"/>
              <a:gd name="connsiteY12" fmla="*/ 1028700 h 3911600"/>
              <a:gd name="connsiteX13" fmla="*/ 6350 w 3968750"/>
              <a:gd name="connsiteY13" fmla="*/ 812800 h 3911600"/>
              <a:gd name="connsiteX14" fmla="*/ 44450 w 3968750"/>
              <a:gd name="connsiteY14" fmla="*/ 628650 h 3911600"/>
              <a:gd name="connsiteX15" fmla="*/ 95250 w 3968750"/>
              <a:gd name="connsiteY15" fmla="*/ 469900 h 3911600"/>
              <a:gd name="connsiteX16" fmla="*/ 190500 w 3968750"/>
              <a:gd name="connsiteY16" fmla="*/ 317500 h 3911600"/>
              <a:gd name="connsiteX17" fmla="*/ 292100 w 3968750"/>
              <a:gd name="connsiteY17" fmla="*/ 228600 h 3911600"/>
              <a:gd name="connsiteX18" fmla="*/ 457200 w 3968750"/>
              <a:gd name="connsiteY18" fmla="*/ 107950 h 3911600"/>
              <a:gd name="connsiteX19" fmla="*/ 584200 w 3968750"/>
              <a:gd name="connsiteY19" fmla="*/ 44450 h 3911600"/>
              <a:gd name="connsiteX20" fmla="*/ 666750 w 3968750"/>
              <a:gd name="connsiteY20" fmla="*/ 19050 h 3911600"/>
              <a:gd name="connsiteX21" fmla="*/ 755650 w 3968750"/>
              <a:gd name="connsiteY21" fmla="*/ 0 h 3911600"/>
              <a:gd name="connsiteX22" fmla="*/ 831850 w 3968750"/>
              <a:gd name="connsiteY22" fmla="*/ 12700 h 3911600"/>
              <a:gd name="connsiteX23" fmla="*/ 908050 w 3968750"/>
              <a:gd name="connsiteY23" fmla="*/ 31750 h 3911600"/>
              <a:gd name="connsiteX24" fmla="*/ 1009650 w 3968750"/>
              <a:gd name="connsiteY24" fmla="*/ 82550 h 3911600"/>
              <a:gd name="connsiteX25" fmla="*/ 1149350 w 3968750"/>
              <a:gd name="connsiteY25" fmla="*/ 196850 h 3911600"/>
              <a:gd name="connsiteX26" fmla="*/ 1282700 w 3968750"/>
              <a:gd name="connsiteY26" fmla="*/ 323850 h 3911600"/>
              <a:gd name="connsiteX27" fmla="*/ 1435100 w 3968750"/>
              <a:gd name="connsiteY27" fmla="*/ 501650 h 3911600"/>
              <a:gd name="connsiteX28" fmla="*/ 1612900 w 3968750"/>
              <a:gd name="connsiteY28" fmla="*/ 692150 h 3911600"/>
              <a:gd name="connsiteX29" fmla="*/ 1790700 w 3968750"/>
              <a:gd name="connsiteY29" fmla="*/ 863600 h 3911600"/>
              <a:gd name="connsiteX30" fmla="*/ 1943100 w 3968750"/>
              <a:gd name="connsiteY30" fmla="*/ 933450 h 3911600"/>
              <a:gd name="connsiteX31" fmla="*/ 2063750 w 3968750"/>
              <a:gd name="connsiteY31" fmla="*/ 965200 h 3911600"/>
              <a:gd name="connsiteX32" fmla="*/ 2330450 w 3968750"/>
              <a:gd name="connsiteY32" fmla="*/ 977900 h 3911600"/>
              <a:gd name="connsiteX33" fmla="*/ 2571750 w 3968750"/>
              <a:gd name="connsiteY33" fmla="*/ 1009650 h 3911600"/>
              <a:gd name="connsiteX34" fmla="*/ 2806700 w 3968750"/>
              <a:gd name="connsiteY34" fmla="*/ 1041400 h 3911600"/>
              <a:gd name="connsiteX35" fmla="*/ 3073400 w 3968750"/>
              <a:gd name="connsiteY35" fmla="*/ 1130300 h 3911600"/>
              <a:gd name="connsiteX36" fmla="*/ 3206750 w 3968750"/>
              <a:gd name="connsiteY36" fmla="*/ 1206500 h 3911600"/>
              <a:gd name="connsiteX37" fmla="*/ 3397250 w 3968750"/>
              <a:gd name="connsiteY37" fmla="*/ 1346200 h 3911600"/>
              <a:gd name="connsiteX38" fmla="*/ 3575050 w 3968750"/>
              <a:gd name="connsiteY38" fmla="*/ 1517650 h 3911600"/>
              <a:gd name="connsiteX39" fmla="*/ 3727450 w 3968750"/>
              <a:gd name="connsiteY39" fmla="*/ 1727200 h 3911600"/>
              <a:gd name="connsiteX40" fmla="*/ 3835400 w 3968750"/>
              <a:gd name="connsiteY40" fmla="*/ 1911350 h 3911600"/>
              <a:gd name="connsiteX41" fmla="*/ 3886200 w 3968750"/>
              <a:gd name="connsiteY41" fmla="*/ 2057400 h 3911600"/>
              <a:gd name="connsiteX42" fmla="*/ 3956050 w 3968750"/>
              <a:gd name="connsiteY42" fmla="*/ 2406650 h 3911600"/>
              <a:gd name="connsiteX43" fmla="*/ 3968750 w 3968750"/>
              <a:gd name="connsiteY43" fmla="*/ 2692400 h 3911600"/>
              <a:gd name="connsiteX44" fmla="*/ 3930650 w 3968750"/>
              <a:gd name="connsiteY44" fmla="*/ 2997200 h 3911600"/>
              <a:gd name="connsiteX45" fmla="*/ 3835400 w 3968750"/>
              <a:gd name="connsiteY45" fmla="*/ 3225800 h 3911600"/>
              <a:gd name="connsiteX46" fmla="*/ 3702050 w 3968750"/>
              <a:gd name="connsiteY46" fmla="*/ 3441700 h 3911600"/>
              <a:gd name="connsiteX47" fmla="*/ 3448050 w 3968750"/>
              <a:gd name="connsiteY47" fmla="*/ 3663950 h 3911600"/>
              <a:gd name="connsiteX48" fmla="*/ 3206750 w 3968750"/>
              <a:gd name="connsiteY48" fmla="*/ 3797300 h 3911600"/>
              <a:gd name="connsiteX49" fmla="*/ 3016250 w 3968750"/>
              <a:gd name="connsiteY49" fmla="*/ 3867150 h 3911600"/>
              <a:gd name="connsiteX50" fmla="*/ 2940050 w 3968750"/>
              <a:gd name="connsiteY50" fmla="*/ 3892550 h 3911600"/>
              <a:gd name="connsiteX51" fmla="*/ 2762250 w 3968750"/>
              <a:gd name="connsiteY51" fmla="*/ 3911600 h 3911600"/>
              <a:gd name="connsiteX0" fmla="*/ 2762250 w 3968750"/>
              <a:gd name="connsiteY0" fmla="*/ 3911600 h 3911600"/>
              <a:gd name="connsiteX1" fmla="*/ 2603500 w 3968750"/>
              <a:gd name="connsiteY1" fmla="*/ 3898900 h 3911600"/>
              <a:gd name="connsiteX2" fmla="*/ 2298700 w 3968750"/>
              <a:gd name="connsiteY2" fmla="*/ 3835400 h 3911600"/>
              <a:gd name="connsiteX3" fmla="*/ 2089150 w 3968750"/>
              <a:gd name="connsiteY3" fmla="*/ 3733800 h 3911600"/>
              <a:gd name="connsiteX4" fmla="*/ 1657350 w 3968750"/>
              <a:gd name="connsiteY4" fmla="*/ 3505200 h 3911600"/>
              <a:gd name="connsiteX5" fmla="*/ 1428750 w 3968750"/>
              <a:gd name="connsiteY5" fmla="*/ 3333750 h 3911600"/>
              <a:gd name="connsiteX6" fmla="*/ 1187450 w 3968750"/>
              <a:gd name="connsiteY6" fmla="*/ 3117850 h 3911600"/>
              <a:gd name="connsiteX7" fmla="*/ 914400 w 3968750"/>
              <a:gd name="connsiteY7" fmla="*/ 2819400 h 3911600"/>
              <a:gd name="connsiteX8" fmla="*/ 692150 w 3968750"/>
              <a:gd name="connsiteY8" fmla="*/ 2546350 h 3911600"/>
              <a:gd name="connsiteX9" fmla="*/ 355600 w 3968750"/>
              <a:gd name="connsiteY9" fmla="*/ 2006600 h 3911600"/>
              <a:gd name="connsiteX10" fmla="*/ 152400 w 3968750"/>
              <a:gd name="connsiteY10" fmla="*/ 1600200 h 3911600"/>
              <a:gd name="connsiteX11" fmla="*/ 31750 w 3968750"/>
              <a:gd name="connsiteY11" fmla="*/ 1238250 h 3911600"/>
              <a:gd name="connsiteX12" fmla="*/ 0 w 3968750"/>
              <a:gd name="connsiteY12" fmla="*/ 1028700 h 3911600"/>
              <a:gd name="connsiteX13" fmla="*/ 6350 w 3968750"/>
              <a:gd name="connsiteY13" fmla="*/ 812800 h 3911600"/>
              <a:gd name="connsiteX14" fmla="*/ 44450 w 3968750"/>
              <a:gd name="connsiteY14" fmla="*/ 628650 h 3911600"/>
              <a:gd name="connsiteX15" fmla="*/ 95250 w 3968750"/>
              <a:gd name="connsiteY15" fmla="*/ 469900 h 3911600"/>
              <a:gd name="connsiteX16" fmla="*/ 190500 w 3968750"/>
              <a:gd name="connsiteY16" fmla="*/ 317500 h 3911600"/>
              <a:gd name="connsiteX17" fmla="*/ 292100 w 3968750"/>
              <a:gd name="connsiteY17" fmla="*/ 228600 h 3911600"/>
              <a:gd name="connsiteX18" fmla="*/ 457200 w 3968750"/>
              <a:gd name="connsiteY18" fmla="*/ 107950 h 3911600"/>
              <a:gd name="connsiteX19" fmla="*/ 584200 w 3968750"/>
              <a:gd name="connsiteY19" fmla="*/ 44450 h 3911600"/>
              <a:gd name="connsiteX20" fmla="*/ 666750 w 3968750"/>
              <a:gd name="connsiteY20" fmla="*/ 19050 h 3911600"/>
              <a:gd name="connsiteX21" fmla="*/ 755650 w 3968750"/>
              <a:gd name="connsiteY21" fmla="*/ 0 h 3911600"/>
              <a:gd name="connsiteX22" fmla="*/ 831850 w 3968750"/>
              <a:gd name="connsiteY22" fmla="*/ 12700 h 3911600"/>
              <a:gd name="connsiteX23" fmla="*/ 908050 w 3968750"/>
              <a:gd name="connsiteY23" fmla="*/ 31750 h 3911600"/>
              <a:gd name="connsiteX24" fmla="*/ 1009650 w 3968750"/>
              <a:gd name="connsiteY24" fmla="*/ 82550 h 3911600"/>
              <a:gd name="connsiteX25" fmla="*/ 1149350 w 3968750"/>
              <a:gd name="connsiteY25" fmla="*/ 196850 h 3911600"/>
              <a:gd name="connsiteX26" fmla="*/ 1282700 w 3968750"/>
              <a:gd name="connsiteY26" fmla="*/ 323850 h 3911600"/>
              <a:gd name="connsiteX27" fmla="*/ 1435100 w 3968750"/>
              <a:gd name="connsiteY27" fmla="*/ 501650 h 3911600"/>
              <a:gd name="connsiteX28" fmla="*/ 1612900 w 3968750"/>
              <a:gd name="connsiteY28" fmla="*/ 692150 h 3911600"/>
              <a:gd name="connsiteX29" fmla="*/ 1790700 w 3968750"/>
              <a:gd name="connsiteY29" fmla="*/ 863600 h 3911600"/>
              <a:gd name="connsiteX30" fmla="*/ 1943100 w 3968750"/>
              <a:gd name="connsiteY30" fmla="*/ 933450 h 3911600"/>
              <a:gd name="connsiteX31" fmla="*/ 2063750 w 3968750"/>
              <a:gd name="connsiteY31" fmla="*/ 965200 h 3911600"/>
              <a:gd name="connsiteX32" fmla="*/ 2330450 w 3968750"/>
              <a:gd name="connsiteY32" fmla="*/ 977900 h 3911600"/>
              <a:gd name="connsiteX33" fmla="*/ 2571750 w 3968750"/>
              <a:gd name="connsiteY33" fmla="*/ 1009650 h 3911600"/>
              <a:gd name="connsiteX34" fmla="*/ 2806700 w 3968750"/>
              <a:gd name="connsiteY34" fmla="*/ 1041400 h 3911600"/>
              <a:gd name="connsiteX35" fmla="*/ 3073400 w 3968750"/>
              <a:gd name="connsiteY35" fmla="*/ 1130300 h 3911600"/>
              <a:gd name="connsiteX36" fmla="*/ 3206750 w 3968750"/>
              <a:gd name="connsiteY36" fmla="*/ 1206500 h 3911600"/>
              <a:gd name="connsiteX37" fmla="*/ 3397250 w 3968750"/>
              <a:gd name="connsiteY37" fmla="*/ 1346200 h 3911600"/>
              <a:gd name="connsiteX38" fmla="*/ 3575050 w 3968750"/>
              <a:gd name="connsiteY38" fmla="*/ 1517650 h 3911600"/>
              <a:gd name="connsiteX39" fmla="*/ 3727450 w 3968750"/>
              <a:gd name="connsiteY39" fmla="*/ 1727200 h 3911600"/>
              <a:gd name="connsiteX40" fmla="*/ 3835400 w 3968750"/>
              <a:gd name="connsiteY40" fmla="*/ 1911350 h 3911600"/>
              <a:gd name="connsiteX41" fmla="*/ 3886200 w 3968750"/>
              <a:gd name="connsiteY41" fmla="*/ 2057400 h 3911600"/>
              <a:gd name="connsiteX42" fmla="*/ 3956050 w 3968750"/>
              <a:gd name="connsiteY42" fmla="*/ 2406650 h 3911600"/>
              <a:gd name="connsiteX43" fmla="*/ 3968750 w 3968750"/>
              <a:gd name="connsiteY43" fmla="*/ 2692400 h 3911600"/>
              <a:gd name="connsiteX44" fmla="*/ 3930650 w 3968750"/>
              <a:gd name="connsiteY44" fmla="*/ 2997200 h 3911600"/>
              <a:gd name="connsiteX45" fmla="*/ 3835400 w 3968750"/>
              <a:gd name="connsiteY45" fmla="*/ 3225800 h 3911600"/>
              <a:gd name="connsiteX46" fmla="*/ 3702050 w 3968750"/>
              <a:gd name="connsiteY46" fmla="*/ 3441700 h 3911600"/>
              <a:gd name="connsiteX47" fmla="*/ 2924175 w 3968750"/>
              <a:gd name="connsiteY47" fmla="*/ 3063875 h 3911600"/>
              <a:gd name="connsiteX48" fmla="*/ 3206750 w 3968750"/>
              <a:gd name="connsiteY48" fmla="*/ 3797300 h 3911600"/>
              <a:gd name="connsiteX49" fmla="*/ 3016250 w 3968750"/>
              <a:gd name="connsiteY49" fmla="*/ 3867150 h 3911600"/>
              <a:gd name="connsiteX50" fmla="*/ 2940050 w 3968750"/>
              <a:gd name="connsiteY50" fmla="*/ 3892550 h 3911600"/>
              <a:gd name="connsiteX51" fmla="*/ 2762250 w 3968750"/>
              <a:gd name="connsiteY51" fmla="*/ 3911600 h 3911600"/>
              <a:gd name="connsiteX0" fmla="*/ 2762250 w 3968750"/>
              <a:gd name="connsiteY0" fmla="*/ 3911600 h 3911600"/>
              <a:gd name="connsiteX1" fmla="*/ 2603500 w 3968750"/>
              <a:gd name="connsiteY1" fmla="*/ 3898900 h 3911600"/>
              <a:gd name="connsiteX2" fmla="*/ 2298700 w 3968750"/>
              <a:gd name="connsiteY2" fmla="*/ 3835400 h 3911600"/>
              <a:gd name="connsiteX3" fmla="*/ 2089150 w 3968750"/>
              <a:gd name="connsiteY3" fmla="*/ 3733800 h 3911600"/>
              <a:gd name="connsiteX4" fmla="*/ 1657350 w 3968750"/>
              <a:gd name="connsiteY4" fmla="*/ 3505200 h 3911600"/>
              <a:gd name="connsiteX5" fmla="*/ 1428750 w 3968750"/>
              <a:gd name="connsiteY5" fmla="*/ 3333750 h 3911600"/>
              <a:gd name="connsiteX6" fmla="*/ 1187450 w 3968750"/>
              <a:gd name="connsiteY6" fmla="*/ 3117850 h 3911600"/>
              <a:gd name="connsiteX7" fmla="*/ 914400 w 3968750"/>
              <a:gd name="connsiteY7" fmla="*/ 2819400 h 3911600"/>
              <a:gd name="connsiteX8" fmla="*/ 692150 w 3968750"/>
              <a:gd name="connsiteY8" fmla="*/ 2546350 h 3911600"/>
              <a:gd name="connsiteX9" fmla="*/ 355600 w 3968750"/>
              <a:gd name="connsiteY9" fmla="*/ 2006600 h 3911600"/>
              <a:gd name="connsiteX10" fmla="*/ 152400 w 3968750"/>
              <a:gd name="connsiteY10" fmla="*/ 1600200 h 3911600"/>
              <a:gd name="connsiteX11" fmla="*/ 31750 w 3968750"/>
              <a:gd name="connsiteY11" fmla="*/ 1238250 h 3911600"/>
              <a:gd name="connsiteX12" fmla="*/ 0 w 3968750"/>
              <a:gd name="connsiteY12" fmla="*/ 1028700 h 3911600"/>
              <a:gd name="connsiteX13" fmla="*/ 6350 w 3968750"/>
              <a:gd name="connsiteY13" fmla="*/ 812800 h 3911600"/>
              <a:gd name="connsiteX14" fmla="*/ 44450 w 3968750"/>
              <a:gd name="connsiteY14" fmla="*/ 628650 h 3911600"/>
              <a:gd name="connsiteX15" fmla="*/ 95250 w 3968750"/>
              <a:gd name="connsiteY15" fmla="*/ 469900 h 3911600"/>
              <a:gd name="connsiteX16" fmla="*/ 190500 w 3968750"/>
              <a:gd name="connsiteY16" fmla="*/ 317500 h 3911600"/>
              <a:gd name="connsiteX17" fmla="*/ 292100 w 3968750"/>
              <a:gd name="connsiteY17" fmla="*/ 228600 h 3911600"/>
              <a:gd name="connsiteX18" fmla="*/ 457200 w 3968750"/>
              <a:gd name="connsiteY18" fmla="*/ 107950 h 3911600"/>
              <a:gd name="connsiteX19" fmla="*/ 584200 w 3968750"/>
              <a:gd name="connsiteY19" fmla="*/ 44450 h 3911600"/>
              <a:gd name="connsiteX20" fmla="*/ 666750 w 3968750"/>
              <a:gd name="connsiteY20" fmla="*/ 19050 h 3911600"/>
              <a:gd name="connsiteX21" fmla="*/ 755650 w 3968750"/>
              <a:gd name="connsiteY21" fmla="*/ 0 h 3911600"/>
              <a:gd name="connsiteX22" fmla="*/ 831850 w 3968750"/>
              <a:gd name="connsiteY22" fmla="*/ 12700 h 3911600"/>
              <a:gd name="connsiteX23" fmla="*/ 908050 w 3968750"/>
              <a:gd name="connsiteY23" fmla="*/ 31750 h 3911600"/>
              <a:gd name="connsiteX24" fmla="*/ 1009650 w 3968750"/>
              <a:gd name="connsiteY24" fmla="*/ 82550 h 3911600"/>
              <a:gd name="connsiteX25" fmla="*/ 1149350 w 3968750"/>
              <a:gd name="connsiteY25" fmla="*/ 196850 h 3911600"/>
              <a:gd name="connsiteX26" fmla="*/ 1282700 w 3968750"/>
              <a:gd name="connsiteY26" fmla="*/ 323850 h 3911600"/>
              <a:gd name="connsiteX27" fmla="*/ 1435100 w 3968750"/>
              <a:gd name="connsiteY27" fmla="*/ 501650 h 3911600"/>
              <a:gd name="connsiteX28" fmla="*/ 1612900 w 3968750"/>
              <a:gd name="connsiteY28" fmla="*/ 692150 h 3911600"/>
              <a:gd name="connsiteX29" fmla="*/ 1790700 w 3968750"/>
              <a:gd name="connsiteY29" fmla="*/ 863600 h 3911600"/>
              <a:gd name="connsiteX30" fmla="*/ 1943100 w 3968750"/>
              <a:gd name="connsiteY30" fmla="*/ 933450 h 3911600"/>
              <a:gd name="connsiteX31" fmla="*/ 2063750 w 3968750"/>
              <a:gd name="connsiteY31" fmla="*/ 965200 h 3911600"/>
              <a:gd name="connsiteX32" fmla="*/ 2330450 w 3968750"/>
              <a:gd name="connsiteY32" fmla="*/ 977900 h 3911600"/>
              <a:gd name="connsiteX33" fmla="*/ 2571750 w 3968750"/>
              <a:gd name="connsiteY33" fmla="*/ 1009650 h 3911600"/>
              <a:gd name="connsiteX34" fmla="*/ 2806700 w 3968750"/>
              <a:gd name="connsiteY34" fmla="*/ 1041400 h 3911600"/>
              <a:gd name="connsiteX35" fmla="*/ 3073400 w 3968750"/>
              <a:gd name="connsiteY35" fmla="*/ 1130300 h 3911600"/>
              <a:gd name="connsiteX36" fmla="*/ 3206750 w 3968750"/>
              <a:gd name="connsiteY36" fmla="*/ 1206500 h 3911600"/>
              <a:gd name="connsiteX37" fmla="*/ 3397250 w 3968750"/>
              <a:gd name="connsiteY37" fmla="*/ 1346200 h 3911600"/>
              <a:gd name="connsiteX38" fmla="*/ 3575050 w 3968750"/>
              <a:gd name="connsiteY38" fmla="*/ 1517650 h 3911600"/>
              <a:gd name="connsiteX39" fmla="*/ 3727450 w 3968750"/>
              <a:gd name="connsiteY39" fmla="*/ 1727200 h 3911600"/>
              <a:gd name="connsiteX40" fmla="*/ 3835400 w 3968750"/>
              <a:gd name="connsiteY40" fmla="*/ 1911350 h 3911600"/>
              <a:gd name="connsiteX41" fmla="*/ 3886200 w 3968750"/>
              <a:gd name="connsiteY41" fmla="*/ 2057400 h 3911600"/>
              <a:gd name="connsiteX42" fmla="*/ 3956050 w 3968750"/>
              <a:gd name="connsiteY42" fmla="*/ 2406650 h 3911600"/>
              <a:gd name="connsiteX43" fmla="*/ 3968750 w 3968750"/>
              <a:gd name="connsiteY43" fmla="*/ 2692400 h 3911600"/>
              <a:gd name="connsiteX44" fmla="*/ 3930650 w 3968750"/>
              <a:gd name="connsiteY44" fmla="*/ 2997200 h 3911600"/>
              <a:gd name="connsiteX45" fmla="*/ 3835400 w 3968750"/>
              <a:gd name="connsiteY45" fmla="*/ 3225800 h 3911600"/>
              <a:gd name="connsiteX46" fmla="*/ 3844925 w 3968750"/>
              <a:gd name="connsiteY46" fmla="*/ 2155825 h 3911600"/>
              <a:gd name="connsiteX47" fmla="*/ 2924175 w 3968750"/>
              <a:gd name="connsiteY47" fmla="*/ 3063875 h 3911600"/>
              <a:gd name="connsiteX48" fmla="*/ 3206750 w 3968750"/>
              <a:gd name="connsiteY48" fmla="*/ 3797300 h 3911600"/>
              <a:gd name="connsiteX49" fmla="*/ 3016250 w 3968750"/>
              <a:gd name="connsiteY49" fmla="*/ 3867150 h 3911600"/>
              <a:gd name="connsiteX50" fmla="*/ 2940050 w 3968750"/>
              <a:gd name="connsiteY50" fmla="*/ 3892550 h 3911600"/>
              <a:gd name="connsiteX51" fmla="*/ 2762250 w 3968750"/>
              <a:gd name="connsiteY51" fmla="*/ 3911600 h 3911600"/>
              <a:gd name="connsiteX0" fmla="*/ 2762250 w 3968750"/>
              <a:gd name="connsiteY0" fmla="*/ 3911600 h 3911600"/>
              <a:gd name="connsiteX1" fmla="*/ 2603500 w 3968750"/>
              <a:gd name="connsiteY1" fmla="*/ 3898900 h 3911600"/>
              <a:gd name="connsiteX2" fmla="*/ 2298700 w 3968750"/>
              <a:gd name="connsiteY2" fmla="*/ 3835400 h 3911600"/>
              <a:gd name="connsiteX3" fmla="*/ 2089150 w 3968750"/>
              <a:gd name="connsiteY3" fmla="*/ 3733800 h 3911600"/>
              <a:gd name="connsiteX4" fmla="*/ 1657350 w 3968750"/>
              <a:gd name="connsiteY4" fmla="*/ 3505200 h 3911600"/>
              <a:gd name="connsiteX5" fmla="*/ 1428750 w 3968750"/>
              <a:gd name="connsiteY5" fmla="*/ 3333750 h 3911600"/>
              <a:gd name="connsiteX6" fmla="*/ 1187450 w 3968750"/>
              <a:gd name="connsiteY6" fmla="*/ 3117850 h 3911600"/>
              <a:gd name="connsiteX7" fmla="*/ 914400 w 3968750"/>
              <a:gd name="connsiteY7" fmla="*/ 2819400 h 3911600"/>
              <a:gd name="connsiteX8" fmla="*/ 692150 w 3968750"/>
              <a:gd name="connsiteY8" fmla="*/ 2546350 h 3911600"/>
              <a:gd name="connsiteX9" fmla="*/ 355600 w 3968750"/>
              <a:gd name="connsiteY9" fmla="*/ 2006600 h 3911600"/>
              <a:gd name="connsiteX10" fmla="*/ 152400 w 3968750"/>
              <a:gd name="connsiteY10" fmla="*/ 1600200 h 3911600"/>
              <a:gd name="connsiteX11" fmla="*/ 31750 w 3968750"/>
              <a:gd name="connsiteY11" fmla="*/ 1238250 h 3911600"/>
              <a:gd name="connsiteX12" fmla="*/ 0 w 3968750"/>
              <a:gd name="connsiteY12" fmla="*/ 1028700 h 3911600"/>
              <a:gd name="connsiteX13" fmla="*/ 6350 w 3968750"/>
              <a:gd name="connsiteY13" fmla="*/ 812800 h 3911600"/>
              <a:gd name="connsiteX14" fmla="*/ 44450 w 3968750"/>
              <a:gd name="connsiteY14" fmla="*/ 628650 h 3911600"/>
              <a:gd name="connsiteX15" fmla="*/ 95250 w 3968750"/>
              <a:gd name="connsiteY15" fmla="*/ 469900 h 3911600"/>
              <a:gd name="connsiteX16" fmla="*/ 190500 w 3968750"/>
              <a:gd name="connsiteY16" fmla="*/ 317500 h 3911600"/>
              <a:gd name="connsiteX17" fmla="*/ 292100 w 3968750"/>
              <a:gd name="connsiteY17" fmla="*/ 228600 h 3911600"/>
              <a:gd name="connsiteX18" fmla="*/ 457200 w 3968750"/>
              <a:gd name="connsiteY18" fmla="*/ 107950 h 3911600"/>
              <a:gd name="connsiteX19" fmla="*/ 584200 w 3968750"/>
              <a:gd name="connsiteY19" fmla="*/ 44450 h 3911600"/>
              <a:gd name="connsiteX20" fmla="*/ 666750 w 3968750"/>
              <a:gd name="connsiteY20" fmla="*/ 19050 h 3911600"/>
              <a:gd name="connsiteX21" fmla="*/ 755650 w 3968750"/>
              <a:gd name="connsiteY21" fmla="*/ 0 h 3911600"/>
              <a:gd name="connsiteX22" fmla="*/ 831850 w 3968750"/>
              <a:gd name="connsiteY22" fmla="*/ 12700 h 3911600"/>
              <a:gd name="connsiteX23" fmla="*/ 908050 w 3968750"/>
              <a:gd name="connsiteY23" fmla="*/ 31750 h 3911600"/>
              <a:gd name="connsiteX24" fmla="*/ 1009650 w 3968750"/>
              <a:gd name="connsiteY24" fmla="*/ 82550 h 3911600"/>
              <a:gd name="connsiteX25" fmla="*/ 1149350 w 3968750"/>
              <a:gd name="connsiteY25" fmla="*/ 196850 h 3911600"/>
              <a:gd name="connsiteX26" fmla="*/ 1282700 w 3968750"/>
              <a:gd name="connsiteY26" fmla="*/ 323850 h 3911600"/>
              <a:gd name="connsiteX27" fmla="*/ 1435100 w 3968750"/>
              <a:gd name="connsiteY27" fmla="*/ 501650 h 3911600"/>
              <a:gd name="connsiteX28" fmla="*/ 1612900 w 3968750"/>
              <a:gd name="connsiteY28" fmla="*/ 692150 h 3911600"/>
              <a:gd name="connsiteX29" fmla="*/ 1790700 w 3968750"/>
              <a:gd name="connsiteY29" fmla="*/ 863600 h 3911600"/>
              <a:gd name="connsiteX30" fmla="*/ 1943100 w 3968750"/>
              <a:gd name="connsiteY30" fmla="*/ 933450 h 3911600"/>
              <a:gd name="connsiteX31" fmla="*/ 2063750 w 3968750"/>
              <a:gd name="connsiteY31" fmla="*/ 965200 h 3911600"/>
              <a:gd name="connsiteX32" fmla="*/ 2330450 w 3968750"/>
              <a:gd name="connsiteY32" fmla="*/ 977900 h 3911600"/>
              <a:gd name="connsiteX33" fmla="*/ 2571750 w 3968750"/>
              <a:gd name="connsiteY33" fmla="*/ 1009650 h 3911600"/>
              <a:gd name="connsiteX34" fmla="*/ 2806700 w 3968750"/>
              <a:gd name="connsiteY34" fmla="*/ 1041400 h 3911600"/>
              <a:gd name="connsiteX35" fmla="*/ 3073400 w 3968750"/>
              <a:gd name="connsiteY35" fmla="*/ 1130300 h 3911600"/>
              <a:gd name="connsiteX36" fmla="*/ 3206750 w 3968750"/>
              <a:gd name="connsiteY36" fmla="*/ 1206500 h 3911600"/>
              <a:gd name="connsiteX37" fmla="*/ 3397250 w 3968750"/>
              <a:gd name="connsiteY37" fmla="*/ 1346200 h 3911600"/>
              <a:gd name="connsiteX38" fmla="*/ 3575050 w 3968750"/>
              <a:gd name="connsiteY38" fmla="*/ 1517650 h 3911600"/>
              <a:gd name="connsiteX39" fmla="*/ 3727450 w 3968750"/>
              <a:gd name="connsiteY39" fmla="*/ 1727200 h 3911600"/>
              <a:gd name="connsiteX40" fmla="*/ 3835400 w 3968750"/>
              <a:gd name="connsiteY40" fmla="*/ 1911350 h 3911600"/>
              <a:gd name="connsiteX41" fmla="*/ 3886200 w 3968750"/>
              <a:gd name="connsiteY41" fmla="*/ 2057400 h 3911600"/>
              <a:gd name="connsiteX42" fmla="*/ 3968750 w 3968750"/>
              <a:gd name="connsiteY42" fmla="*/ 2692400 h 3911600"/>
              <a:gd name="connsiteX43" fmla="*/ 3930650 w 3968750"/>
              <a:gd name="connsiteY43" fmla="*/ 2997200 h 3911600"/>
              <a:gd name="connsiteX44" fmla="*/ 3835400 w 3968750"/>
              <a:gd name="connsiteY44" fmla="*/ 3225800 h 3911600"/>
              <a:gd name="connsiteX45" fmla="*/ 3844925 w 3968750"/>
              <a:gd name="connsiteY45" fmla="*/ 2155825 h 3911600"/>
              <a:gd name="connsiteX46" fmla="*/ 2924175 w 3968750"/>
              <a:gd name="connsiteY46" fmla="*/ 3063875 h 3911600"/>
              <a:gd name="connsiteX47" fmla="*/ 3206750 w 3968750"/>
              <a:gd name="connsiteY47" fmla="*/ 3797300 h 3911600"/>
              <a:gd name="connsiteX48" fmla="*/ 3016250 w 3968750"/>
              <a:gd name="connsiteY48" fmla="*/ 3867150 h 3911600"/>
              <a:gd name="connsiteX49" fmla="*/ 2940050 w 3968750"/>
              <a:gd name="connsiteY49" fmla="*/ 3892550 h 3911600"/>
              <a:gd name="connsiteX50" fmla="*/ 2762250 w 3968750"/>
              <a:gd name="connsiteY50" fmla="*/ 3911600 h 3911600"/>
              <a:gd name="connsiteX0" fmla="*/ 2762250 w 3930650"/>
              <a:gd name="connsiteY0" fmla="*/ 3911600 h 3911600"/>
              <a:gd name="connsiteX1" fmla="*/ 2603500 w 3930650"/>
              <a:gd name="connsiteY1" fmla="*/ 3898900 h 3911600"/>
              <a:gd name="connsiteX2" fmla="*/ 2298700 w 3930650"/>
              <a:gd name="connsiteY2" fmla="*/ 3835400 h 3911600"/>
              <a:gd name="connsiteX3" fmla="*/ 2089150 w 3930650"/>
              <a:gd name="connsiteY3" fmla="*/ 3733800 h 3911600"/>
              <a:gd name="connsiteX4" fmla="*/ 1657350 w 3930650"/>
              <a:gd name="connsiteY4" fmla="*/ 3505200 h 3911600"/>
              <a:gd name="connsiteX5" fmla="*/ 1428750 w 3930650"/>
              <a:gd name="connsiteY5" fmla="*/ 3333750 h 3911600"/>
              <a:gd name="connsiteX6" fmla="*/ 1187450 w 3930650"/>
              <a:gd name="connsiteY6" fmla="*/ 3117850 h 3911600"/>
              <a:gd name="connsiteX7" fmla="*/ 914400 w 3930650"/>
              <a:gd name="connsiteY7" fmla="*/ 2819400 h 3911600"/>
              <a:gd name="connsiteX8" fmla="*/ 692150 w 3930650"/>
              <a:gd name="connsiteY8" fmla="*/ 2546350 h 3911600"/>
              <a:gd name="connsiteX9" fmla="*/ 355600 w 3930650"/>
              <a:gd name="connsiteY9" fmla="*/ 2006600 h 3911600"/>
              <a:gd name="connsiteX10" fmla="*/ 152400 w 3930650"/>
              <a:gd name="connsiteY10" fmla="*/ 1600200 h 3911600"/>
              <a:gd name="connsiteX11" fmla="*/ 31750 w 3930650"/>
              <a:gd name="connsiteY11" fmla="*/ 1238250 h 3911600"/>
              <a:gd name="connsiteX12" fmla="*/ 0 w 3930650"/>
              <a:gd name="connsiteY12" fmla="*/ 1028700 h 3911600"/>
              <a:gd name="connsiteX13" fmla="*/ 6350 w 3930650"/>
              <a:gd name="connsiteY13" fmla="*/ 812800 h 3911600"/>
              <a:gd name="connsiteX14" fmla="*/ 44450 w 3930650"/>
              <a:gd name="connsiteY14" fmla="*/ 628650 h 3911600"/>
              <a:gd name="connsiteX15" fmla="*/ 95250 w 3930650"/>
              <a:gd name="connsiteY15" fmla="*/ 469900 h 3911600"/>
              <a:gd name="connsiteX16" fmla="*/ 190500 w 3930650"/>
              <a:gd name="connsiteY16" fmla="*/ 317500 h 3911600"/>
              <a:gd name="connsiteX17" fmla="*/ 292100 w 3930650"/>
              <a:gd name="connsiteY17" fmla="*/ 228600 h 3911600"/>
              <a:gd name="connsiteX18" fmla="*/ 457200 w 3930650"/>
              <a:gd name="connsiteY18" fmla="*/ 107950 h 3911600"/>
              <a:gd name="connsiteX19" fmla="*/ 584200 w 3930650"/>
              <a:gd name="connsiteY19" fmla="*/ 44450 h 3911600"/>
              <a:gd name="connsiteX20" fmla="*/ 666750 w 3930650"/>
              <a:gd name="connsiteY20" fmla="*/ 19050 h 3911600"/>
              <a:gd name="connsiteX21" fmla="*/ 755650 w 3930650"/>
              <a:gd name="connsiteY21" fmla="*/ 0 h 3911600"/>
              <a:gd name="connsiteX22" fmla="*/ 831850 w 3930650"/>
              <a:gd name="connsiteY22" fmla="*/ 12700 h 3911600"/>
              <a:gd name="connsiteX23" fmla="*/ 908050 w 3930650"/>
              <a:gd name="connsiteY23" fmla="*/ 31750 h 3911600"/>
              <a:gd name="connsiteX24" fmla="*/ 1009650 w 3930650"/>
              <a:gd name="connsiteY24" fmla="*/ 82550 h 3911600"/>
              <a:gd name="connsiteX25" fmla="*/ 1149350 w 3930650"/>
              <a:gd name="connsiteY25" fmla="*/ 196850 h 3911600"/>
              <a:gd name="connsiteX26" fmla="*/ 1282700 w 3930650"/>
              <a:gd name="connsiteY26" fmla="*/ 323850 h 3911600"/>
              <a:gd name="connsiteX27" fmla="*/ 1435100 w 3930650"/>
              <a:gd name="connsiteY27" fmla="*/ 501650 h 3911600"/>
              <a:gd name="connsiteX28" fmla="*/ 1612900 w 3930650"/>
              <a:gd name="connsiteY28" fmla="*/ 692150 h 3911600"/>
              <a:gd name="connsiteX29" fmla="*/ 1790700 w 3930650"/>
              <a:gd name="connsiteY29" fmla="*/ 863600 h 3911600"/>
              <a:gd name="connsiteX30" fmla="*/ 1943100 w 3930650"/>
              <a:gd name="connsiteY30" fmla="*/ 933450 h 3911600"/>
              <a:gd name="connsiteX31" fmla="*/ 2063750 w 3930650"/>
              <a:gd name="connsiteY31" fmla="*/ 965200 h 3911600"/>
              <a:gd name="connsiteX32" fmla="*/ 2330450 w 3930650"/>
              <a:gd name="connsiteY32" fmla="*/ 977900 h 3911600"/>
              <a:gd name="connsiteX33" fmla="*/ 2571750 w 3930650"/>
              <a:gd name="connsiteY33" fmla="*/ 1009650 h 3911600"/>
              <a:gd name="connsiteX34" fmla="*/ 2806700 w 3930650"/>
              <a:gd name="connsiteY34" fmla="*/ 1041400 h 3911600"/>
              <a:gd name="connsiteX35" fmla="*/ 3073400 w 3930650"/>
              <a:gd name="connsiteY35" fmla="*/ 1130300 h 3911600"/>
              <a:gd name="connsiteX36" fmla="*/ 3206750 w 3930650"/>
              <a:gd name="connsiteY36" fmla="*/ 1206500 h 3911600"/>
              <a:gd name="connsiteX37" fmla="*/ 3397250 w 3930650"/>
              <a:gd name="connsiteY37" fmla="*/ 1346200 h 3911600"/>
              <a:gd name="connsiteX38" fmla="*/ 3575050 w 3930650"/>
              <a:gd name="connsiteY38" fmla="*/ 1517650 h 3911600"/>
              <a:gd name="connsiteX39" fmla="*/ 3727450 w 3930650"/>
              <a:gd name="connsiteY39" fmla="*/ 1727200 h 3911600"/>
              <a:gd name="connsiteX40" fmla="*/ 3835400 w 3930650"/>
              <a:gd name="connsiteY40" fmla="*/ 1911350 h 3911600"/>
              <a:gd name="connsiteX41" fmla="*/ 3886200 w 3930650"/>
              <a:gd name="connsiteY41" fmla="*/ 2057400 h 3911600"/>
              <a:gd name="connsiteX42" fmla="*/ 3930650 w 3930650"/>
              <a:gd name="connsiteY42" fmla="*/ 2997200 h 3911600"/>
              <a:gd name="connsiteX43" fmla="*/ 3835400 w 3930650"/>
              <a:gd name="connsiteY43" fmla="*/ 3225800 h 3911600"/>
              <a:gd name="connsiteX44" fmla="*/ 3844925 w 3930650"/>
              <a:gd name="connsiteY44" fmla="*/ 2155825 h 3911600"/>
              <a:gd name="connsiteX45" fmla="*/ 2924175 w 3930650"/>
              <a:gd name="connsiteY45" fmla="*/ 3063875 h 3911600"/>
              <a:gd name="connsiteX46" fmla="*/ 3206750 w 3930650"/>
              <a:gd name="connsiteY46" fmla="*/ 3797300 h 3911600"/>
              <a:gd name="connsiteX47" fmla="*/ 3016250 w 3930650"/>
              <a:gd name="connsiteY47" fmla="*/ 3867150 h 3911600"/>
              <a:gd name="connsiteX48" fmla="*/ 2940050 w 3930650"/>
              <a:gd name="connsiteY48" fmla="*/ 3892550 h 3911600"/>
              <a:gd name="connsiteX49" fmla="*/ 2762250 w 3930650"/>
              <a:gd name="connsiteY49" fmla="*/ 3911600 h 3911600"/>
              <a:gd name="connsiteX0" fmla="*/ 2762250 w 3886200"/>
              <a:gd name="connsiteY0" fmla="*/ 3911600 h 3911600"/>
              <a:gd name="connsiteX1" fmla="*/ 2603500 w 3886200"/>
              <a:gd name="connsiteY1" fmla="*/ 3898900 h 3911600"/>
              <a:gd name="connsiteX2" fmla="*/ 2298700 w 3886200"/>
              <a:gd name="connsiteY2" fmla="*/ 3835400 h 3911600"/>
              <a:gd name="connsiteX3" fmla="*/ 2089150 w 3886200"/>
              <a:gd name="connsiteY3" fmla="*/ 3733800 h 3911600"/>
              <a:gd name="connsiteX4" fmla="*/ 1657350 w 3886200"/>
              <a:gd name="connsiteY4" fmla="*/ 3505200 h 3911600"/>
              <a:gd name="connsiteX5" fmla="*/ 1428750 w 3886200"/>
              <a:gd name="connsiteY5" fmla="*/ 3333750 h 3911600"/>
              <a:gd name="connsiteX6" fmla="*/ 1187450 w 3886200"/>
              <a:gd name="connsiteY6" fmla="*/ 3117850 h 3911600"/>
              <a:gd name="connsiteX7" fmla="*/ 914400 w 3886200"/>
              <a:gd name="connsiteY7" fmla="*/ 2819400 h 3911600"/>
              <a:gd name="connsiteX8" fmla="*/ 692150 w 3886200"/>
              <a:gd name="connsiteY8" fmla="*/ 2546350 h 3911600"/>
              <a:gd name="connsiteX9" fmla="*/ 355600 w 3886200"/>
              <a:gd name="connsiteY9" fmla="*/ 2006600 h 3911600"/>
              <a:gd name="connsiteX10" fmla="*/ 152400 w 3886200"/>
              <a:gd name="connsiteY10" fmla="*/ 1600200 h 3911600"/>
              <a:gd name="connsiteX11" fmla="*/ 31750 w 3886200"/>
              <a:gd name="connsiteY11" fmla="*/ 1238250 h 3911600"/>
              <a:gd name="connsiteX12" fmla="*/ 0 w 3886200"/>
              <a:gd name="connsiteY12" fmla="*/ 1028700 h 3911600"/>
              <a:gd name="connsiteX13" fmla="*/ 6350 w 3886200"/>
              <a:gd name="connsiteY13" fmla="*/ 812800 h 3911600"/>
              <a:gd name="connsiteX14" fmla="*/ 44450 w 3886200"/>
              <a:gd name="connsiteY14" fmla="*/ 628650 h 3911600"/>
              <a:gd name="connsiteX15" fmla="*/ 95250 w 3886200"/>
              <a:gd name="connsiteY15" fmla="*/ 469900 h 3911600"/>
              <a:gd name="connsiteX16" fmla="*/ 190500 w 3886200"/>
              <a:gd name="connsiteY16" fmla="*/ 317500 h 3911600"/>
              <a:gd name="connsiteX17" fmla="*/ 292100 w 3886200"/>
              <a:gd name="connsiteY17" fmla="*/ 228600 h 3911600"/>
              <a:gd name="connsiteX18" fmla="*/ 457200 w 3886200"/>
              <a:gd name="connsiteY18" fmla="*/ 107950 h 3911600"/>
              <a:gd name="connsiteX19" fmla="*/ 584200 w 3886200"/>
              <a:gd name="connsiteY19" fmla="*/ 44450 h 3911600"/>
              <a:gd name="connsiteX20" fmla="*/ 666750 w 3886200"/>
              <a:gd name="connsiteY20" fmla="*/ 19050 h 3911600"/>
              <a:gd name="connsiteX21" fmla="*/ 755650 w 3886200"/>
              <a:gd name="connsiteY21" fmla="*/ 0 h 3911600"/>
              <a:gd name="connsiteX22" fmla="*/ 831850 w 3886200"/>
              <a:gd name="connsiteY22" fmla="*/ 12700 h 3911600"/>
              <a:gd name="connsiteX23" fmla="*/ 908050 w 3886200"/>
              <a:gd name="connsiteY23" fmla="*/ 31750 h 3911600"/>
              <a:gd name="connsiteX24" fmla="*/ 1009650 w 3886200"/>
              <a:gd name="connsiteY24" fmla="*/ 82550 h 3911600"/>
              <a:gd name="connsiteX25" fmla="*/ 1149350 w 3886200"/>
              <a:gd name="connsiteY25" fmla="*/ 196850 h 3911600"/>
              <a:gd name="connsiteX26" fmla="*/ 1282700 w 3886200"/>
              <a:gd name="connsiteY26" fmla="*/ 323850 h 3911600"/>
              <a:gd name="connsiteX27" fmla="*/ 1435100 w 3886200"/>
              <a:gd name="connsiteY27" fmla="*/ 501650 h 3911600"/>
              <a:gd name="connsiteX28" fmla="*/ 1612900 w 3886200"/>
              <a:gd name="connsiteY28" fmla="*/ 692150 h 3911600"/>
              <a:gd name="connsiteX29" fmla="*/ 1790700 w 3886200"/>
              <a:gd name="connsiteY29" fmla="*/ 863600 h 3911600"/>
              <a:gd name="connsiteX30" fmla="*/ 1943100 w 3886200"/>
              <a:gd name="connsiteY30" fmla="*/ 933450 h 3911600"/>
              <a:gd name="connsiteX31" fmla="*/ 2063750 w 3886200"/>
              <a:gd name="connsiteY31" fmla="*/ 965200 h 3911600"/>
              <a:gd name="connsiteX32" fmla="*/ 2330450 w 3886200"/>
              <a:gd name="connsiteY32" fmla="*/ 977900 h 3911600"/>
              <a:gd name="connsiteX33" fmla="*/ 2571750 w 3886200"/>
              <a:gd name="connsiteY33" fmla="*/ 1009650 h 3911600"/>
              <a:gd name="connsiteX34" fmla="*/ 2806700 w 3886200"/>
              <a:gd name="connsiteY34" fmla="*/ 1041400 h 3911600"/>
              <a:gd name="connsiteX35" fmla="*/ 3073400 w 3886200"/>
              <a:gd name="connsiteY35" fmla="*/ 1130300 h 3911600"/>
              <a:gd name="connsiteX36" fmla="*/ 3206750 w 3886200"/>
              <a:gd name="connsiteY36" fmla="*/ 1206500 h 3911600"/>
              <a:gd name="connsiteX37" fmla="*/ 3397250 w 3886200"/>
              <a:gd name="connsiteY37" fmla="*/ 1346200 h 3911600"/>
              <a:gd name="connsiteX38" fmla="*/ 3575050 w 3886200"/>
              <a:gd name="connsiteY38" fmla="*/ 1517650 h 3911600"/>
              <a:gd name="connsiteX39" fmla="*/ 3727450 w 3886200"/>
              <a:gd name="connsiteY39" fmla="*/ 1727200 h 3911600"/>
              <a:gd name="connsiteX40" fmla="*/ 3835400 w 3886200"/>
              <a:gd name="connsiteY40" fmla="*/ 1911350 h 3911600"/>
              <a:gd name="connsiteX41" fmla="*/ 3886200 w 3886200"/>
              <a:gd name="connsiteY41" fmla="*/ 2057400 h 3911600"/>
              <a:gd name="connsiteX42" fmla="*/ 3835400 w 3886200"/>
              <a:gd name="connsiteY42" fmla="*/ 3225800 h 3911600"/>
              <a:gd name="connsiteX43" fmla="*/ 3844925 w 3886200"/>
              <a:gd name="connsiteY43" fmla="*/ 2155825 h 3911600"/>
              <a:gd name="connsiteX44" fmla="*/ 2924175 w 3886200"/>
              <a:gd name="connsiteY44" fmla="*/ 3063875 h 3911600"/>
              <a:gd name="connsiteX45" fmla="*/ 3206750 w 3886200"/>
              <a:gd name="connsiteY45" fmla="*/ 3797300 h 3911600"/>
              <a:gd name="connsiteX46" fmla="*/ 3016250 w 3886200"/>
              <a:gd name="connsiteY46" fmla="*/ 3867150 h 3911600"/>
              <a:gd name="connsiteX47" fmla="*/ 2940050 w 3886200"/>
              <a:gd name="connsiteY47" fmla="*/ 3892550 h 3911600"/>
              <a:gd name="connsiteX48" fmla="*/ 2762250 w 3886200"/>
              <a:gd name="connsiteY48" fmla="*/ 3911600 h 3911600"/>
              <a:gd name="connsiteX0" fmla="*/ 2762250 w 3886200"/>
              <a:gd name="connsiteY0" fmla="*/ 3911600 h 3911600"/>
              <a:gd name="connsiteX1" fmla="*/ 2603500 w 3886200"/>
              <a:gd name="connsiteY1" fmla="*/ 3898900 h 3911600"/>
              <a:gd name="connsiteX2" fmla="*/ 2298700 w 3886200"/>
              <a:gd name="connsiteY2" fmla="*/ 3835400 h 3911600"/>
              <a:gd name="connsiteX3" fmla="*/ 2089150 w 3886200"/>
              <a:gd name="connsiteY3" fmla="*/ 3733800 h 3911600"/>
              <a:gd name="connsiteX4" fmla="*/ 1657350 w 3886200"/>
              <a:gd name="connsiteY4" fmla="*/ 3505200 h 3911600"/>
              <a:gd name="connsiteX5" fmla="*/ 1428750 w 3886200"/>
              <a:gd name="connsiteY5" fmla="*/ 3333750 h 3911600"/>
              <a:gd name="connsiteX6" fmla="*/ 1187450 w 3886200"/>
              <a:gd name="connsiteY6" fmla="*/ 3117850 h 3911600"/>
              <a:gd name="connsiteX7" fmla="*/ 914400 w 3886200"/>
              <a:gd name="connsiteY7" fmla="*/ 2819400 h 3911600"/>
              <a:gd name="connsiteX8" fmla="*/ 692150 w 3886200"/>
              <a:gd name="connsiteY8" fmla="*/ 2546350 h 3911600"/>
              <a:gd name="connsiteX9" fmla="*/ 355600 w 3886200"/>
              <a:gd name="connsiteY9" fmla="*/ 2006600 h 3911600"/>
              <a:gd name="connsiteX10" fmla="*/ 152400 w 3886200"/>
              <a:gd name="connsiteY10" fmla="*/ 1600200 h 3911600"/>
              <a:gd name="connsiteX11" fmla="*/ 31750 w 3886200"/>
              <a:gd name="connsiteY11" fmla="*/ 1238250 h 3911600"/>
              <a:gd name="connsiteX12" fmla="*/ 0 w 3886200"/>
              <a:gd name="connsiteY12" fmla="*/ 1028700 h 3911600"/>
              <a:gd name="connsiteX13" fmla="*/ 6350 w 3886200"/>
              <a:gd name="connsiteY13" fmla="*/ 812800 h 3911600"/>
              <a:gd name="connsiteX14" fmla="*/ 44450 w 3886200"/>
              <a:gd name="connsiteY14" fmla="*/ 628650 h 3911600"/>
              <a:gd name="connsiteX15" fmla="*/ 95250 w 3886200"/>
              <a:gd name="connsiteY15" fmla="*/ 469900 h 3911600"/>
              <a:gd name="connsiteX16" fmla="*/ 190500 w 3886200"/>
              <a:gd name="connsiteY16" fmla="*/ 317500 h 3911600"/>
              <a:gd name="connsiteX17" fmla="*/ 292100 w 3886200"/>
              <a:gd name="connsiteY17" fmla="*/ 228600 h 3911600"/>
              <a:gd name="connsiteX18" fmla="*/ 457200 w 3886200"/>
              <a:gd name="connsiteY18" fmla="*/ 107950 h 3911600"/>
              <a:gd name="connsiteX19" fmla="*/ 584200 w 3886200"/>
              <a:gd name="connsiteY19" fmla="*/ 44450 h 3911600"/>
              <a:gd name="connsiteX20" fmla="*/ 666750 w 3886200"/>
              <a:gd name="connsiteY20" fmla="*/ 19050 h 3911600"/>
              <a:gd name="connsiteX21" fmla="*/ 755650 w 3886200"/>
              <a:gd name="connsiteY21" fmla="*/ 0 h 3911600"/>
              <a:gd name="connsiteX22" fmla="*/ 831850 w 3886200"/>
              <a:gd name="connsiteY22" fmla="*/ 12700 h 3911600"/>
              <a:gd name="connsiteX23" fmla="*/ 908050 w 3886200"/>
              <a:gd name="connsiteY23" fmla="*/ 31750 h 3911600"/>
              <a:gd name="connsiteX24" fmla="*/ 1009650 w 3886200"/>
              <a:gd name="connsiteY24" fmla="*/ 82550 h 3911600"/>
              <a:gd name="connsiteX25" fmla="*/ 1149350 w 3886200"/>
              <a:gd name="connsiteY25" fmla="*/ 196850 h 3911600"/>
              <a:gd name="connsiteX26" fmla="*/ 1282700 w 3886200"/>
              <a:gd name="connsiteY26" fmla="*/ 323850 h 3911600"/>
              <a:gd name="connsiteX27" fmla="*/ 1435100 w 3886200"/>
              <a:gd name="connsiteY27" fmla="*/ 501650 h 3911600"/>
              <a:gd name="connsiteX28" fmla="*/ 1612900 w 3886200"/>
              <a:gd name="connsiteY28" fmla="*/ 692150 h 3911600"/>
              <a:gd name="connsiteX29" fmla="*/ 1790700 w 3886200"/>
              <a:gd name="connsiteY29" fmla="*/ 863600 h 3911600"/>
              <a:gd name="connsiteX30" fmla="*/ 1943100 w 3886200"/>
              <a:gd name="connsiteY30" fmla="*/ 933450 h 3911600"/>
              <a:gd name="connsiteX31" fmla="*/ 2063750 w 3886200"/>
              <a:gd name="connsiteY31" fmla="*/ 965200 h 3911600"/>
              <a:gd name="connsiteX32" fmla="*/ 2330450 w 3886200"/>
              <a:gd name="connsiteY32" fmla="*/ 977900 h 3911600"/>
              <a:gd name="connsiteX33" fmla="*/ 2571750 w 3886200"/>
              <a:gd name="connsiteY33" fmla="*/ 1009650 h 3911600"/>
              <a:gd name="connsiteX34" fmla="*/ 2806700 w 3886200"/>
              <a:gd name="connsiteY34" fmla="*/ 1041400 h 3911600"/>
              <a:gd name="connsiteX35" fmla="*/ 3073400 w 3886200"/>
              <a:gd name="connsiteY35" fmla="*/ 1130300 h 3911600"/>
              <a:gd name="connsiteX36" fmla="*/ 3206750 w 3886200"/>
              <a:gd name="connsiteY36" fmla="*/ 1206500 h 3911600"/>
              <a:gd name="connsiteX37" fmla="*/ 3397250 w 3886200"/>
              <a:gd name="connsiteY37" fmla="*/ 1346200 h 3911600"/>
              <a:gd name="connsiteX38" fmla="*/ 3575050 w 3886200"/>
              <a:gd name="connsiteY38" fmla="*/ 1517650 h 3911600"/>
              <a:gd name="connsiteX39" fmla="*/ 3727450 w 3886200"/>
              <a:gd name="connsiteY39" fmla="*/ 1727200 h 3911600"/>
              <a:gd name="connsiteX40" fmla="*/ 3835400 w 3886200"/>
              <a:gd name="connsiteY40" fmla="*/ 1911350 h 3911600"/>
              <a:gd name="connsiteX41" fmla="*/ 3886200 w 3886200"/>
              <a:gd name="connsiteY41" fmla="*/ 2057400 h 3911600"/>
              <a:gd name="connsiteX42" fmla="*/ 3844925 w 3886200"/>
              <a:gd name="connsiteY42" fmla="*/ 2155825 h 3911600"/>
              <a:gd name="connsiteX43" fmla="*/ 2924175 w 3886200"/>
              <a:gd name="connsiteY43" fmla="*/ 3063875 h 3911600"/>
              <a:gd name="connsiteX44" fmla="*/ 3206750 w 3886200"/>
              <a:gd name="connsiteY44" fmla="*/ 3797300 h 3911600"/>
              <a:gd name="connsiteX45" fmla="*/ 3016250 w 3886200"/>
              <a:gd name="connsiteY45" fmla="*/ 3867150 h 3911600"/>
              <a:gd name="connsiteX46" fmla="*/ 2940050 w 3886200"/>
              <a:gd name="connsiteY46" fmla="*/ 3892550 h 3911600"/>
              <a:gd name="connsiteX47" fmla="*/ 2762250 w 3886200"/>
              <a:gd name="connsiteY47" fmla="*/ 3911600 h 3911600"/>
              <a:gd name="connsiteX0" fmla="*/ 2762250 w 3886200"/>
              <a:gd name="connsiteY0" fmla="*/ 3911600 h 3911600"/>
              <a:gd name="connsiteX1" fmla="*/ 2603500 w 3886200"/>
              <a:gd name="connsiteY1" fmla="*/ 3898900 h 3911600"/>
              <a:gd name="connsiteX2" fmla="*/ 2298700 w 3886200"/>
              <a:gd name="connsiteY2" fmla="*/ 3835400 h 3911600"/>
              <a:gd name="connsiteX3" fmla="*/ 2089150 w 3886200"/>
              <a:gd name="connsiteY3" fmla="*/ 3733800 h 3911600"/>
              <a:gd name="connsiteX4" fmla="*/ 1657350 w 3886200"/>
              <a:gd name="connsiteY4" fmla="*/ 3505200 h 3911600"/>
              <a:gd name="connsiteX5" fmla="*/ 1428750 w 3886200"/>
              <a:gd name="connsiteY5" fmla="*/ 3333750 h 3911600"/>
              <a:gd name="connsiteX6" fmla="*/ 1187450 w 3886200"/>
              <a:gd name="connsiteY6" fmla="*/ 3117850 h 3911600"/>
              <a:gd name="connsiteX7" fmla="*/ 914400 w 3886200"/>
              <a:gd name="connsiteY7" fmla="*/ 2819400 h 3911600"/>
              <a:gd name="connsiteX8" fmla="*/ 692150 w 3886200"/>
              <a:gd name="connsiteY8" fmla="*/ 2546350 h 3911600"/>
              <a:gd name="connsiteX9" fmla="*/ 355600 w 3886200"/>
              <a:gd name="connsiteY9" fmla="*/ 2006600 h 3911600"/>
              <a:gd name="connsiteX10" fmla="*/ 152400 w 3886200"/>
              <a:gd name="connsiteY10" fmla="*/ 1600200 h 3911600"/>
              <a:gd name="connsiteX11" fmla="*/ 31750 w 3886200"/>
              <a:gd name="connsiteY11" fmla="*/ 1238250 h 3911600"/>
              <a:gd name="connsiteX12" fmla="*/ 0 w 3886200"/>
              <a:gd name="connsiteY12" fmla="*/ 1028700 h 3911600"/>
              <a:gd name="connsiteX13" fmla="*/ 6350 w 3886200"/>
              <a:gd name="connsiteY13" fmla="*/ 812800 h 3911600"/>
              <a:gd name="connsiteX14" fmla="*/ 44450 w 3886200"/>
              <a:gd name="connsiteY14" fmla="*/ 628650 h 3911600"/>
              <a:gd name="connsiteX15" fmla="*/ 95250 w 3886200"/>
              <a:gd name="connsiteY15" fmla="*/ 469900 h 3911600"/>
              <a:gd name="connsiteX16" fmla="*/ 190500 w 3886200"/>
              <a:gd name="connsiteY16" fmla="*/ 317500 h 3911600"/>
              <a:gd name="connsiteX17" fmla="*/ 292100 w 3886200"/>
              <a:gd name="connsiteY17" fmla="*/ 228600 h 3911600"/>
              <a:gd name="connsiteX18" fmla="*/ 457200 w 3886200"/>
              <a:gd name="connsiteY18" fmla="*/ 107950 h 3911600"/>
              <a:gd name="connsiteX19" fmla="*/ 584200 w 3886200"/>
              <a:gd name="connsiteY19" fmla="*/ 44450 h 3911600"/>
              <a:gd name="connsiteX20" fmla="*/ 666750 w 3886200"/>
              <a:gd name="connsiteY20" fmla="*/ 19050 h 3911600"/>
              <a:gd name="connsiteX21" fmla="*/ 755650 w 3886200"/>
              <a:gd name="connsiteY21" fmla="*/ 0 h 3911600"/>
              <a:gd name="connsiteX22" fmla="*/ 831850 w 3886200"/>
              <a:gd name="connsiteY22" fmla="*/ 12700 h 3911600"/>
              <a:gd name="connsiteX23" fmla="*/ 908050 w 3886200"/>
              <a:gd name="connsiteY23" fmla="*/ 31750 h 3911600"/>
              <a:gd name="connsiteX24" fmla="*/ 1009650 w 3886200"/>
              <a:gd name="connsiteY24" fmla="*/ 82550 h 3911600"/>
              <a:gd name="connsiteX25" fmla="*/ 1149350 w 3886200"/>
              <a:gd name="connsiteY25" fmla="*/ 196850 h 3911600"/>
              <a:gd name="connsiteX26" fmla="*/ 1282700 w 3886200"/>
              <a:gd name="connsiteY26" fmla="*/ 323850 h 3911600"/>
              <a:gd name="connsiteX27" fmla="*/ 1435100 w 3886200"/>
              <a:gd name="connsiteY27" fmla="*/ 501650 h 3911600"/>
              <a:gd name="connsiteX28" fmla="*/ 1612900 w 3886200"/>
              <a:gd name="connsiteY28" fmla="*/ 692150 h 3911600"/>
              <a:gd name="connsiteX29" fmla="*/ 1790700 w 3886200"/>
              <a:gd name="connsiteY29" fmla="*/ 863600 h 3911600"/>
              <a:gd name="connsiteX30" fmla="*/ 1943100 w 3886200"/>
              <a:gd name="connsiteY30" fmla="*/ 933450 h 3911600"/>
              <a:gd name="connsiteX31" fmla="*/ 2063750 w 3886200"/>
              <a:gd name="connsiteY31" fmla="*/ 965200 h 3911600"/>
              <a:gd name="connsiteX32" fmla="*/ 2330450 w 3886200"/>
              <a:gd name="connsiteY32" fmla="*/ 977900 h 3911600"/>
              <a:gd name="connsiteX33" fmla="*/ 2571750 w 3886200"/>
              <a:gd name="connsiteY33" fmla="*/ 1009650 h 3911600"/>
              <a:gd name="connsiteX34" fmla="*/ 2806700 w 3886200"/>
              <a:gd name="connsiteY34" fmla="*/ 1041400 h 3911600"/>
              <a:gd name="connsiteX35" fmla="*/ 3073400 w 3886200"/>
              <a:gd name="connsiteY35" fmla="*/ 1130300 h 3911600"/>
              <a:gd name="connsiteX36" fmla="*/ 3206750 w 3886200"/>
              <a:gd name="connsiteY36" fmla="*/ 1206500 h 3911600"/>
              <a:gd name="connsiteX37" fmla="*/ 3397250 w 3886200"/>
              <a:gd name="connsiteY37" fmla="*/ 1346200 h 3911600"/>
              <a:gd name="connsiteX38" fmla="*/ 3575050 w 3886200"/>
              <a:gd name="connsiteY38" fmla="*/ 1517650 h 3911600"/>
              <a:gd name="connsiteX39" fmla="*/ 3727450 w 3886200"/>
              <a:gd name="connsiteY39" fmla="*/ 1727200 h 3911600"/>
              <a:gd name="connsiteX40" fmla="*/ 3835400 w 3886200"/>
              <a:gd name="connsiteY40" fmla="*/ 1911350 h 3911600"/>
              <a:gd name="connsiteX41" fmla="*/ 3886200 w 3886200"/>
              <a:gd name="connsiteY41" fmla="*/ 2095500 h 3911600"/>
              <a:gd name="connsiteX42" fmla="*/ 3844925 w 3886200"/>
              <a:gd name="connsiteY42" fmla="*/ 2155825 h 3911600"/>
              <a:gd name="connsiteX43" fmla="*/ 2924175 w 3886200"/>
              <a:gd name="connsiteY43" fmla="*/ 3063875 h 3911600"/>
              <a:gd name="connsiteX44" fmla="*/ 3206750 w 3886200"/>
              <a:gd name="connsiteY44" fmla="*/ 3797300 h 3911600"/>
              <a:gd name="connsiteX45" fmla="*/ 3016250 w 3886200"/>
              <a:gd name="connsiteY45" fmla="*/ 3867150 h 3911600"/>
              <a:gd name="connsiteX46" fmla="*/ 2940050 w 3886200"/>
              <a:gd name="connsiteY46" fmla="*/ 3892550 h 3911600"/>
              <a:gd name="connsiteX47" fmla="*/ 2762250 w 3886200"/>
              <a:gd name="connsiteY47" fmla="*/ 3911600 h 3911600"/>
              <a:gd name="connsiteX0" fmla="*/ 2762250 w 3914775"/>
              <a:gd name="connsiteY0" fmla="*/ 3911600 h 3911600"/>
              <a:gd name="connsiteX1" fmla="*/ 2603500 w 3914775"/>
              <a:gd name="connsiteY1" fmla="*/ 3898900 h 3911600"/>
              <a:gd name="connsiteX2" fmla="*/ 2298700 w 3914775"/>
              <a:gd name="connsiteY2" fmla="*/ 3835400 h 3911600"/>
              <a:gd name="connsiteX3" fmla="*/ 2089150 w 3914775"/>
              <a:gd name="connsiteY3" fmla="*/ 3733800 h 3911600"/>
              <a:gd name="connsiteX4" fmla="*/ 1657350 w 3914775"/>
              <a:gd name="connsiteY4" fmla="*/ 3505200 h 3911600"/>
              <a:gd name="connsiteX5" fmla="*/ 1428750 w 3914775"/>
              <a:gd name="connsiteY5" fmla="*/ 3333750 h 3911600"/>
              <a:gd name="connsiteX6" fmla="*/ 1187450 w 3914775"/>
              <a:gd name="connsiteY6" fmla="*/ 3117850 h 3911600"/>
              <a:gd name="connsiteX7" fmla="*/ 914400 w 3914775"/>
              <a:gd name="connsiteY7" fmla="*/ 2819400 h 3911600"/>
              <a:gd name="connsiteX8" fmla="*/ 692150 w 3914775"/>
              <a:gd name="connsiteY8" fmla="*/ 2546350 h 3911600"/>
              <a:gd name="connsiteX9" fmla="*/ 355600 w 3914775"/>
              <a:gd name="connsiteY9" fmla="*/ 2006600 h 3911600"/>
              <a:gd name="connsiteX10" fmla="*/ 152400 w 3914775"/>
              <a:gd name="connsiteY10" fmla="*/ 1600200 h 3911600"/>
              <a:gd name="connsiteX11" fmla="*/ 31750 w 3914775"/>
              <a:gd name="connsiteY11" fmla="*/ 1238250 h 3911600"/>
              <a:gd name="connsiteX12" fmla="*/ 0 w 3914775"/>
              <a:gd name="connsiteY12" fmla="*/ 1028700 h 3911600"/>
              <a:gd name="connsiteX13" fmla="*/ 6350 w 3914775"/>
              <a:gd name="connsiteY13" fmla="*/ 812800 h 3911600"/>
              <a:gd name="connsiteX14" fmla="*/ 44450 w 3914775"/>
              <a:gd name="connsiteY14" fmla="*/ 628650 h 3911600"/>
              <a:gd name="connsiteX15" fmla="*/ 95250 w 3914775"/>
              <a:gd name="connsiteY15" fmla="*/ 469900 h 3911600"/>
              <a:gd name="connsiteX16" fmla="*/ 190500 w 3914775"/>
              <a:gd name="connsiteY16" fmla="*/ 317500 h 3911600"/>
              <a:gd name="connsiteX17" fmla="*/ 292100 w 3914775"/>
              <a:gd name="connsiteY17" fmla="*/ 228600 h 3911600"/>
              <a:gd name="connsiteX18" fmla="*/ 457200 w 3914775"/>
              <a:gd name="connsiteY18" fmla="*/ 107950 h 3911600"/>
              <a:gd name="connsiteX19" fmla="*/ 584200 w 3914775"/>
              <a:gd name="connsiteY19" fmla="*/ 44450 h 3911600"/>
              <a:gd name="connsiteX20" fmla="*/ 666750 w 3914775"/>
              <a:gd name="connsiteY20" fmla="*/ 19050 h 3911600"/>
              <a:gd name="connsiteX21" fmla="*/ 755650 w 3914775"/>
              <a:gd name="connsiteY21" fmla="*/ 0 h 3911600"/>
              <a:gd name="connsiteX22" fmla="*/ 831850 w 3914775"/>
              <a:gd name="connsiteY22" fmla="*/ 12700 h 3911600"/>
              <a:gd name="connsiteX23" fmla="*/ 908050 w 3914775"/>
              <a:gd name="connsiteY23" fmla="*/ 31750 h 3911600"/>
              <a:gd name="connsiteX24" fmla="*/ 1009650 w 3914775"/>
              <a:gd name="connsiteY24" fmla="*/ 82550 h 3911600"/>
              <a:gd name="connsiteX25" fmla="*/ 1149350 w 3914775"/>
              <a:gd name="connsiteY25" fmla="*/ 196850 h 3911600"/>
              <a:gd name="connsiteX26" fmla="*/ 1282700 w 3914775"/>
              <a:gd name="connsiteY26" fmla="*/ 323850 h 3911600"/>
              <a:gd name="connsiteX27" fmla="*/ 1435100 w 3914775"/>
              <a:gd name="connsiteY27" fmla="*/ 501650 h 3911600"/>
              <a:gd name="connsiteX28" fmla="*/ 1612900 w 3914775"/>
              <a:gd name="connsiteY28" fmla="*/ 692150 h 3911600"/>
              <a:gd name="connsiteX29" fmla="*/ 1790700 w 3914775"/>
              <a:gd name="connsiteY29" fmla="*/ 863600 h 3911600"/>
              <a:gd name="connsiteX30" fmla="*/ 1943100 w 3914775"/>
              <a:gd name="connsiteY30" fmla="*/ 933450 h 3911600"/>
              <a:gd name="connsiteX31" fmla="*/ 2063750 w 3914775"/>
              <a:gd name="connsiteY31" fmla="*/ 965200 h 3911600"/>
              <a:gd name="connsiteX32" fmla="*/ 2330450 w 3914775"/>
              <a:gd name="connsiteY32" fmla="*/ 977900 h 3911600"/>
              <a:gd name="connsiteX33" fmla="*/ 2571750 w 3914775"/>
              <a:gd name="connsiteY33" fmla="*/ 1009650 h 3911600"/>
              <a:gd name="connsiteX34" fmla="*/ 2806700 w 3914775"/>
              <a:gd name="connsiteY34" fmla="*/ 1041400 h 3911600"/>
              <a:gd name="connsiteX35" fmla="*/ 3073400 w 3914775"/>
              <a:gd name="connsiteY35" fmla="*/ 1130300 h 3911600"/>
              <a:gd name="connsiteX36" fmla="*/ 3206750 w 3914775"/>
              <a:gd name="connsiteY36" fmla="*/ 1206500 h 3911600"/>
              <a:gd name="connsiteX37" fmla="*/ 3397250 w 3914775"/>
              <a:gd name="connsiteY37" fmla="*/ 1346200 h 3911600"/>
              <a:gd name="connsiteX38" fmla="*/ 3575050 w 3914775"/>
              <a:gd name="connsiteY38" fmla="*/ 1517650 h 3911600"/>
              <a:gd name="connsiteX39" fmla="*/ 3727450 w 3914775"/>
              <a:gd name="connsiteY39" fmla="*/ 1727200 h 3911600"/>
              <a:gd name="connsiteX40" fmla="*/ 3835400 w 3914775"/>
              <a:gd name="connsiteY40" fmla="*/ 1911350 h 3911600"/>
              <a:gd name="connsiteX41" fmla="*/ 3914775 w 3914775"/>
              <a:gd name="connsiteY41" fmla="*/ 2114550 h 3911600"/>
              <a:gd name="connsiteX42" fmla="*/ 3844925 w 3914775"/>
              <a:gd name="connsiteY42" fmla="*/ 2155825 h 3911600"/>
              <a:gd name="connsiteX43" fmla="*/ 2924175 w 3914775"/>
              <a:gd name="connsiteY43" fmla="*/ 3063875 h 3911600"/>
              <a:gd name="connsiteX44" fmla="*/ 3206750 w 3914775"/>
              <a:gd name="connsiteY44" fmla="*/ 3797300 h 3911600"/>
              <a:gd name="connsiteX45" fmla="*/ 3016250 w 3914775"/>
              <a:gd name="connsiteY45" fmla="*/ 3867150 h 3911600"/>
              <a:gd name="connsiteX46" fmla="*/ 2940050 w 3914775"/>
              <a:gd name="connsiteY46" fmla="*/ 3892550 h 3911600"/>
              <a:gd name="connsiteX47" fmla="*/ 2762250 w 3914775"/>
              <a:gd name="connsiteY47" fmla="*/ 3911600 h 3911600"/>
              <a:gd name="connsiteX0" fmla="*/ 2762250 w 3914775"/>
              <a:gd name="connsiteY0" fmla="*/ 3911600 h 3911600"/>
              <a:gd name="connsiteX1" fmla="*/ 2603500 w 3914775"/>
              <a:gd name="connsiteY1" fmla="*/ 3898900 h 3911600"/>
              <a:gd name="connsiteX2" fmla="*/ 2174875 w 3914775"/>
              <a:gd name="connsiteY2" fmla="*/ 3797300 h 3911600"/>
              <a:gd name="connsiteX3" fmla="*/ 2089150 w 3914775"/>
              <a:gd name="connsiteY3" fmla="*/ 3733800 h 3911600"/>
              <a:gd name="connsiteX4" fmla="*/ 1657350 w 3914775"/>
              <a:gd name="connsiteY4" fmla="*/ 3505200 h 3911600"/>
              <a:gd name="connsiteX5" fmla="*/ 1428750 w 3914775"/>
              <a:gd name="connsiteY5" fmla="*/ 3333750 h 3911600"/>
              <a:gd name="connsiteX6" fmla="*/ 1187450 w 3914775"/>
              <a:gd name="connsiteY6" fmla="*/ 3117850 h 3911600"/>
              <a:gd name="connsiteX7" fmla="*/ 914400 w 3914775"/>
              <a:gd name="connsiteY7" fmla="*/ 2819400 h 3911600"/>
              <a:gd name="connsiteX8" fmla="*/ 692150 w 3914775"/>
              <a:gd name="connsiteY8" fmla="*/ 2546350 h 3911600"/>
              <a:gd name="connsiteX9" fmla="*/ 355600 w 3914775"/>
              <a:gd name="connsiteY9" fmla="*/ 2006600 h 3911600"/>
              <a:gd name="connsiteX10" fmla="*/ 152400 w 3914775"/>
              <a:gd name="connsiteY10" fmla="*/ 1600200 h 3911600"/>
              <a:gd name="connsiteX11" fmla="*/ 31750 w 3914775"/>
              <a:gd name="connsiteY11" fmla="*/ 1238250 h 3911600"/>
              <a:gd name="connsiteX12" fmla="*/ 0 w 3914775"/>
              <a:gd name="connsiteY12" fmla="*/ 1028700 h 3911600"/>
              <a:gd name="connsiteX13" fmla="*/ 6350 w 3914775"/>
              <a:gd name="connsiteY13" fmla="*/ 812800 h 3911600"/>
              <a:gd name="connsiteX14" fmla="*/ 44450 w 3914775"/>
              <a:gd name="connsiteY14" fmla="*/ 628650 h 3911600"/>
              <a:gd name="connsiteX15" fmla="*/ 95250 w 3914775"/>
              <a:gd name="connsiteY15" fmla="*/ 469900 h 3911600"/>
              <a:gd name="connsiteX16" fmla="*/ 190500 w 3914775"/>
              <a:gd name="connsiteY16" fmla="*/ 317500 h 3911600"/>
              <a:gd name="connsiteX17" fmla="*/ 292100 w 3914775"/>
              <a:gd name="connsiteY17" fmla="*/ 228600 h 3911600"/>
              <a:gd name="connsiteX18" fmla="*/ 457200 w 3914775"/>
              <a:gd name="connsiteY18" fmla="*/ 107950 h 3911600"/>
              <a:gd name="connsiteX19" fmla="*/ 584200 w 3914775"/>
              <a:gd name="connsiteY19" fmla="*/ 44450 h 3911600"/>
              <a:gd name="connsiteX20" fmla="*/ 666750 w 3914775"/>
              <a:gd name="connsiteY20" fmla="*/ 19050 h 3911600"/>
              <a:gd name="connsiteX21" fmla="*/ 755650 w 3914775"/>
              <a:gd name="connsiteY21" fmla="*/ 0 h 3911600"/>
              <a:gd name="connsiteX22" fmla="*/ 831850 w 3914775"/>
              <a:gd name="connsiteY22" fmla="*/ 12700 h 3911600"/>
              <a:gd name="connsiteX23" fmla="*/ 908050 w 3914775"/>
              <a:gd name="connsiteY23" fmla="*/ 31750 h 3911600"/>
              <a:gd name="connsiteX24" fmla="*/ 1009650 w 3914775"/>
              <a:gd name="connsiteY24" fmla="*/ 82550 h 3911600"/>
              <a:gd name="connsiteX25" fmla="*/ 1149350 w 3914775"/>
              <a:gd name="connsiteY25" fmla="*/ 196850 h 3911600"/>
              <a:gd name="connsiteX26" fmla="*/ 1282700 w 3914775"/>
              <a:gd name="connsiteY26" fmla="*/ 323850 h 3911600"/>
              <a:gd name="connsiteX27" fmla="*/ 1435100 w 3914775"/>
              <a:gd name="connsiteY27" fmla="*/ 501650 h 3911600"/>
              <a:gd name="connsiteX28" fmla="*/ 1612900 w 3914775"/>
              <a:gd name="connsiteY28" fmla="*/ 692150 h 3911600"/>
              <a:gd name="connsiteX29" fmla="*/ 1790700 w 3914775"/>
              <a:gd name="connsiteY29" fmla="*/ 863600 h 3911600"/>
              <a:gd name="connsiteX30" fmla="*/ 1943100 w 3914775"/>
              <a:gd name="connsiteY30" fmla="*/ 933450 h 3911600"/>
              <a:gd name="connsiteX31" fmla="*/ 2063750 w 3914775"/>
              <a:gd name="connsiteY31" fmla="*/ 965200 h 3911600"/>
              <a:gd name="connsiteX32" fmla="*/ 2330450 w 3914775"/>
              <a:gd name="connsiteY32" fmla="*/ 977900 h 3911600"/>
              <a:gd name="connsiteX33" fmla="*/ 2571750 w 3914775"/>
              <a:gd name="connsiteY33" fmla="*/ 1009650 h 3911600"/>
              <a:gd name="connsiteX34" fmla="*/ 2806700 w 3914775"/>
              <a:gd name="connsiteY34" fmla="*/ 1041400 h 3911600"/>
              <a:gd name="connsiteX35" fmla="*/ 3073400 w 3914775"/>
              <a:gd name="connsiteY35" fmla="*/ 1130300 h 3911600"/>
              <a:gd name="connsiteX36" fmla="*/ 3206750 w 3914775"/>
              <a:gd name="connsiteY36" fmla="*/ 1206500 h 3911600"/>
              <a:gd name="connsiteX37" fmla="*/ 3397250 w 3914775"/>
              <a:gd name="connsiteY37" fmla="*/ 1346200 h 3911600"/>
              <a:gd name="connsiteX38" fmla="*/ 3575050 w 3914775"/>
              <a:gd name="connsiteY38" fmla="*/ 1517650 h 3911600"/>
              <a:gd name="connsiteX39" fmla="*/ 3727450 w 3914775"/>
              <a:gd name="connsiteY39" fmla="*/ 1727200 h 3911600"/>
              <a:gd name="connsiteX40" fmla="*/ 3835400 w 3914775"/>
              <a:gd name="connsiteY40" fmla="*/ 1911350 h 3911600"/>
              <a:gd name="connsiteX41" fmla="*/ 3914775 w 3914775"/>
              <a:gd name="connsiteY41" fmla="*/ 2114550 h 3911600"/>
              <a:gd name="connsiteX42" fmla="*/ 3844925 w 3914775"/>
              <a:gd name="connsiteY42" fmla="*/ 2155825 h 3911600"/>
              <a:gd name="connsiteX43" fmla="*/ 2924175 w 3914775"/>
              <a:gd name="connsiteY43" fmla="*/ 3063875 h 3911600"/>
              <a:gd name="connsiteX44" fmla="*/ 3206750 w 3914775"/>
              <a:gd name="connsiteY44" fmla="*/ 3797300 h 3911600"/>
              <a:gd name="connsiteX45" fmla="*/ 3016250 w 3914775"/>
              <a:gd name="connsiteY45" fmla="*/ 3867150 h 3911600"/>
              <a:gd name="connsiteX46" fmla="*/ 2940050 w 3914775"/>
              <a:gd name="connsiteY46" fmla="*/ 3892550 h 3911600"/>
              <a:gd name="connsiteX47" fmla="*/ 2762250 w 3914775"/>
              <a:gd name="connsiteY47" fmla="*/ 3911600 h 3911600"/>
              <a:gd name="connsiteX0" fmla="*/ 2762250 w 3914775"/>
              <a:gd name="connsiteY0" fmla="*/ 3911600 h 3911600"/>
              <a:gd name="connsiteX1" fmla="*/ 2555875 w 3914775"/>
              <a:gd name="connsiteY1" fmla="*/ 3403600 h 3911600"/>
              <a:gd name="connsiteX2" fmla="*/ 2174875 w 3914775"/>
              <a:gd name="connsiteY2" fmla="*/ 3797300 h 3911600"/>
              <a:gd name="connsiteX3" fmla="*/ 2089150 w 3914775"/>
              <a:gd name="connsiteY3" fmla="*/ 3733800 h 3911600"/>
              <a:gd name="connsiteX4" fmla="*/ 1657350 w 3914775"/>
              <a:gd name="connsiteY4" fmla="*/ 3505200 h 3911600"/>
              <a:gd name="connsiteX5" fmla="*/ 1428750 w 3914775"/>
              <a:gd name="connsiteY5" fmla="*/ 3333750 h 3911600"/>
              <a:gd name="connsiteX6" fmla="*/ 1187450 w 3914775"/>
              <a:gd name="connsiteY6" fmla="*/ 3117850 h 3911600"/>
              <a:gd name="connsiteX7" fmla="*/ 914400 w 3914775"/>
              <a:gd name="connsiteY7" fmla="*/ 2819400 h 3911600"/>
              <a:gd name="connsiteX8" fmla="*/ 692150 w 3914775"/>
              <a:gd name="connsiteY8" fmla="*/ 2546350 h 3911600"/>
              <a:gd name="connsiteX9" fmla="*/ 355600 w 3914775"/>
              <a:gd name="connsiteY9" fmla="*/ 2006600 h 3911600"/>
              <a:gd name="connsiteX10" fmla="*/ 152400 w 3914775"/>
              <a:gd name="connsiteY10" fmla="*/ 1600200 h 3911600"/>
              <a:gd name="connsiteX11" fmla="*/ 31750 w 3914775"/>
              <a:gd name="connsiteY11" fmla="*/ 1238250 h 3911600"/>
              <a:gd name="connsiteX12" fmla="*/ 0 w 3914775"/>
              <a:gd name="connsiteY12" fmla="*/ 1028700 h 3911600"/>
              <a:gd name="connsiteX13" fmla="*/ 6350 w 3914775"/>
              <a:gd name="connsiteY13" fmla="*/ 812800 h 3911600"/>
              <a:gd name="connsiteX14" fmla="*/ 44450 w 3914775"/>
              <a:gd name="connsiteY14" fmla="*/ 628650 h 3911600"/>
              <a:gd name="connsiteX15" fmla="*/ 95250 w 3914775"/>
              <a:gd name="connsiteY15" fmla="*/ 469900 h 3911600"/>
              <a:gd name="connsiteX16" fmla="*/ 190500 w 3914775"/>
              <a:gd name="connsiteY16" fmla="*/ 317500 h 3911600"/>
              <a:gd name="connsiteX17" fmla="*/ 292100 w 3914775"/>
              <a:gd name="connsiteY17" fmla="*/ 228600 h 3911600"/>
              <a:gd name="connsiteX18" fmla="*/ 457200 w 3914775"/>
              <a:gd name="connsiteY18" fmla="*/ 107950 h 3911600"/>
              <a:gd name="connsiteX19" fmla="*/ 584200 w 3914775"/>
              <a:gd name="connsiteY19" fmla="*/ 44450 h 3911600"/>
              <a:gd name="connsiteX20" fmla="*/ 666750 w 3914775"/>
              <a:gd name="connsiteY20" fmla="*/ 19050 h 3911600"/>
              <a:gd name="connsiteX21" fmla="*/ 755650 w 3914775"/>
              <a:gd name="connsiteY21" fmla="*/ 0 h 3911600"/>
              <a:gd name="connsiteX22" fmla="*/ 831850 w 3914775"/>
              <a:gd name="connsiteY22" fmla="*/ 12700 h 3911600"/>
              <a:gd name="connsiteX23" fmla="*/ 908050 w 3914775"/>
              <a:gd name="connsiteY23" fmla="*/ 31750 h 3911600"/>
              <a:gd name="connsiteX24" fmla="*/ 1009650 w 3914775"/>
              <a:gd name="connsiteY24" fmla="*/ 82550 h 3911600"/>
              <a:gd name="connsiteX25" fmla="*/ 1149350 w 3914775"/>
              <a:gd name="connsiteY25" fmla="*/ 196850 h 3911600"/>
              <a:gd name="connsiteX26" fmla="*/ 1282700 w 3914775"/>
              <a:gd name="connsiteY26" fmla="*/ 323850 h 3911600"/>
              <a:gd name="connsiteX27" fmla="*/ 1435100 w 3914775"/>
              <a:gd name="connsiteY27" fmla="*/ 501650 h 3911600"/>
              <a:gd name="connsiteX28" fmla="*/ 1612900 w 3914775"/>
              <a:gd name="connsiteY28" fmla="*/ 692150 h 3911600"/>
              <a:gd name="connsiteX29" fmla="*/ 1790700 w 3914775"/>
              <a:gd name="connsiteY29" fmla="*/ 863600 h 3911600"/>
              <a:gd name="connsiteX30" fmla="*/ 1943100 w 3914775"/>
              <a:gd name="connsiteY30" fmla="*/ 933450 h 3911600"/>
              <a:gd name="connsiteX31" fmla="*/ 2063750 w 3914775"/>
              <a:gd name="connsiteY31" fmla="*/ 965200 h 3911600"/>
              <a:gd name="connsiteX32" fmla="*/ 2330450 w 3914775"/>
              <a:gd name="connsiteY32" fmla="*/ 977900 h 3911600"/>
              <a:gd name="connsiteX33" fmla="*/ 2571750 w 3914775"/>
              <a:gd name="connsiteY33" fmla="*/ 1009650 h 3911600"/>
              <a:gd name="connsiteX34" fmla="*/ 2806700 w 3914775"/>
              <a:gd name="connsiteY34" fmla="*/ 1041400 h 3911600"/>
              <a:gd name="connsiteX35" fmla="*/ 3073400 w 3914775"/>
              <a:gd name="connsiteY35" fmla="*/ 1130300 h 3911600"/>
              <a:gd name="connsiteX36" fmla="*/ 3206750 w 3914775"/>
              <a:gd name="connsiteY36" fmla="*/ 1206500 h 3911600"/>
              <a:gd name="connsiteX37" fmla="*/ 3397250 w 3914775"/>
              <a:gd name="connsiteY37" fmla="*/ 1346200 h 3911600"/>
              <a:gd name="connsiteX38" fmla="*/ 3575050 w 3914775"/>
              <a:gd name="connsiteY38" fmla="*/ 1517650 h 3911600"/>
              <a:gd name="connsiteX39" fmla="*/ 3727450 w 3914775"/>
              <a:gd name="connsiteY39" fmla="*/ 1727200 h 3911600"/>
              <a:gd name="connsiteX40" fmla="*/ 3835400 w 3914775"/>
              <a:gd name="connsiteY40" fmla="*/ 1911350 h 3911600"/>
              <a:gd name="connsiteX41" fmla="*/ 3914775 w 3914775"/>
              <a:gd name="connsiteY41" fmla="*/ 2114550 h 3911600"/>
              <a:gd name="connsiteX42" fmla="*/ 3844925 w 3914775"/>
              <a:gd name="connsiteY42" fmla="*/ 2155825 h 3911600"/>
              <a:gd name="connsiteX43" fmla="*/ 2924175 w 3914775"/>
              <a:gd name="connsiteY43" fmla="*/ 3063875 h 3911600"/>
              <a:gd name="connsiteX44" fmla="*/ 3206750 w 3914775"/>
              <a:gd name="connsiteY44" fmla="*/ 3797300 h 3911600"/>
              <a:gd name="connsiteX45" fmla="*/ 3016250 w 3914775"/>
              <a:gd name="connsiteY45" fmla="*/ 3867150 h 3911600"/>
              <a:gd name="connsiteX46" fmla="*/ 2940050 w 3914775"/>
              <a:gd name="connsiteY46" fmla="*/ 3892550 h 3911600"/>
              <a:gd name="connsiteX47" fmla="*/ 2762250 w 3914775"/>
              <a:gd name="connsiteY47" fmla="*/ 3911600 h 3911600"/>
              <a:gd name="connsiteX0" fmla="*/ 2847975 w 3914775"/>
              <a:gd name="connsiteY0" fmla="*/ 3130550 h 3892550"/>
              <a:gd name="connsiteX1" fmla="*/ 2555875 w 3914775"/>
              <a:gd name="connsiteY1" fmla="*/ 3403600 h 3892550"/>
              <a:gd name="connsiteX2" fmla="*/ 2174875 w 3914775"/>
              <a:gd name="connsiteY2" fmla="*/ 3797300 h 3892550"/>
              <a:gd name="connsiteX3" fmla="*/ 2089150 w 3914775"/>
              <a:gd name="connsiteY3" fmla="*/ 3733800 h 3892550"/>
              <a:gd name="connsiteX4" fmla="*/ 1657350 w 3914775"/>
              <a:gd name="connsiteY4" fmla="*/ 3505200 h 3892550"/>
              <a:gd name="connsiteX5" fmla="*/ 1428750 w 3914775"/>
              <a:gd name="connsiteY5" fmla="*/ 3333750 h 3892550"/>
              <a:gd name="connsiteX6" fmla="*/ 1187450 w 3914775"/>
              <a:gd name="connsiteY6" fmla="*/ 3117850 h 3892550"/>
              <a:gd name="connsiteX7" fmla="*/ 914400 w 3914775"/>
              <a:gd name="connsiteY7" fmla="*/ 2819400 h 3892550"/>
              <a:gd name="connsiteX8" fmla="*/ 692150 w 3914775"/>
              <a:gd name="connsiteY8" fmla="*/ 2546350 h 3892550"/>
              <a:gd name="connsiteX9" fmla="*/ 355600 w 3914775"/>
              <a:gd name="connsiteY9" fmla="*/ 2006600 h 3892550"/>
              <a:gd name="connsiteX10" fmla="*/ 152400 w 3914775"/>
              <a:gd name="connsiteY10" fmla="*/ 1600200 h 3892550"/>
              <a:gd name="connsiteX11" fmla="*/ 31750 w 3914775"/>
              <a:gd name="connsiteY11" fmla="*/ 1238250 h 3892550"/>
              <a:gd name="connsiteX12" fmla="*/ 0 w 3914775"/>
              <a:gd name="connsiteY12" fmla="*/ 1028700 h 3892550"/>
              <a:gd name="connsiteX13" fmla="*/ 6350 w 3914775"/>
              <a:gd name="connsiteY13" fmla="*/ 812800 h 3892550"/>
              <a:gd name="connsiteX14" fmla="*/ 44450 w 3914775"/>
              <a:gd name="connsiteY14" fmla="*/ 628650 h 3892550"/>
              <a:gd name="connsiteX15" fmla="*/ 95250 w 3914775"/>
              <a:gd name="connsiteY15" fmla="*/ 469900 h 3892550"/>
              <a:gd name="connsiteX16" fmla="*/ 190500 w 3914775"/>
              <a:gd name="connsiteY16" fmla="*/ 317500 h 3892550"/>
              <a:gd name="connsiteX17" fmla="*/ 292100 w 3914775"/>
              <a:gd name="connsiteY17" fmla="*/ 228600 h 3892550"/>
              <a:gd name="connsiteX18" fmla="*/ 457200 w 3914775"/>
              <a:gd name="connsiteY18" fmla="*/ 107950 h 3892550"/>
              <a:gd name="connsiteX19" fmla="*/ 584200 w 3914775"/>
              <a:gd name="connsiteY19" fmla="*/ 44450 h 3892550"/>
              <a:gd name="connsiteX20" fmla="*/ 666750 w 3914775"/>
              <a:gd name="connsiteY20" fmla="*/ 19050 h 3892550"/>
              <a:gd name="connsiteX21" fmla="*/ 755650 w 3914775"/>
              <a:gd name="connsiteY21" fmla="*/ 0 h 3892550"/>
              <a:gd name="connsiteX22" fmla="*/ 831850 w 3914775"/>
              <a:gd name="connsiteY22" fmla="*/ 12700 h 3892550"/>
              <a:gd name="connsiteX23" fmla="*/ 908050 w 3914775"/>
              <a:gd name="connsiteY23" fmla="*/ 31750 h 3892550"/>
              <a:gd name="connsiteX24" fmla="*/ 1009650 w 3914775"/>
              <a:gd name="connsiteY24" fmla="*/ 82550 h 3892550"/>
              <a:gd name="connsiteX25" fmla="*/ 1149350 w 3914775"/>
              <a:gd name="connsiteY25" fmla="*/ 196850 h 3892550"/>
              <a:gd name="connsiteX26" fmla="*/ 1282700 w 3914775"/>
              <a:gd name="connsiteY26" fmla="*/ 323850 h 3892550"/>
              <a:gd name="connsiteX27" fmla="*/ 1435100 w 3914775"/>
              <a:gd name="connsiteY27" fmla="*/ 501650 h 3892550"/>
              <a:gd name="connsiteX28" fmla="*/ 1612900 w 3914775"/>
              <a:gd name="connsiteY28" fmla="*/ 692150 h 3892550"/>
              <a:gd name="connsiteX29" fmla="*/ 1790700 w 3914775"/>
              <a:gd name="connsiteY29" fmla="*/ 863600 h 3892550"/>
              <a:gd name="connsiteX30" fmla="*/ 1943100 w 3914775"/>
              <a:gd name="connsiteY30" fmla="*/ 933450 h 3892550"/>
              <a:gd name="connsiteX31" fmla="*/ 2063750 w 3914775"/>
              <a:gd name="connsiteY31" fmla="*/ 965200 h 3892550"/>
              <a:gd name="connsiteX32" fmla="*/ 2330450 w 3914775"/>
              <a:gd name="connsiteY32" fmla="*/ 977900 h 3892550"/>
              <a:gd name="connsiteX33" fmla="*/ 2571750 w 3914775"/>
              <a:gd name="connsiteY33" fmla="*/ 1009650 h 3892550"/>
              <a:gd name="connsiteX34" fmla="*/ 2806700 w 3914775"/>
              <a:gd name="connsiteY34" fmla="*/ 1041400 h 3892550"/>
              <a:gd name="connsiteX35" fmla="*/ 3073400 w 3914775"/>
              <a:gd name="connsiteY35" fmla="*/ 1130300 h 3892550"/>
              <a:gd name="connsiteX36" fmla="*/ 3206750 w 3914775"/>
              <a:gd name="connsiteY36" fmla="*/ 1206500 h 3892550"/>
              <a:gd name="connsiteX37" fmla="*/ 3397250 w 3914775"/>
              <a:gd name="connsiteY37" fmla="*/ 1346200 h 3892550"/>
              <a:gd name="connsiteX38" fmla="*/ 3575050 w 3914775"/>
              <a:gd name="connsiteY38" fmla="*/ 1517650 h 3892550"/>
              <a:gd name="connsiteX39" fmla="*/ 3727450 w 3914775"/>
              <a:gd name="connsiteY39" fmla="*/ 1727200 h 3892550"/>
              <a:gd name="connsiteX40" fmla="*/ 3835400 w 3914775"/>
              <a:gd name="connsiteY40" fmla="*/ 1911350 h 3892550"/>
              <a:gd name="connsiteX41" fmla="*/ 3914775 w 3914775"/>
              <a:gd name="connsiteY41" fmla="*/ 2114550 h 3892550"/>
              <a:gd name="connsiteX42" fmla="*/ 3844925 w 3914775"/>
              <a:gd name="connsiteY42" fmla="*/ 2155825 h 3892550"/>
              <a:gd name="connsiteX43" fmla="*/ 2924175 w 3914775"/>
              <a:gd name="connsiteY43" fmla="*/ 3063875 h 3892550"/>
              <a:gd name="connsiteX44" fmla="*/ 3206750 w 3914775"/>
              <a:gd name="connsiteY44" fmla="*/ 3797300 h 3892550"/>
              <a:gd name="connsiteX45" fmla="*/ 3016250 w 3914775"/>
              <a:gd name="connsiteY45" fmla="*/ 3867150 h 3892550"/>
              <a:gd name="connsiteX46" fmla="*/ 2940050 w 3914775"/>
              <a:gd name="connsiteY46" fmla="*/ 3892550 h 3892550"/>
              <a:gd name="connsiteX47" fmla="*/ 2847975 w 3914775"/>
              <a:gd name="connsiteY47" fmla="*/ 3130550 h 3892550"/>
              <a:gd name="connsiteX0" fmla="*/ 2847975 w 3914775"/>
              <a:gd name="connsiteY0" fmla="*/ 3130550 h 3892550"/>
              <a:gd name="connsiteX1" fmla="*/ 2555875 w 3914775"/>
              <a:gd name="connsiteY1" fmla="*/ 3403600 h 3892550"/>
              <a:gd name="connsiteX2" fmla="*/ 2174875 w 3914775"/>
              <a:gd name="connsiteY2" fmla="*/ 3797300 h 3892550"/>
              <a:gd name="connsiteX3" fmla="*/ 2089150 w 3914775"/>
              <a:gd name="connsiteY3" fmla="*/ 3733800 h 3892550"/>
              <a:gd name="connsiteX4" fmla="*/ 1657350 w 3914775"/>
              <a:gd name="connsiteY4" fmla="*/ 3505200 h 3892550"/>
              <a:gd name="connsiteX5" fmla="*/ 1428750 w 3914775"/>
              <a:gd name="connsiteY5" fmla="*/ 3333750 h 3892550"/>
              <a:gd name="connsiteX6" fmla="*/ 1187450 w 3914775"/>
              <a:gd name="connsiteY6" fmla="*/ 3117850 h 3892550"/>
              <a:gd name="connsiteX7" fmla="*/ 914400 w 3914775"/>
              <a:gd name="connsiteY7" fmla="*/ 2819400 h 3892550"/>
              <a:gd name="connsiteX8" fmla="*/ 692150 w 3914775"/>
              <a:gd name="connsiteY8" fmla="*/ 2546350 h 3892550"/>
              <a:gd name="connsiteX9" fmla="*/ 355600 w 3914775"/>
              <a:gd name="connsiteY9" fmla="*/ 2006600 h 3892550"/>
              <a:gd name="connsiteX10" fmla="*/ 152400 w 3914775"/>
              <a:gd name="connsiteY10" fmla="*/ 1600200 h 3892550"/>
              <a:gd name="connsiteX11" fmla="*/ 31750 w 3914775"/>
              <a:gd name="connsiteY11" fmla="*/ 1238250 h 3892550"/>
              <a:gd name="connsiteX12" fmla="*/ 0 w 3914775"/>
              <a:gd name="connsiteY12" fmla="*/ 1028700 h 3892550"/>
              <a:gd name="connsiteX13" fmla="*/ 6350 w 3914775"/>
              <a:gd name="connsiteY13" fmla="*/ 812800 h 3892550"/>
              <a:gd name="connsiteX14" fmla="*/ 44450 w 3914775"/>
              <a:gd name="connsiteY14" fmla="*/ 628650 h 3892550"/>
              <a:gd name="connsiteX15" fmla="*/ 95250 w 3914775"/>
              <a:gd name="connsiteY15" fmla="*/ 469900 h 3892550"/>
              <a:gd name="connsiteX16" fmla="*/ 190500 w 3914775"/>
              <a:gd name="connsiteY16" fmla="*/ 317500 h 3892550"/>
              <a:gd name="connsiteX17" fmla="*/ 292100 w 3914775"/>
              <a:gd name="connsiteY17" fmla="*/ 228600 h 3892550"/>
              <a:gd name="connsiteX18" fmla="*/ 457200 w 3914775"/>
              <a:gd name="connsiteY18" fmla="*/ 107950 h 3892550"/>
              <a:gd name="connsiteX19" fmla="*/ 584200 w 3914775"/>
              <a:gd name="connsiteY19" fmla="*/ 44450 h 3892550"/>
              <a:gd name="connsiteX20" fmla="*/ 666750 w 3914775"/>
              <a:gd name="connsiteY20" fmla="*/ 19050 h 3892550"/>
              <a:gd name="connsiteX21" fmla="*/ 755650 w 3914775"/>
              <a:gd name="connsiteY21" fmla="*/ 0 h 3892550"/>
              <a:gd name="connsiteX22" fmla="*/ 831850 w 3914775"/>
              <a:gd name="connsiteY22" fmla="*/ 12700 h 3892550"/>
              <a:gd name="connsiteX23" fmla="*/ 908050 w 3914775"/>
              <a:gd name="connsiteY23" fmla="*/ 31750 h 3892550"/>
              <a:gd name="connsiteX24" fmla="*/ 1009650 w 3914775"/>
              <a:gd name="connsiteY24" fmla="*/ 82550 h 3892550"/>
              <a:gd name="connsiteX25" fmla="*/ 1149350 w 3914775"/>
              <a:gd name="connsiteY25" fmla="*/ 196850 h 3892550"/>
              <a:gd name="connsiteX26" fmla="*/ 1282700 w 3914775"/>
              <a:gd name="connsiteY26" fmla="*/ 323850 h 3892550"/>
              <a:gd name="connsiteX27" fmla="*/ 1435100 w 3914775"/>
              <a:gd name="connsiteY27" fmla="*/ 501650 h 3892550"/>
              <a:gd name="connsiteX28" fmla="*/ 1612900 w 3914775"/>
              <a:gd name="connsiteY28" fmla="*/ 692150 h 3892550"/>
              <a:gd name="connsiteX29" fmla="*/ 1790700 w 3914775"/>
              <a:gd name="connsiteY29" fmla="*/ 863600 h 3892550"/>
              <a:gd name="connsiteX30" fmla="*/ 1943100 w 3914775"/>
              <a:gd name="connsiteY30" fmla="*/ 933450 h 3892550"/>
              <a:gd name="connsiteX31" fmla="*/ 2063750 w 3914775"/>
              <a:gd name="connsiteY31" fmla="*/ 965200 h 3892550"/>
              <a:gd name="connsiteX32" fmla="*/ 2330450 w 3914775"/>
              <a:gd name="connsiteY32" fmla="*/ 977900 h 3892550"/>
              <a:gd name="connsiteX33" fmla="*/ 2571750 w 3914775"/>
              <a:gd name="connsiteY33" fmla="*/ 1009650 h 3892550"/>
              <a:gd name="connsiteX34" fmla="*/ 2806700 w 3914775"/>
              <a:gd name="connsiteY34" fmla="*/ 1041400 h 3892550"/>
              <a:gd name="connsiteX35" fmla="*/ 3073400 w 3914775"/>
              <a:gd name="connsiteY35" fmla="*/ 1130300 h 3892550"/>
              <a:gd name="connsiteX36" fmla="*/ 3206750 w 3914775"/>
              <a:gd name="connsiteY36" fmla="*/ 1206500 h 3892550"/>
              <a:gd name="connsiteX37" fmla="*/ 3397250 w 3914775"/>
              <a:gd name="connsiteY37" fmla="*/ 1346200 h 3892550"/>
              <a:gd name="connsiteX38" fmla="*/ 3575050 w 3914775"/>
              <a:gd name="connsiteY38" fmla="*/ 1517650 h 3892550"/>
              <a:gd name="connsiteX39" fmla="*/ 3727450 w 3914775"/>
              <a:gd name="connsiteY39" fmla="*/ 1727200 h 3892550"/>
              <a:gd name="connsiteX40" fmla="*/ 3835400 w 3914775"/>
              <a:gd name="connsiteY40" fmla="*/ 1911350 h 3892550"/>
              <a:gd name="connsiteX41" fmla="*/ 3914775 w 3914775"/>
              <a:gd name="connsiteY41" fmla="*/ 2114550 h 3892550"/>
              <a:gd name="connsiteX42" fmla="*/ 3844925 w 3914775"/>
              <a:gd name="connsiteY42" fmla="*/ 2155825 h 3892550"/>
              <a:gd name="connsiteX43" fmla="*/ 2924175 w 3914775"/>
              <a:gd name="connsiteY43" fmla="*/ 3063875 h 3892550"/>
              <a:gd name="connsiteX44" fmla="*/ 3206750 w 3914775"/>
              <a:gd name="connsiteY44" fmla="*/ 3797300 h 3892550"/>
              <a:gd name="connsiteX45" fmla="*/ 2940050 w 3914775"/>
              <a:gd name="connsiteY45" fmla="*/ 3892550 h 3892550"/>
              <a:gd name="connsiteX46" fmla="*/ 2847975 w 3914775"/>
              <a:gd name="connsiteY46" fmla="*/ 3130550 h 3892550"/>
              <a:gd name="connsiteX0" fmla="*/ 2847975 w 3914775"/>
              <a:gd name="connsiteY0" fmla="*/ 3130550 h 3892550"/>
              <a:gd name="connsiteX1" fmla="*/ 2555875 w 3914775"/>
              <a:gd name="connsiteY1" fmla="*/ 3403600 h 3892550"/>
              <a:gd name="connsiteX2" fmla="*/ 2174875 w 3914775"/>
              <a:gd name="connsiteY2" fmla="*/ 3797300 h 3892550"/>
              <a:gd name="connsiteX3" fmla="*/ 2089150 w 3914775"/>
              <a:gd name="connsiteY3" fmla="*/ 3733800 h 3892550"/>
              <a:gd name="connsiteX4" fmla="*/ 1657350 w 3914775"/>
              <a:gd name="connsiteY4" fmla="*/ 3505200 h 3892550"/>
              <a:gd name="connsiteX5" fmla="*/ 1428750 w 3914775"/>
              <a:gd name="connsiteY5" fmla="*/ 3333750 h 3892550"/>
              <a:gd name="connsiteX6" fmla="*/ 1187450 w 3914775"/>
              <a:gd name="connsiteY6" fmla="*/ 3117850 h 3892550"/>
              <a:gd name="connsiteX7" fmla="*/ 914400 w 3914775"/>
              <a:gd name="connsiteY7" fmla="*/ 2819400 h 3892550"/>
              <a:gd name="connsiteX8" fmla="*/ 692150 w 3914775"/>
              <a:gd name="connsiteY8" fmla="*/ 2546350 h 3892550"/>
              <a:gd name="connsiteX9" fmla="*/ 355600 w 3914775"/>
              <a:gd name="connsiteY9" fmla="*/ 2006600 h 3892550"/>
              <a:gd name="connsiteX10" fmla="*/ 152400 w 3914775"/>
              <a:gd name="connsiteY10" fmla="*/ 1600200 h 3892550"/>
              <a:gd name="connsiteX11" fmla="*/ 31750 w 3914775"/>
              <a:gd name="connsiteY11" fmla="*/ 1238250 h 3892550"/>
              <a:gd name="connsiteX12" fmla="*/ 0 w 3914775"/>
              <a:gd name="connsiteY12" fmla="*/ 1028700 h 3892550"/>
              <a:gd name="connsiteX13" fmla="*/ 6350 w 3914775"/>
              <a:gd name="connsiteY13" fmla="*/ 812800 h 3892550"/>
              <a:gd name="connsiteX14" fmla="*/ 44450 w 3914775"/>
              <a:gd name="connsiteY14" fmla="*/ 628650 h 3892550"/>
              <a:gd name="connsiteX15" fmla="*/ 95250 w 3914775"/>
              <a:gd name="connsiteY15" fmla="*/ 469900 h 3892550"/>
              <a:gd name="connsiteX16" fmla="*/ 190500 w 3914775"/>
              <a:gd name="connsiteY16" fmla="*/ 317500 h 3892550"/>
              <a:gd name="connsiteX17" fmla="*/ 292100 w 3914775"/>
              <a:gd name="connsiteY17" fmla="*/ 228600 h 3892550"/>
              <a:gd name="connsiteX18" fmla="*/ 457200 w 3914775"/>
              <a:gd name="connsiteY18" fmla="*/ 107950 h 3892550"/>
              <a:gd name="connsiteX19" fmla="*/ 584200 w 3914775"/>
              <a:gd name="connsiteY19" fmla="*/ 44450 h 3892550"/>
              <a:gd name="connsiteX20" fmla="*/ 666750 w 3914775"/>
              <a:gd name="connsiteY20" fmla="*/ 19050 h 3892550"/>
              <a:gd name="connsiteX21" fmla="*/ 755650 w 3914775"/>
              <a:gd name="connsiteY21" fmla="*/ 0 h 3892550"/>
              <a:gd name="connsiteX22" fmla="*/ 831850 w 3914775"/>
              <a:gd name="connsiteY22" fmla="*/ 12700 h 3892550"/>
              <a:gd name="connsiteX23" fmla="*/ 908050 w 3914775"/>
              <a:gd name="connsiteY23" fmla="*/ 31750 h 3892550"/>
              <a:gd name="connsiteX24" fmla="*/ 1009650 w 3914775"/>
              <a:gd name="connsiteY24" fmla="*/ 82550 h 3892550"/>
              <a:gd name="connsiteX25" fmla="*/ 1149350 w 3914775"/>
              <a:gd name="connsiteY25" fmla="*/ 196850 h 3892550"/>
              <a:gd name="connsiteX26" fmla="*/ 1282700 w 3914775"/>
              <a:gd name="connsiteY26" fmla="*/ 323850 h 3892550"/>
              <a:gd name="connsiteX27" fmla="*/ 1435100 w 3914775"/>
              <a:gd name="connsiteY27" fmla="*/ 501650 h 3892550"/>
              <a:gd name="connsiteX28" fmla="*/ 1612900 w 3914775"/>
              <a:gd name="connsiteY28" fmla="*/ 692150 h 3892550"/>
              <a:gd name="connsiteX29" fmla="*/ 1790700 w 3914775"/>
              <a:gd name="connsiteY29" fmla="*/ 863600 h 3892550"/>
              <a:gd name="connsiteX30" fmla="*/ 1943100 w 3914775"/>
              <a:gd name="connsiteY30" fmla="*/ 933450 h 3892550"/>
              <a:gd name="connsiteX31" fmla="*/ 2063750 w 3914775"/>
              <a:gd name="connsiteY31" fmla="*/ 965200 h 3892550"/>
              <a:gd name="connsiteX32" fmla="*/ 2330450 w 3914775"/>
              <a:gd name="connsiteY32" fmla="*/ 977900 h 3892550"/>
              <a:gd name="connsiteX33" fmla="*/ 2571750 w 3914775"/>
              <a:gd name="connsiteY33" fmla="*/ 1009650 h 3892550"/>
              <a:gd name="connsiteX34" fmla="*/ 2806700 w 3914775"/>
              <a:gd name="connsiteY34" fmla="*/ 1041400 h 3892550"/>
              <a:gd name="connsiteX35" fmla="*/ 3073400 w 3914775"/>
              <a:gd name="connsiteY35" fmla="*/ 1130300 h 3892550"/>
              <a:gd name="connsiteX36" fmla="*/ 3206750 w 3914775"/>
              <a:gd name="connsiteY36" fmla="*/ 1206500 h 3892550"/>
              <a:gd name="connsiteX37" fmla="*/ 3397250 w 3914775"/>
              <a:gd name="connsiteY37" fmla="*/ 1346200 h 3892550"/>
              <a:gd name="connsiteX38" fmla="*/ 3575050 w 3914775"/>
              <a:gd name="connsiteY38" fmla="*/ 1517650 h 3892550"/>
              <a:gd name="connsiteX39" fmla="*/ 3727450 w 3914775"/>
              <a:gd name="connsiteY39" fmla="*/ 1727200 h 3892550"/>
              <a:gd name="connsiteX40" fmla="*/ 3835400 w 3914775"/>
              <a:gd name="connsiteY40" fmla="*/ 1911350 h 3892550"/>
              <a:gd name="connsiteX41" fmla="*/ 3914775 w 3914775"/>
              <a:gd name="connsiteY41" fmla="*/ 2114550 h 3892550"/>
              <a:gd name="connsiteX42" fmla="*/ 3844925 w 3914775"/>
              <a:gd name="connsiteY42" fmla="*/ 2155825 h 3892550"/>
              <a:gd name="connsiteX43" fmla="*/ 2924175 w 3914775"/>
              <a:gd name="connsiteY43" fmla="*/ 3063875 h 3892550"/>
              <a:gd name="connsiteX44" fmla="*/ 2940050 w 3914775"/>
              <a:gd name="connsiteY44" fmla="*/ 3892550 h 3892550"/>
              <a:gd name="connsiteX45" fmla="*/ 2847975 w 3914775"/>
              <a:gd name="connsiteY45" fmla="*/ 3130550 h 3892550"/>
              <a:gd name="connsiteX0" fmla="*/ 2847975 w 3914775"/>
              <a:gd name="connsiteY0" fmla="*/ 3130550 h 3797300"/>
              <a:gd name="connsiteX1" fmla="*/ 2555875 w 3914775"/>
              <a:gd name="connsiteY1" fmla="*/ 3403600 h 3797300"/>
              <a:gd name="connsiteX2" fmla="*/ 2174875 w 3914775"/>
              <a:gd name="connsiteY2" fmla="*/ 3797300 h 3797300"/>
              <a:gd name="connsiteX3" fmla="*/ 2089150 w 3914775"/>
              <a:gd name="connsiteY3" fmla="*/ 3733800 h 3797300"/>
              <a:gd name="connsiteX4" fmla="*/ 1657350 w 3914775"/>
              <a:gd name="connsiteY4" fmla="*/ 3505200 h 3797300"/>
              <a:gd name="connsiteX5" fmla="*/ 1428750 w 3914775"/>
              <a:gd name="connsiteY5" fmla="*/ 3333750 h 3797300"/>
              <a:gd name="connsiteX6" fmla="*/ 1187450 w 3914775"/>
              <a:gd name="connsiteY6" fmla="*/ 3117850 h 3797300"/>
              <a:gd name="connsiteX7" fmla="*/ 914400 w 3914775"/>
              <a:gd name="connsiteY7" fmla="*/ 2819400 h 3797300"/>
              <a:gd name="connsiteX8" fmla="*/ 692150 w 3914775"/>
              <a:gd name="connsiteY8" fmla="*/ 2546350 h 3797300"/>
              <a:gd name="connsiteX9" fmla="*/ 355600 w 3914775"/>
              <a:gd name="connsiteY9" fmla="*/ 2006600 h 3797300"/>
              <a:gd name="connsiteX10" fmla="*/ 152400 w 3914775"/>
              <a:gd name="connsiteY10" fmla="*/ 1600200 h 3797300"/>
              <a:gd name="connsiteX11" fmla="*/ 31750 w 3914775"/>
              <a:gd name="connsiteY11" fmla="*/ 1238250 h 3797300"/>
              <a:gd name="connsiteX12" fmla="*/ 0 w 3914775"/>
              <a:gd name="connsiteY12" fmla="*/ 1028700 h 3797300"/>
              <a:gd name="connsiteX13" fmla="*/ 6350 w 3914775"/>
              <a:gd name="connsiteY13" fmla="*/ 812800 h 3797300"/>
              <a:gd name="connsiteX14" fmla="*/ 44450 w 3914775"/>
              <a:gd name="connsiteY14" fmla="*/ 628650 h 3797300"/>
              <a:gd name="connsiteX15" fmla="*/ 95250 w 3914775"/>
              <a:gd name="connsiteY15" fmla="*/ 469900 h 3797300"/>
              <a:gd name="connsiteX16" fmla="*/ 190500 w 3914775"/>
              <a:gd name="connsiteY16" fmla="*/ 317500 h 3797300"/>
              <a:gd name="connsiteX17" fmla="*/ 292100 w 3914775"/>
              <a:gd name="connsiteY17" fmla="*/ 228600 h 3797300"/>
              <a:gd name="connsiteX18" fmla="*/ 457200 w 3914775"/>
              <a:gd name="connsiteY18" fmla="*/ 107950 h 3797300"/>
              <a:gd name="connsiteX19" fmla="*/ 584200 w 3914775"/>
              <a:gd name="connsiteY19" fmla="*/ 44450 h 3797300"/>
              <a:gd name="connsiteX20" fmla="*/ 666750 w 3914775"/>
              <a:gd name="connsiteY20" fmla="*/ 19050 h 3797300"/>
              <a:gd name="connsiteX21" fmla="*/ 755650 w 3914775"/>
              <a:gd name="connsiteY21" fmla="*/ 0 h 3797300"/>
              <a:gd name="connsiteX22" fmla="*/ 831850 w 3914775"/>
              <a:gd name="connsiteY22" fmla="*/ 12700 h 3797300"/>
              <a:gd name="connsiteX23" fmla="*/ 908050 w 3914775"/>
              <a:gd name="connsiteY23" fmla="*/ 31750 h 3797300"/>
              <a:gd name="connsiteX24" fmla="*/ 1009650 w 3914775"/>
              <a:gd name="connsiteY24" fmla="*/ 82550 h 3797300"/>
              <a:gd name="connsiteX25" fmla="*/ 1149350 w 3914775"/>
              <a:gd name="connsiteY25" fmla="*/ 196850 h 3797300"/>
              <a:gd name="connsiteX26" fmla="*/ 1282700 w 3914775"/>
              <a:gd name="connsiteY26" fmla="*/ 323850 h 3797300"/>
              <a:gd name="connsiteX27" fmla="*/ 1435100 w 3914775"/>
              <a:gd name="connsiteY27" fmla="*/ 501650 h 3797300"/>
              <a:gd name="connsiteX28" fmla="*/ 1612900 w 3914775"/>
              <a:gd name="connsiteY28" fmla="*/ 692150 h 3797300"/>
              <a:gd name="connsiteX29" fmla="*/ 1790700 w 3914775"/>
              <a:gd name="connsiteY29" fmla="*/ 863600 h 3797300"/>
              <a:gd name="connsiteX30" fmla="*/ 1943100 w 3914775"/>
              <a:gd name="connsiteY30" fmla="*/ 933450 h 3797300"/>
              <a:gd name="connsiteX31" fmla="*/ 2063750 w 3914775"/>
              <a:gd name="connsiteY31" fmla="*/ 965200 h 3797300"/>
              <a:gd name="connsiteX32" fmla="*/ 2330450 w 3914775"/>
              <a:gd name="connsiteY32" fmla="*/ 977900 h 3797300"/>
              <a:gd name="connsiteX33" fmla="*/ 2571750 w 3914775"/>
              <a:gd name="connsiteY33" fmla="*/ 1009650 h 3797300"/>
              <a:gd name="connsiteX34" fmla="*/ 2806700 w 3914775"/>
              <a:gd name="connsiteY34" fmla="*/ 1041400 h 3797300"/>
              <a:gd name="connsiteX35" fmla="*/ 3073400 w 3914775"/>
              <a:gd name="connsiteY35" fmla="*/ 1130300 h 3797300"/>
              <a:gd name="connsiteX36" fmla="*/ 3206750 w 3914775"/>
              <a:gd name="connsiteY36" fmla="*/ 1206500 h 3797300"/>
              <a:gd name="connsiteX37" fmla="*/ 3397250 w 3914775"/>
              <a:gd name="connsiteY37" fmla="*/ 1346200 h 3797300"/>
              <a:gd name="connsiteX38" fmla="*/ 3575050 w 3914775"/>
              <a:gd name="connsiteY38" fmla="*/ 1517650 h 3797300"/>
              <a:gd name="connsiteX39" fmla="*/ 3727450 w 3914775"/>
              <a:gd name="connsiteY39" fmla="*/ 1727200 h 3797300"/>
              <a:gd name="connsiteX40" fmla="*/ 3835400 w 3914775"/>
              <a:gd name="connsiteY40" fmla="*/ 1911350 h 3797300"/>
              <a:gd name="connsiteX41" fmla="*/ 3914775 w 3914775"/>
              <a:gd name="connsiteY41" fmla="*/ 2114550 h 3797300"/>
              <a:gd name="connsiteX42" fmla="*/ 3844925 w 3914775"/>
              <a:gd name="connsiteY42" fmla="*/ 2155825 h 3797300"/>
              <a:gd name="connsiteX43" fmla="*/ 2924175 w 3914775"/>
              <a:gd name="connsiteY43" fmla="*/ 3063875 h 3797300"/>
              <a:gd name="connsiteX44" fmla="*/ 2847975 w 3914775"/>
              <a:gd name="connsiteY44" fmla="*/ 3130550 h 3797300"/>
              <a:gd name="connsiteX0" fmla="*/ 2847975 w 3914775"/>
              <a:gd name="connsiteY0" fmla="*/ 3130550 h 3778250"/>
              <a:gd name="connsiteX1" fmla="*/ 2555875 w 3914775"/>
              <a:gd name="connsiteY1" fmla="*/ 3403600 h 3778250"/>
              <a:gd name="connsiteX2" fmla="*/ 2127250 w 3914775"/>
              <a:gd name="connsiteY2" fmla="*/ 3778250 h 3778250"/>
              <a:gd name="connsiteX3" fmla="*/ 2089150 w 3914775"/>
              <a:gd name="connsiteY3" fmla="*/ 3733800 h 3778250"/>
              <a:gd name="connsiteX4" fmla="*/ 1657350 w 3914775"/>
              <a:gd name="connsiteY4" fmla="*/ 3505200 h 3778250"/>
              <a:gd name="connsiteX5" fmla="*/ 1428750 w 3914775"/>
              <a:gd name="connsiteY5" fmla="*/ 3333750 h 3778250"/>
              <a:gd name="connsiteX6" fmla="*/ 1187450 w 3914775"/>
              <a:gd name="connsiteY6" fmla="*/ 3117850 h 3778250"/>
              <a:gd name="connsiteX7" fmla="*/ 914400 w 3914775"/>
              <a:gd name="connsiteY7" fmla="*/ 2819400 h 3778250"/>
              <a:gd name="connsiteX8" fmla="*/ 692150 w 3914775"/>
              <a:gd name="connsiteY8" fmla="*/ 2546350 h 3778250"/>
              <a:gd name="connsiteX9" fmla="*/ 355600 w 3914775"/>
              <a:gd name="connsiteY9" fmla="*/ 2006600 h 3778250"/>
              <a:gd name="connsiteX10" fmla="*/ 152400 w 3914775"/>
              <a:gd name="connsiteY10" fmla="*/ 1600200 h 3778250"/>
              <a:gd name="connsiteX11" fmla="*/ 31750 w 3914775"/>
              <a:gd name="connsiteY11" fmla="*/ 1238250 h 3778250"/>
              <a:gd name="connsiteX12" fmla="*/ 0 w 3914775"/>
              <a:gd name="connsiteY12" fmla="*/ 1028700 h 3778250"/>
              <a:gd name="connsiteX13" fmla="*/ 6350 w 3914775"/>
              <a:gd name="connsiteY13" fmla="*/ 812800 h 3778250"/>
              <a:gd name="connsiteX14" fmla="*/ 44450 w 3914775"/>
              <a:gd name="connsiteY14" fmla="*/ 628650 h 3778250"/>
              <a:gd name="connsiteX15" fmla="*/ 95250 w 3914775"/>
              <a:gd name="connsiteY15" fmla="*/ 469900 h 3778250"/>
              <a:gd name="connsiteX16" fmla="*/ 190500 w 3914775"/>
              <a:gd name="connsiteY16" fmla="*/ 317500 h 3778250"/>
              <a:gd name="connsiteX17" fmla="*/ 292100 w 3914775"/>
              <a:gd name="connsiteY17" fmla="*/ 228600 h 3778250"/>
              <a:gd name="connsiteX18" fmla="*/ 457200 w 3914775"/>
              <a:gd name="connsiteY18" fmla="*/ 107950 h 3778250"/>
              <a:gd name="connsiteX19" fmla="*/ 584200 w 3914775"/>
              <a:gd name="connsiteY19" fmla="*/ 44450 h 3778250"/>
              <a:gd name="connsiteX20" fmla="*/ 666750 w 3914775"/>
              <a:gd name="connsiteY20" fmla="*/ 19050 h 3778250"/>
              <a:gd name="connsiteX21" fmla="*/ 755650 w 3914775"/>
              <a:gd name="connsiteY21" fmla="*/ 0 h 3778250"/>
              <a:gd name="connsiteX22" fmla="*/ 831850 w 3914775"/>
              <a:gd name="connsiteY22" fmla="*/ 12700 h 3778250"/>
              <a:gd name="connsiteX23" fmla="*/ 908050 w 3914775"/>
              <a:gd name="connsiteY23" fmla="*/ 31750 h 3778250"/>
              <a:gd name="connsiteX24" fmla="*/ 1009650 w 3914775"/>
              <a:gd name="connsiteY24" fmla="*/ 82550 h 3778250"/>
              <a:gd name="connsiteX25" fmla="*/ 1149350 w 3914775"/>
              <a:gd name="connsiteY25" fmla="*/ 196850 h 3778250"/>
              <a:gd name="connsiteX26" fmla="*/ 1282700 w 3914775"/>
              <a:gd name="connsiteY26" fmla="*/ 323850 h 3778250"/>
              <a:gd name="connsiteX27" fmla="*/ 1435100 w 3914775"/>
              <a:gd name="connsiteY27" fmla="*/ 501650 h 3778250"/>
              <a:gd name="connsiteX28" fmla="*/ 1612900 w 3914775"/>
              <a:gd name="connsiteY28" fmla="*/ 692150 h 3778250"/>
              <a:gd name="connsiteX29" fmla="*/ 1790700 w 3914775"/>
              <a:gd name="connsiteY29" fmla="*/ 863600 h 3778250"/>
              <a:gd name="connsiteX30" fmla="*/ 1943100 w 3914775"/>
              <a:gd name="connsiteY30" fmla="*/ 933450 h 3778250"/>
              <a:gd name="connsiteX31" fmla="*/ 2063750 w 3914775"/>
              <a:gd name="connsiteY31" fmla="*/ 965200 h 3778250"/>
              <a:gd name="connsiteX32" fmla="*/ 2330450 w 3914775"/>
              <a:gd name="connsiteY32" fmla="*/ 977900 h 3778250"/>
              <a:gd name="connsiteX33" fmla="*/ 2571750 w 3914775"/>
              <a:gd name="connsiteY33" fmla="*/ 1009650 h 3778250"/>
              <a:gd name="connsiteX34" fmla="*/ 2806700 w 3914775"/>
              <a:gd name="connsiteY34" fmla="*/ 1041400 h 3778250"/>
              <a:gd name="connsiteX35" fmla="*/ 3073400 w 3914775"/>
              <a:gd name="connsiteY35" fmla="*/ 1130300 h 3778250"/>
              <a:gd name="connsiteX36" fmla="*/ 3206750 w 3914775"/>
              <a:gd name="connsiteY36" fmla="*/ 1206500 h 3778250"/>
              <a:gd name="connsiteX37" fmla="*/ 3397250 w 3914775"/>
              <a:gd name="connsiteY37" fmla="*/ 1346200 h 3778250"/>
              <a:gd name="connsiteX38" fmla="*/ 3575050 w 3914775"/>
              <a:gd name="connsiteY38" fmla="*/ 1517650 h 3778250"/>
              <a:gd name="connsiteX39" fmla="*/ 3727450 w 3914775"/>
              <a:gd name="connsiteY39" fmla="*/ 1727200 h 3778250"/>
              <a:gd name="connsiteX40" fmla="*/ 3835400 w 3914775"/>
              <a:gd name="connsiteY40" fmla="*/ 1911350 h 3778250"/>
              <a:gd name="connsiteX41" fmla="*/ 3914775 w 3914775"/>
              <a:gd name="connsiteY41" fmla="*/ 2114550 h 3778250"/>
              <a:gd name="connsiteX42" fmla="*/ 3844925 w 3914775"/>
              <a:gd name="connsiteY42" fmla="*/ 2155825 h 3778250"/>
              <a:gd name="connsiteX43" fmla="*/ 2924175 w 3914775"/>
              <a:gd name="connsiteY43" fmla="*/ 3063875 h 3778250"/>
              <a:gd name="connsiteX44" fmla="*/ 2847975 w 3914775"/>
              <a:gd name="connsiteY44" fmla="*/ 3130550 h 3778250"/>
              <a:gd name="connsiteX0" fmla="*/ 2847975 w 3914775"/>
              <a:gd name="connsiteY0" fmla="*/ 3130550 h 3759200"/>
              <a:gd name="connsiteX1" fmla="*/ 2555875 w 3914775"/>
              <a:gd name="connsiteY1" fmla="*/ 3403600 h 3759200"/>
              <a:gd name="connsiteX2" fmla="*/ 2174875 w 3914775"/>
              <a:gd name="connsiteY2" fmla="*/ 3759200 h 3759200"/>
              <a:gd name="connsiteX3" fmla="*/ 2089150 w 3914775"/>
              <a:gd name="connsiteY3" fmla="*/ 3733800 h 3759200"/>
              <a:gd name="connsiteX4" fmla="*/ 1657350 w 3914775"/>
              <a:gd name="connsiteY4" fmla="*/ 3505200 h 3759200"/>
              <a:gd name="connsiteX5" fmla="*/ 1428750 w 3914775"/>
              <a:gd name="connsiteY5" fmla="*/ 3333750 h 3759200"/>
              <a:gd name="connsiteX6" fmla="*/ 1187450 w 3914775"/>
              <a:gd name="connsiteY6" fmla="*/ 3117850 h 3759200"/>
              <a:gd name="connsiteX7" fmla="*/ 914400 w 3914775"/>
              <a:gd name="connsiteY7" fmla="*/ 2819400 h 3759200"/>
              <a:gd name="connsiteX8" fmla="*/ 692150 w 3914775"/>
              <a:gd name="connsiteY8" fmla="*/ 2546350 h 3759200"/>
              <a:gd name="connsiteX9" fmla="*/ 355600 w 3914775"/>
              <a:gd name="connsiteY9" fmla="*/ 2006600 h 3759200"/>
              <a:gd name="connsiteX10" fmla="*/ 152400 w 3914775"/>
              <a:gd name="connsiteY10" fmla="*/ 1600200 h 3759200"/>
              <a:gd name="connsiteX11" fmla="*/ 31750 w 3914775"/>
              <a:gd name="connsiteY11" fmla="*/ 1238250 h 3759200"/>
              <a:gd name="connsiteX12" fmla="*/ 0 w 3914775"/>
              <a:gd name="connsiteY12" fmla="*/ 1028700 h 3759200"/>
              <a:gd name="connsiteX13" fmla="*/ 6350 w 3914775"/>
              <a:gd name="connsiteY13" fmla="*/ 812800 h 3759200"/>
              <a:gd name="connsiteX14" fmla="*/ 44450 w 3914775"/>
              <a:gd name="connsiteY14" fmla="*/ 628650 h 3759200"/>
              <a:gd name="connsiteX15" fmla="*/ 95250 w 3914775"/>
              <a:gd name="connsiteY15" fmla="*/ 469900 h 3759200"/>
              <a:gd name="connsiteX16" fmla="*/ 190500 w 3914775"/>
              <a:gd name="connsiteY16" fmla="*/ 317500 h 3759200"/>
              <a:gd name="connsiteX17" fmla="*/ 292100 w 3914775"/>
              <a:gd name="connsiteY17" fmla="*/ 228600 h 3759200"/>
              <a:gd name="connsiteX18" fmla="*/ 457200 w 3914775"/>
              <a:gd name="connsiteY18" fmla="*/ 107950 h 3759200"/>
              <a:gd name="connsiteX19" fmla="*/ 584200 w 3914775"/>
              <a:gd name="connsiteY19" fmla="*/ 44450 h 3759200"/>
              <a:gd name="connsiteX20" fmla="*/ 666750 w 3914775"/>
              <a:gd name="connsiteY20" fmla="*/ 19050 h 3759200"/>
              <a:gd name="connsiteX21" fmla="*/ 755650 w 3914775"/>
              <a:gd name="connsiteY21" fmla="*/ 0 h 3759200"/>
              <a:gd name="connsiteX22" fmla="*/ 831850 w 3914775"/>
              <a:gd name="connsiteY22" fmla="*/ 12700 h 3759200"/>
              <a:gd name="connsiteX23" fmla="*/ 908050 w 3914775"/>
              <a:gd name="connsiteY23" fmla="*/ 31750 h 3759200"/>
              <a:gd name="connsiteX24" fmla="*/ 1009650 w 3914775"/>
              <a:gd name="connsiteY24" fmla="*/ 82550 h 3759200"/>
              <a:gd name="connsiteX25" fmla="*/ 1149350 w 3914775"/>
              <a:gd name="connsiteY25" fmla="*/ 196850 h 3759200"/>
              <a:gd name="connsiteX26" fmla="*/ 1282700 w 3914775"/>
              <a:gd name="connsiteY26" fmla="*/ 323850 h 3759200"/>
              <a:gd name="connsiteX27" fmla="*/ 1435100 w 3914775"/>
              <a:gd name="connsiteY27" fmla="*/ 501650 h 3759200"/>
              <a:gd name="connsiteX28" fmla="*/ 1612900 w 3914775"/>
              <a:gd name="connsiteY28" fmla="*/ 692150 h 3759200"/>
              <a:gd name="connsiteX29" fmla="*/ 1790700 w 3914775"/>
              <a:gd name="connsiteY29" fmla="*/ 863600 h 3759200"/>
              <a:gd name="connsiteX30" fmla="*/ 1943100 w 3914775"/>
              <a:gd name="connsiteY30" fmla="*/ 933450 h 3759200"/>
              <a:gd name="connsiteX31" fmla="*/ 2063750 w 3914775"/>
              <a:gd name="connsiteY31" fmla="*/ 965200 h 3759200"/>
              <a:gd name="connsiteX32" fmla="*/ 2330450 w 3914775"/>
              <a:gd name="connsiteY32" fmla="*/ 977900 h 3759200"/>
              <a:gd name="connsiteX33" fmla="*/ 2571750 w 3914775"/>
              <a:gd name="connsiteY33" fmla="*/ 1009650 h 3759200"/>
              <a:gd name="connsiteX34" fmla="*/ 2806700 w 3914775"/>
              <a:gd name="connsiteY34" fmla="*/ 1041400 h 3759200"/>
              <a:gd name="connsiteX35" fmla="*/ 3073400 w 3914775"/>
              <a:gd name="connsiteY35" fmla="*/ 1130300 h 3759200"/>
              <a:gd name="connsiteX36" fmla="*/ 3206750 w 3914775"/>
              <a:gd name="connsiteY36" fmla="*/ 1206500 h 3759200"/>
              <a:gd name="connsiteX37" fmla="*/ 3397250 w 3914775"/>
              <a:gd name="connsiteY37" fmla="*/ 1346200 h 3759200"/>
              <a:gd name="connsiteX38" fmla="*/ 3575050 w 3914775"/>
              <a:gd name="connsiteY38" fmla="*/ 1517650 h 3759200"/>
              <a:gd name="connsiteX39" fmla="*/ 3727450 w 3914775"/>
              <a:gd name="connsiteY39" fmla="*/ 1727200 h 3759200"/>
              <a:gd name="connsiteX40" fmla="*/ 3835400 w 3914775"/>
              <a:gd name="connsiteY40" fmla="*/ 1911350 h 3759200"/>
              <a:gd name="connsiteX41" fmla="*/ 3914775 w 3914775"/>
              <a:gd name="connsiteY41" fmla="*/ 2114550 h 3759200"/>
              <a:gd name="connsiteX42" fmla="*/ 3844925 w 3914775"/>
              <a:gd name="connsiteY42" fmla="*/ 2155825 h 3759200"/>
              <a:gd name="connsiteX43" fmla="*/ 2924175 w 3914775"/>
              <a:gd name="connsiteY43" fmla="*/ 3063875 h 3759200"/>
              <a:gd name="connsiteX44" fmla="*/ 2847975 w 3914775"/>
              <a:gd name="connsiteY44" fmla="*/ 3130550 h 3759200"/>
              <a:gd name="connsiteX0" fmla="*/ 2847975 w 3933825"/>
              <a:gd name="connsiteY0" fmla="*/ 3130550 h 3759200"/>
              <a:gd name="connsiteX1" fmla="*/ 2555875 w 3933825"/>
              <a:gd name="connsiteY1" fmla="*/ 3403600 h 3759200"/>
              <a:gd name="connsiteX2" fmla="*/ 2174875 w 3933825"/>
              <a:gd name="connsiteY2" fmla="*/ 3759200 h 3759200"/>
              <a:gd name="connsiteX3" fmla="*/ 2089150 w 3933825"/>
              <a:gd name="connsiteY3" fmla="*/ 3733800 h 3759200"/>
              <a:gd name="connsiteX4" fmla="*/ 1657350 w 3933825"/>
              <a:gd name="connsiteY4" fmla="*/ 3505200 h 3759200"/>
              <a:gd name="connsiteX5" fmla="*/ 1428750 w 3933825"/>
              <a:gd name="connsiteY5" fmla="*/ 3333750 h 3759200"/>
              <a:gd name="connsiteX6" fmla="*/ 1187450 w 3933825"/>
              <a:gd name="connsiteY6" fmla="*/ 3117850 h 3759200"/>
              <a:gd name="connsiteX7" fmla="*/ 914400 w 3933825"/>
              <a:gd name="connsiteY7" fmla="*/ 2819400 h 3759200"/>
              <a:gd name="connsiteX8" fmla="*/ 692150 w 3933825"/>
              <a:gd name="connsiteY8" fmla="*/ 2546350 h 3759200"/>
              <a:gd name="connsiteX9" fmla="*/ 355600 w 3933825"/>
              <a:gd name="connsiteY9" fmla="*/ 2006600 h 3759200"/>
              <a:gd name="connsiteX10" fmla="*/ 152400 w 3933825"/>
              <a:gd name="connsiteY10" fmla="*/ 1600200 h 3759200"/>
              <a:gd name="connsiteX11" fmla="*/ 31750 w 3933825"/>
              <a:gd name="connsiteY11" fmla="*/ 1238250 h 3759200"/>
              <a:gd name="connsiteX12" fmla="*/ 0 w 3933825"/>
              <a:gd name="connsiteY12" fmla="*/ 1028700 h 3759200"/>
              <a:gd name="connsiteX13" fmla="*/ 6350 w 3933825"/>
              <a:gd name="connsiteY13" fmla="*/ 812800 h 3759200"/>
              <a:gd name="connsiteX14" fmla="*/ 44450 w 3933825"/>
              <a:gd name="connsiteY14" fmla="*/ 628650 h 3759200"/>
              <a:gd name="connsiteX15" fmla="*/ 95250 w 3933825"/>
              <a:gd name="connsiteY15" fmla="*/ 469900 h 3759200"/>
              <a:gd name="connsiteX16" fmla="*/ 190500 w 3933825"/>
              <a:gd name="connsiteY16" fmla="*/ 317500 h 3759200"/>
              <a:gd name="connsiteX17" fmla="*/ 292100 w 3933825"/>
              <a:gd name="connsiteY17" fmla="*/ 228600 h 3759200"/>
              <a:gd name="connsiteX18" fmla="*/ 457200 w 3933825"/>
              <a:gd name="connsiteY18" fmla="*/ 107950 h 3759200"/>
              <a:gd name="connsiteX19" fmla="*/ 584200 w 3933825"/>
              <a:gd name="connsiteY19" fmla="*/ 44450 h 3759200"/>
              <a:gd name="connsiteX20" fmla="*/ 666750 w 3933825"/>
              <a:gd name="connsiteY20" fmla="*/ 19050 h 3759200"/>
              <a:gd name="connsiteX21" fmla="*/ 755650 w 3933825"/>
              <a:gd name="connsiteY21" fmla="*/ 0 h 3759200"/>
              <a:gd name="connsiteX22" fmla="*/ 831850 w 3933825"/>
              <a:gd name="connsiteY22" fmla="*/ 12700 h 3759200"/>
              <a:gd name="connsiteX23" fmla="*/ 908050 w 3933825"/>
              <a:gd name="connsiteY23" fmla="*/ 31750 h 3759200"/>
              <a:gd name="connsiteX24" fmla="*/ 1009650 w 3933825"/>
              <a:gd name="connsiteY24" fmla="*/ 82550 h 3759200"/>
              <a:gd name="connsiteX25" fmla="*/ 1149350 w 3933825"/>
              <a:gd name="connsiteY25" fmla="*/ 196850 h 3759200"/>
              <a:gd name="connsiteX26" fmla="*/ 1282700 w 3933825"/>
              <a:gd name="connsiteY26" fmla="*/ 323850 h 3759200"/>
              <a:gd name="connsiteX27" fmla="*/ 1435100 w 3933825"/>
              <a:gd name="connsiteY27" fmla="*/ 501650 h 3759200"/>
              <a:gd name="connsiteX28" fmla="*/ 1612900 w 3933825"/>
              <a:gd name="connsiteY28" fmla="*/ 692150 h 3759200"/>
              <a:gd name="connsiteX29" fmla="*/ 1790700 w 3933825"/>
              <a:gd name="connsiteY29" fmla="*/ 863600 h 3759200"/>
              <a:gd name="connsiteX30" fmla="*/ 1943100 w 3933825"/>
              <a:gd name="connsiteY30" fmla="*/ 933450 h 3759200"/>
              <a:gd name="connsiteX31" fmla="*/ 2063750 w 3933825"/>
              <a:gd name="connsiteY31" fmla="*/ 965200 h 3759200"/>
              <a:gd name="connsiteX32" fmla="*/ 2330450 w 3933825"/>
              <a:gd name="connsiteY32" fmla="*/ 977900 h 3759200"/>
              <a:gd name="connsiteX33" fmla="*/ 2571750 w 3933825"/>
              <a:gd name="connsiteY33" fmla="*/ 1009650 h 3759200"/>
              <a:gd name="connsiteX34" fmla="*/ 2806700 w 3933825"/>
              <a:gd name="connsiteY34" fmla="*/ 1041400 h 3759200"/>
              <a:gd name="connsiteX35" fmla="*/ 3073400 w 3933825"/>
              <a:gd name="connsiteY35" fmla="*/ 1130300 h 3759200"/>
              <a:gd name="connsiteX36" fmla="*/ 3206750 w 3933825"/>
              <a:gd name="connsiteY36" fmla="*/ 1206500 h 3759200"/>
              <a:gd name="connsiteX37" fmla="*/ 3397250 w 3933825"/>
              <a:gd name="connsiteY37" fmla="*/ 1346200 h 3759200"/>
              <a:gd name="connsiteX38" fmla="*/ 3575050 w 3933825"/>
              <a:gd name="connsiteY38" fmla="*/ 1517650 h 3759200"/>
              <a:gd name="connsiteX39" fmla="*/ 3727450 w 3933825"/>
              <a:gd name="connsiteY39" fmla="*/ 1727200 h 3759200"/>
              <a:gd name="connsiteX40" fmla="*/ 3835400 w 3933825"/>
              <a:gd name="connsiteY40" fmla="*/ 1911350 h 3759200"/>
              <a:gd name="connsiteX41" fmla="*/ 3933825 w 3933825"/>
              <a:gd name="connsiteY41" fmla="*/ 2085975 h 3759200"/>
              <a:gd name="connsiteX42" fmla="*/ 3844925 w 3933825"/>
              <a:gd name="connsiteY42" fmla="*/ 2155825 h 3759200"/>
              <a:gd name="connsiteX43" fmla="*/ 2924175 w 3933825"/>
              <a:gd name="connsiteY43" fmla="*/ 3063875 h 3759200"/>
              <a:gd name="connsiteX44" fmla="*/ 2847975 w 3933825"/>
              <a:gd name="connsiteY44" fmla="*/ 3130550 h 3759200"/>
              <a:gd name="connsiteX0" fmla="*/ 2847975 w 3933825"/>
              <a:gd name="connsiteY0" fmla="*/ 3130550 h 3759200"/>
              <a:gd name="connsiteX1" fmla="*/ 2555875 w 3933825"/>
              <a:gd name="connsiteY1" fmla="*/ 3346450 h 3759200"/>
              <a:gd name="connsiteX2" fmla="*/ 2174875 w 3933825"/>
              <a:gd name="connsiteY2" fmla="*/ 3759200 h 3759200"/>
              <a:gd name="connsiteX3" fmla="*/ 2089150 w 3933825"/>
              <a:gd name="connsiteY3" fmla="*/ 3733800 h 3759200"/>
              <a:gd name="connsiteX4" fmla="*/ 1657350 w 3933825"/>
              <a:gd name="connsiteY4" fmla="*/ 3505200 h 3759200"/>
              <a:gd name="connsiteX5" fmla="*/ 1428750 w 3933825"/>
              <a:gd name="connsiteY5" fmla="*/ 3333750 h 3759200"/>
              <a:gd name="connsiteX6" fmla="*/ 1187450 w 3933825"/>
              <a:gd name="connsiteY6" fmla="*/ 3117850 h 3759200"/>
              <a:gd name="connsiteX7" fmla="*/ 914400 w 3933825"/>
              <a:gd name="connsiteY7" fmla="*/ 2819400 h 3759200"/>
              <a:gd name="connsiteX8" fmla="*/ 692150 w 3933825"/>
              <a:gd name="connsiteY8" fmla="*/ 2546350 h 3759200"/>
              <a:gd name="connsiteX9" fmla="*/ 355600 w 3933825"/>
              <a:gd name="connsiteY9" fmla="*/ 2006600 h 3759200"/>
              <a:gd name="connsiteX10" fmla="*/ 152400 w 3933825"/>
              <a:gd name="connsiteY10" fmla="*/ 1600200 h 3759200"/>
              <a:gd name="connsiteX11" fmla="*/ 31750 w 3933825"/>
              <a:gd name="connsiteY11" fmla="*/ 1238250 h 3759200"/>
              <a:gd name="connsiteX12" fmla="*/ 0 w 3933825"/>
              <a:gd name="connsiteY12" fmla="*/ 1028700 h 3759200"/>
              <a:gd name="connsiteX13" fmla="*/ 6350 w 3933825"/>
              <a:gd name="connsiteY13" fmla="*/ 812800 h 3759200"/>
              <a:gd name="connsiteX14" fmla="*/ 44450 w 3933825"/>
              <a:gd name="connsiteY14" fmla="*/ 628650 h 3759200"/>
              <a:gd name="connsiteX15" fmla="*/ 95250 w 3933825"/>
              <a:gd name="connsiteY15" fmla="*/ 469900 h 3759200"/>
              <a:gd name="connsiteX16" fmla="*/ 190500 w 3933825"/>
              <a:gd name="connsiteY16" fmla="*/ 317500 h 3759200"/>
              <a:gd name="connsiteX17" fmla="*/ 292100 w 3933825"/>
              <a:gd name="connsiteY17" fmla="*/ 228600 h 3759200"/>
              <a:gd name="connsiteX18" fmla="*/ 457200 w 3933825"/>
              <a:gd name="connsiteY18" fmla="*/ 107950 h 3759200"/>
              <a:gd name="connsiteX19" fmla="*/ 584200 w 3933825"/>
              <a:gd name="connsiteY19" fmla="*/ 44450 h 3759200"/>
              <a:gd name="connsiteX20" fmla="*/ 666750 w 3933825"/>
              <a:gd name="connsiteY20" fmla="*/ 19050 h 3759200"/>
              <a:gd name="connsiteX21" fmla="*/ 755650 w 3933825"/>
              <a:gd name="connsiteY21" fmla="*/ 0 h 3759200"/>
              <a:gd name="connsiteX22" fmla="*/ 831850 w 3933825"/>
              <a:gd name="connsiteY22" fmla="*/ 12700 h 3759200"/>
              <a:gd name="connsiteX23" fmla="*/ 908050 w 3933825"/>
              <a:gd name="connsiteY23" fmla="*/ 31750 h 3759200"/>
              <a:gd name="connsiteX24" fmla="*/ 1009650 w 3933825"/>
              <a:gd name="connsiteY24" fmla="*/ 82550 h 3759200"/>
              <a:gd name="connsiteX25" fmla="*/ 1149350 w 3933825"/>
              <a:gd name="connsiteY25" fmla="*/ 196850 h 3759200"/>
              <a:gd name="connsiteX26" fmla="*/ 1282700 w 3933825"/>
              <a:gd name="connsiteY26" fmla="*/ 323850 h 3759200"/>
              <a:gd name="connsiteX27" fmla="*/ 1435100 w 3933825"/>
              <a:gd name="connsiteY27" fmla="*/ 501650 h 3759200"/>
              <a:gd name="connsiteX28" fmla="*/ 1612900 w 3933825"/>
              <a:gd name="connsiteY28" fmla="*/ 692150 h 3759200"/>
              <a:gd name="connsiteX29" fmla="*/ 1790700 w 3933825"/>
              <a:gd name="connsiteY29" fmla="*/ 863600 h 3759200"/>
              <a:gd name="connsiteX30" fmla="*/ 1943100 w 3933825"/>
              <a:gd name="connsiteY30" fmla="*/ 933450 h 3759200"/>
              <a:gd name="connsiteX31" fmla="*/ 2063750 w 3933825"/>
              <a:gd name="connsiteY31" fmla="*/ 965200 h 3759200"/>
              <a:gd name="connsiteX32" fmla="*/ 2330450 w 3933825"/>
              <a:gd name="connsiteY32" fmla="*/ 977900 h 3759200"/>
              <a:gd name="connsiteX33" fmla="*/ 2571750 w 3933825"/>
              <a:gd name="connsiteY33" fmla="*/ 1009650 h 3759200"/>
              <a:gd name="connsiteX34" fmla="*/ 2806700 w 3933825"/>
              <a:gd name="connsiteY34" fmla="*/ 1041400 h 3759200"/>
              <a:gd name="connsiteX35" fmla="*/ 3073400 w 3933825"/>
              <a:gd name="connsiteY35" fmla="*/ 1130300 h 3759200"/>
              <a:gd name="connsiteX36" fmla="*/ 3206750 w 3933825"/>
              <a:gd name="connsiteY36" fmla="*/ 1206500 h 3759200"/>
              <a:gd name="connsiteX37" fmla="*/ 3397250 w 3933825"/>
              <a:gd name="connsiteY37" fmla="*/ 1346200 h 3759200"/>
              <a:gd name="connsiteX38" fmla="*/ 3575050 w 3933825"/>
              <a:gd name="connsiteY38" fmla="*/ 1517650 h 3759200"/>
              <a:gd name="connsiteX39" fmla="*/ 3727450 w 3933825"/>
              <a:gd name="connsiteY39" fmla="*/ 1727200 h 3759200"/>
              <a:gd name="connsiteX40" fmla="*/ 3835400 w 3933825"/>
              <a:gd name="connsiteY40" fmla="*/ 1911350 h 3759200"/>
              <a:gd name="connsiteX41" fmla="*/ 3933825 w 3933825"/>
              <a:gd name="connsiteY41" fmla="*/ 2085975 h 3759200"/>
              <a:gd name="connsiteX42" fmla="*/ 3844925 w 3933825"/>
              <a:gd name="connsiteY42" fmla="*/ 2155825 h 3759200"/>
              <a:gd name="connsiteX43" fmla="*/ 2924175 w 3933825"/>
              <a:gd name="connsiteY43" fmla="*/ 3063875 h 3759200"/>
              <a:gd name="connsiteX44" fmla="*/ 2847975 w 3933825"/>
              <a:gd name="connsiteY44" fmla="*/ 3130550 h 3759200"/>
              <a:gd name="connsiteX0" fmla="*/ 3133725 w 3933825"/>
              <a:gd name="connsiteY0" fmla="*/ 2835275 h 3759200"/>
              <a:gd name="connsiteX1" fmla="*/ 2555875 w 3933825"/>
              <a:gd name="connsiteY1" fmla="*/ 3346450 h 3759200"/>
              <a:gd name="connsiteX2" fmla="*/ 2174875 w 3933825"/>
              <a:gd name="connsiteY2" fmla="*/ 3759200 h 3759200"/>
              <a:gd name="connsiteX3" fmla="*/ 2089150 w 3933825"/>
              <a:gd name="connsiteY3" fmla="*/ 3733800 h 3759200"/>
              <a:gd name="connsiteX4" fmla="*/ 1657350 w 3933825"/>
              <a:gd name="connsiteY4" fmla="*/ 3505200 h 3759200"/>
              <a:gd name="connsiteX5" fmla="*/ 1428750 w 3933825"/>
              <a:gd name="connsiteY5" fmla="*/ 3333750 h 3759200"/>
              <a:gd name="connsiteX6" fmla="*/ 1187450 w 3933825"/>
              <a:gd name="connsiteY6" fmla="*/ 3117850 h 3759200"/>
              <a:gd name="connsiteX7" fmla="*/ 914400 w 3933825"/>
              <a:gd name="connsiteY7" fmla="*/ 2819400 h 3759200"/>
              <a:gd name="connsiteX8" fmla="*/ 692150 w 3933825"/>
              <a:gd name="connsiteY8" fmla="*/ 2546350 h 3759200"/>
              <a:gd name="connsiteX9" fmla="*/ 355600 w 3933825"/>
              <a:gd name="connsiteY9" fmla="*/ 2006600 h 3759200"/>
              <a:gd name="connsiteX10" fmla="*/ 152400 w 3933825"/>
              <a:gd name="connsiteY10" fmla="*/ 1600200 h 3759200"/>
              <a:gd name="connsiteX11" fmla="*/ 31750 w 3933825"/>
              <a:gd name="connsiteY11" fmla="*/ 1238250 h 3759200"/>
              <a:gd name="connsiteX12" fmla="*/ 0 w 3933825"/>
              <a:gd name="connsiteY12" fmla="*/ 1028700 h 3759200"/>
              <a:gd name="connsiteX13" fmla="*/ 6350 w 3933825"/>
              <a:gd name="connsiteY13" fmla="*/ 812800 h 3759200"/>
              <a:gd name="connsiteX14" fmla="*/ 44450 w 3933825"/>
              <a:gd name="connsiteY14" fmla="*/ 628650 h 3759200"/>
              <a:gd name="connsiteX15" fmla="*/ 95250 w 3933825"/>
              <a:gd name="connsiteY15" fmla="*/ 469900 h 3759200"/>
              <a:gd name="connsiteX16" fmla="*/ 190500 w 3933825"/>
              <a:gd name="connsiteY16" fmla="*/ 317500 h 3759200"/>
              <a:gd name="connsiteX17" fmla="*/ 292100 w 3933825"/>
              <a:gd name="connsiteY17" fmla="*/ 228600 h 3759200"/>
              <a:gd name="connsiteX18" fmla="*/ 457200 w 3933825"/>
              <a:gd name="connsiteY18" fmla="*/ 107950 h 3759200"/>
              <a:gd name="connsiteX19" fmla="*/ 584200 w 3933825"/>
              <a:gd name="connsiteY19" fmla="*/ 44450 h 3759200"/>
              <a:gd name="connsiteX20" fmla="*/ 666750 w 3933825"/>
              <a:gd name="connsiteY20" fmla="*/ 19050 h 3759200"/>
              <a:gd name="connsiteX21" fmla="*/ 755650 w 3933825"/>
              <a:gd name="connsiteY21" fmla="*/ 0 h 3759200"/>
              <a:gd name="connsiteX22" fmla="*/ 831850 w 3933825"/>
              <a:gd name="connsiteY22" fmla="*/ 12700 h 3759200"/>
              <a:gd name="connsiteX23" fmla="*/ 908050 w 3933825"/>
              <a:gd name="connsiteY23" fmla="*/ 31750 h 3759200"/>
              <a:gd name="connsiteX24" fmla="*/ 1009650 w 3933825"/>
              <a:gd name="connsiteY24" fmla="*/ 82550 h 3759200"/>
              <a:gd name="connsiteX25" fmla="*/ 1149350 w 3933825"/>
              <a:gd name="connsiteY25" fmla="*/ 196850 h 3759200"/>
              <a:gd name="connsiteX26" fmla="*/ 1282700 w 3933825"/>
              <a:gd name="connsiteY26" fmla="*/ 323850 h 3759200"/>
              <a:gd name="connsiteX27" fmla="*/ 1435100 w 3933825"/>
              <a:gd name="connsiteY27" fmla="*/ 501650 h 3759200"/>
              <a:gd name="connsiteX28" fmla="*/ 1612900 w 3933825"/>
              <a:gd name="connsiteY28" fmla="*/ 692150 h 3759200"/>
              <a:gd name="connsiteX29" fmla="*/ 1790700 w 3933825"/>
              <a:gd name="connsiteY29" fmla="*/ 863600 h 3759200"/>
              <a:gd name="connsiteX30" fmla="*/ 1943100 w 3933825"/>
              <a:gd name="connsiteY30" fmla="*/ 933450 h 3759200"/>
              <a:gd name="connsiteX31" fmla="*/ 2063750 w 3933825"/>
              <a:gd name="connsiteY31" fmla="*/ 965200 h 3759200"/>
              <a:gd name="connsiteX32" fmla="*/ 2330450 w 3933825"/>
              <a:gd name="connsiteY32" fmla="*/ 977900 h 3759200"/>
              <a:gd name="connsiteX33" fmla="*/ 2571750 w 3933825"/>
              <a:gd name="connsiteY33" fmla="*/ 1009650 h 3759200"/>
              <a:gd name="connsiteX34" fmla="*/ 2806700 w 3933825"/>
              <a:gd name="connsiteY34" fmla="*/ 1041400 h 3759200"/>
              <a:gd name="connsiteX35" fmla="*/ 3073400 w 3933825"/>
              <a:gd name="connsiteY35" fmla="*/ 1130300 h 3759200"/>
              <a:gd name="connsiteX36" fmla="*/ 3206750 w 3933825"/>
              <a:gd name="connsiteY36" fmla="*/ 1206500 h 3759200"/>
              <a:gd name="connsiteX37" fmla="*/ 3397250 w 3933825"/>
              <a:gd name="connsiteY37" fmla="*/ 1346200 h 3759200"/>
              <a:gd name="connsiteX38" fmla="*/ 3575050 w 3933825"/>
              <a:gd name="connsiteY38" fmla="*/ 1517650 h 3759200"/>
              <a:gd name="connsiteX39" fmla="*/ 3727450 w 3933825"/>
              <a:gd name="connsiteY39" fmla="*/ 1727200 h 3759200"/>
              <a:gd name="connsiteX40" fmla="*/ 3835400 w 3933825"/>
              <a:gd name="connsiteY40" fmla="*/ 1911350 h 3759200"/>
              <a:gd name="connsiteX41" fmla="*/ 3933825 w 3933825"/>
              <a:gd name="connsiteY41" fmla="*/ 2085975 h 3759200"/>
              <a:gd name="connsiteX42" fmla="*/ 3844925 w 3933825"/>
              <a:gd name="connsiteY42" fmla="*/ 2155825 h 3759200"/>
              <a:gd name="connsiteX43" fmla="*/ 2924175 w 3933825"/>
              <a:gd name="connsiteY43" fmla="*/ 3063875 h 3759200"/>
              <a:gd name="connsiteX44" fmla="*/ 3133725 w 3933825"/>
              <a:gd name="connsiteY44" fmla="*/ 2835275 h 3759200"/>
              <a:gd name="connsiteX0" fmla="*/ 3133725 w 3933825"/>
              <a:gd name="connsiteY0" fmla="*/ 2835275 h 3759200"/>
              <a:gd name="connsiteX1" fmla="*/ 2555875 w 3933825"/>
              <a:gd name="connsiteY1" fmla="*/ 3346450 h 3759200"/>
              <a:gd name="connsiteX2" fmla="*/ 2174875 w 3933825"/>
              <a:gd name="connsiteY2" fmla="*/ 3759200 h 3759200"/>
              <a:gd name="connsiteX3" fmla="*/ 2089150 w 3933825"/>
              <a:gd name="connsiteY3" fmla="*/ 3733800 h 3759200"/>
              <a:gd name="connsiteX4" fmla="*/ 1657350 w 3933825"/>
              <a:gd name="connsiteY4" fmla="*/ 3505200 h 3759200"/>
              <a:gd name="connsiteX5" fmla="*/ 1428750 w 3933825"/>
              <a:gd name="connsiteY5" fmla="*/ 3333750 h 3759200"/>
              <a:gd name="connsiteX6" fmla="*/ 1187450 w 3933825"/>
              <a:gd name="connsiteY6" fmla="*/ 3117850 h 3759200"/>
              <a:gd name="connsiteX7" fmla="*/ 914400 w 3933825"/>
              <a:gd name="connsiteY7" fmla="*/ 2819400 h 3759200"/>
              <a:gd name="connsiteX8" fmla="*/ 692150 w 3933825"/>
              <a:gd name="connsiteY8" fmla="*/ 2546350 h 3759200"/>
              <a:gd name="connsiteX9" fmla="*/ 355600 w 3933825"/>
              <a:gd name="connsiteY9" fmla="*/ 2006600 h 3759200"/>
              <a:gd name="connsiteX10" fmla="*/ 152400 w 3933825"/>
              <a:gd name="connsiteY10" fmla="*/ 1600200 h 3759200"/>
              <a:gd name="connsiteX11" fmla="*/ 31750 w 3933825"/>
              <a:gd name="connsiteY11" fmla="*/ 1238250 h 3759200"/>
              <a:gd name="connsiteX12" fmla="*/ 0 w 3933825"/>
              <a:gd name="connsiteY12" fmla="*/ 1028700 h 3759200"/>
              <a:gd name="connsiteX13" fmla="*/ 6350 w 3933825"/>
              <a:gd name="connsiteY13" fmla="*/ 812800 h 3759200"/>
              <a:gd name="connsiteX14" fmla="*/ 44450 w 3933825"/>
              <a:gd name="connsiteY14" fmla="*/ 628650 h 3759200"/>
              <a:gd name="connsiteX15" fmla="*/ 95250 w 3933825"/>
              <a:gd name="connsiteY15" fmla="*/ 469900 h 3759200"/>
              <a:gd name="connsiteX16" fmla="*/ 190500 w 3933825"/>
              <a:gd name="connsiteY16" fmla="*/ 317500 h 3759200"/>
              <a:gd name="connsiteX17" fmla="*/ 292100 w 3933825"/>
              <a:gd name="connsiteY17" fmla="*/ 228600 h 3759200"/>
              <a:gd name="connsiteX18" fmla="*/ 457200 w 3933825"/>
              <a:gd name="connsiteY18" fmla="*/ 107950 h 3759200"/>
              <a:gd name="connsiteX19" fmla="*/ 584200 w 3933825"/>
              <a:gd name="connsiteY19" fmla="*/ 44450 h 3759200"/>
              <a:gd name="connsiteX20" fmla="*/ 666750 w 3933825"/>
              <a:gd name="connsiteY20" fmla="*/ 19050 h 3759200"/>
              <a:gd name="connsiteX21" fmla="*/ 755650 w 3933825"/>
              <a:gd name="connsiteY21" fmla="*/ 0 h 3759200"/>
              <a:gd name="connsiteX22" fmla="*/ 831850 w 3933825"/>
              <a:gd name="connsiteY22" fmla="*/ 12700 h 3759200"/>
              <a:gd name="connsiteX23" fmla="*/ 908050 w 3933825"/>
              <a:gd name="connsiteY23" fmla="*/ 31750 h 3759200"/>
              <a:gd name="connsiteX24" fmla="*/ 1009650 w 3933825"/>
              <a:gd name="connsiteY24" fmla="*/ 82550 h 3759200"/>
              <a:gd name="connsiteX25" fmla="*/ 1149350 w 3933825"/>
              <a:gd name="connsiteY25" fmla="*/ 196850 h 3759200"/>
              <a:gd name="connsiteX26" fmla="*/ 1282700 w 3933825"/>
              <a:gd name="connsiteY26" fmla="*/ 323850 h 3759200"/>
              <a:gd name="connsiteX27" fmla="*/ 1435100 w 3933825"/>
              <a:gd name="connsiteY27" fmla="*/ 501650 h 3759200"/>
              <a:gd name="connsiteX28" fmla="*/ 1612900 w 3933825"/>
              <a:gd name="connsiteY28" fmla="*/ 692150 h 3759200"/>
              <a:gd name="connsiteX29" fmla="*/ 1790700 w 3933825"/>
              <a:gd name="connsiteY29" fmla="*/ 863600 h 3759200"/>
              <a:gd name="connsiteX30" fmla="*/ 1943100 w 3933825"/>
              <a:gd name="connsiteY30" fmla="*/ 933450 h 3759200"/>
              <a:gd name="connsiteX31" fmla="*/ 2063750 w 3933825"/>
              <a:gd name="connsiteY31" fmla="*/ 965200 h 3759200"/>
              <a:gd name="connsiteX32" fmla="*/ 2330450 w 3933825"/>
              <a:gd name="connsiteY32" fmla="*/ 977900 h 3759200"/>
              <a:gd name="connsiteX33" fmla="*/ 2571750 w 3933825"/>
              <a:gd name="connsiteY33" fmla="*/ 1009650 h 3759200"/>
              <a:gd name="connsiteX34" fmla="*/ 2806700 w 3933825"/>
              <a:gd name="connsiteY34" fmla="*/ 1041400 h 3759200"/>
              <a:gd name="connsiteX35" fmla="*/ 3073400 w 3933825"/>
              <a:gd name="connsiteY35" fmla="*/ 1130300 h 3759200"/>
              <a:gd name="connsiteX36" fmla="*/ 3206750 w 3933825"/>
              <a:gd name="connsiteY36" fmla="*/ 1206500 h 3759200"/>
              <a:gd name="connsiteX37" fmla="*/ 3397250 w 3933825"/>
              <a:gd name="connsiteY37" fmla="*/ 1346200 h 3759200"/>
              <a:gd name="connsiteX38" fmla="*/ 3575050 w 3933825"/>
              <a:gd name="connsiteY38" fmla="*/ 1517650 h 3759200"/>
              <a:gd name="connsiteX39" fmla="*/ 3727450 w 3933825"/>
              <a:gd name="connsiteY39" fmla="*/ 1727200 h 3759200"/>
              <a:gd name="connsiteX40" fmla="*/ 3835400 w 3933825"/>
              <a:gd name="connsiteY40" fmla="*/ 1911350 h 3759200"/>
              <a:gd name="connsiteX41" fmla="*/ 3933825 w 3933825"/>
              <a:gd name="connsiteY41" fmla="*/ 2085975 h 3759200"/>
              <a:gd name="connsiteX42" fmla="*/ 3844925 w 3933825"/>
              <a:gd name="connsiteY42" fmla="*/ 2155825 h 3759200"/>
              <a:gd name="connsiteX43" fmla="*/ 3495675 w 3933825"/>
              <a:gd name="connsiteY43" fmla="*/ 2444750 h 3759200"/>
              <a:gd name="connsiteX44" fmla="*/ 3133725 w 3933825"/>
              <a:gd name="connsiteY44" fmla="*/ 2835275 h 3759200"/>
              <a:gd name="connsiteX0" fmla="*/ 3105150 w 3933825"/>
              <a:gd name="connsiteY0" fmla="*/ 2835275 h 3759200"/>
              <a:gd name="connsiteX1" fmla="*/ 2555875 w 3933825"/>
              <a:gd name="connsiteY1" fmla="*/ 3346450 h 3759200"/>
              <a:gd name="connsiteX2" fmla="*/ 2174875 w 3933825"/>
              <a:gd name="connsiteY2" fmla="*/ 3759200 h 3759200"/>
              <a:gd name="connsiteX3" fmla="*/ 2089150 w 3933825"/>
              <a:gd name="connsiteY3" fmla="*/ 3733800 h 3759200"/>
              <a:gd name="connsiteX4" fmla="*/ 1657350 w 3933825"/>
              <a:gd name="connsiteY4" fmla="*/ 3505200 h 3759200"/>
              <a:gd name="connsiteX5" fmla="*/ 1428750 w 3933825"/>
              <a:gd name="connsiteY5" fmla="*/ 3333750 h 3759200"/>
              <a:gd name="connsiteX6" fmla="*/ 1187450 w 3933825"/>
              <a:gd name="connsiteY6" fmla="*/ 3117850 h 3759200"/>
              <a:gd name="connsiteX7" fmla="*/ 914400 w 3933825"/>
              <a:gd name="connsiteY7" fmla="*/ 2819400 h 3759200"/>
              <a:gd name="connsiteX8" fmla="*/ 692150 w 3933825"/>
              <a:gd name="connsiteY8" fmla="*/ 2546350 h 3759200"/>
              <a:gd name="connsiteX9" fmla="*/ 355600 w 3933825"/>
              <a:gd name="connsiteY9" fmla="*/ 2006600 h 3759200"/>
              <a:gd name="connsiteX10" fmla="*/ 152400 w 3933825"/>
              <a:gd name="connsiteY10" fmla="*/ 1600200 h 3759200"/>
              <a:gd name="connsiteX11" fmla="*/ 31750 w 3933825"/>
              <a:gd name="connsiteY11" fmla="*/ 1238250 h 3759200"/>
              <a:gd name="connsiteX12" fmla="*/ 0 w 3933825"/>
              <a:gd name="connsiteY12" fmla="*/ 1028700 h 3759200"/>
              <a:gd name="connsiteX13" fmla="*/ 6350 w 3933825"/>
              <a:gd name="connsiteY13" fmla="*/ 812800 h 3759200"/>
              <a:gd name="connsiteX14" fmla="*/ 44450 w 3933825"/>
              <a:gd name="connsiteY14" fmla="*/ 628650 h 3759200"/>
              <a:gd name="connsiteX15" fmla="*/ 95250 w 3933825"/>
              <a:gd name="connsiteY15" fmla="*/ 469900 h 3759200"/>
              <a:gd name="connsiteX16" fmla="*/ 190500 w 3933825"/>
              <a:gd name="connsiteY16" fmla="*/ 317500 h 3759200"/>
              <a:gd name="connsiteX17" fmla="*/ 292100 w 3933825"/>
              <a:gd name="connsiteY17" fmla="*/ 228600 h 3759200"/>
              <a:gd name="connsiteX18" fmla="*/ 457200 w 3933825"/>
              <a:gd name="connsiteY18" fmla="*/ 107950 h 3759200"/>
              <a:gd name="connsiteX19" fmla="*/ 584200 w 3933825"/>
              <a:gd name="connsiteY19" fmla="*/ 44450 h 3759200"/>
              <a:gd name="connsiteX20" fmla="*/ 666750 w 3933825"/>
              <a:gd name="connsiteY20" fmla="*/ 19050 h 3759200"/>
              <a:gd name="connsiteX21" fmla="*/ 755650 w 3933825"/>
              <a:gd name="connsiteY21" fmla="*/ 0 h 3759200"/>
              <a:gd name="connsiteX22" fmla="*/ 831850 w 3933825"/>
              <a:gd name="connsiteY22" fmla="*/ 12700 h 3759200"/>
              <a:gd name="connsiteX23" fmla="*/ 908050 w 3933825"/>
              <a:gd name="connsiteY23" fmla="*/ 31750 h 3759200"/>
              <a:gd name="connsiteX24" fmla="*/ 1009650 w 3933825"/>
              <a:gd name="connsiteY24" fmla="*/ 82550 h 3759200"/>
              <a:gd name="connsiteX25" fmla="*/ 1149350 w 3933825"/>
              <a:gd name="connsiteY25" fmla="*/ 196850 h 3759200"/>
              <a:gd name="connsiteX26" fmla="*/ 1282700 w 3933825"/>
              <a:gd name="connsiteY26" fmla="*/ 323850 h 3759200"/>
              <a:gd name="connsiteX27" fmla="*/ 1435100 w 3933825"/>
              <a:gd name="connsiteY27" fmla="*/ 501650 h 3759200"/>
              <a:gd name="connsiteX28" fmla="*/ 1612900 w 3933825"/>
              <a:gd name="connsiteY28" fmla="*/ 692150 h 3759200"/>
              <a:gd name="connsiteX29" fmla="*/ 1790700 w 3933825"/>
              <a:gd name="connsiteY29" fmla="*/ 863600 h 3759200"/>
              <a:gd name="connsiteX30" fmla="*/ 1943100 w 3933825"/>
              <a:gd name="connsiteY30" fmla="*/ 933450 h 3759200"/>
              <a:gd name="connsiteX31" fmla="*/ 2063750 w 3933825"/>
              <a:gd name="connsiteY31" fmla="*/ 965200 h 3759200"/>
              <a:gd name="connsiteX32" fmla="*/ 2330450 w 3933825"/>
              <a:gd name="connsiteY32" fmla="*/ 977900 h 3759200"/>
              <a:gd name="connsiteX33" fmla="*/ 2571750 w 3933825"/>
              <a:gd name="connsiteY33" fmla="*/ 1009650 h 3759200"/>
              <a:gd name="connsiteX34" fmla="*/ 2806700 w 3933825"/>
              <a:gd name="connsiteY34" fmla="*/ 1041400 h 3759200"/>
              <a:gd name="connsiteX35" fmla="*/ 3073400 w 3933825"/>
              <a:gd name="connsiteY35" fmla="*/ 1130300 h 3759200"/>
              <a:gd name="connsiteX36" fmla="*/ 3206750 w 3933825"/>
              <a:gd name="connsiteY36" fmla="*/ 1206500 h 3759200"/>
              <a:gd name="connsiteX37" fmla="*/ 3397250 w 3933825"/>
              <a:gd name="connsiteY37" fmla="*/ 1346200 h 3759200"/>
              <a:gd name="connsiteX38" fmla="*/ 3575050 w 3933825"/>
              <a:gd name="connsiteY38" fmla="*/ 1517650 h 3759200"/>
              <a:gd name="connsiteX39" fmla="*/ 3727450 w 3933825"/>
              <a:gd name="connsiteY39" fmla="*/ 1727200 h 3759200"/>
              <a:gd name="connsiteX40" fmla="*/ 3835400 w 3933825"/>
              <a:gd name="connsiteY40" fmla="*/ 1911350 h 3759200"/>
              <a:gd name="connsiteX41" fmla="*/ 3933825 w 3933825"/>
              <a:gd name="connsiteY41" fmla="*/ 2085975 h 3759200"/>
              <a:gd name="connsiteX42" fmla="*/ 3844925 w 3933825"/>
              <a:gd name="connsiteY42" fmla="*/ 2155825 h 3759200"/>
              <a:gd name="connsiteX43" fmla="*/ 3495675 w 3933825"/>
              <a:gd name="connsiteY43" fmla="*/ 2444750 h 3759200"/>
              <a:gd name="connsiteX44" fmla="*/ 3105150 w 3933825"/>
              <a:gd name="connsiteY44" fmla="*/ 2835275 h 3759200"/>
              <a:gd name="connsiteX0" fmla="*/ 3105150 w 3933825"/>
              <a:gd name="connsiteY0" fmla="*/ 2835275 h 3759200"/>
              <a:gd name="connsiteX1" fmla="*/ 2555875 w 3933825"/>
              <a:gd name="connsiteY1" fmla="*/ 3346450 h 3759200"/>
              <a:gd name="connsiteX2" fmla="*/ 2174875 w 3933825"/>
              <a:gd name="connsiteY2" fmla="*/ 3759200 h 3759200"/>
              <a:gd name="connsiteX3" fmla="*/ 2089150 w 3933825"/>
              <a:gd name="connsiteY3" fmla="*/ 3733800 h 3759200"/>
              <a:gd name="connsiteX4" fmla="*/ 1657350 w 3933825"/>
              <a:gd name="connsiteY4" fmla="*/ 3505200 h 3759200"/>
              <a:gd name="connsiteX5" fmla="*/ 1428750 w 3933825"/>
              <a:gd name="connsiteY5" fmla="*/ 3333750 h 3759200"/>
              <a:gd name="connsiteX6" fmla="*/ 1187450 w 3933825"/>
              <a:gd name="connsiteY6" fmla="*/ 3117850 h 3759200"/>
              <a:gd name="connsiteX7" fmla="*/ 914400 w 3933825"/>
              <a:gd name="connsiteY7" fmla="*/ 2819400 h 3759200"/>
              <a:gd name="connsiteX8" fmla="*/ 692150 w 3933825"/>
              <a:gd name="connsiteY8" fmla="*/ 2546350 h 3759200"/>
              <a:gd name="connsiteX9" fmla="*/ 355600 w 3933825"/>
              <a:gd name="connsiteY9" fmla="*/ 2006600 h 3759200"/>
              <a:gd name="connsiteX10" fmla="*/ 152400 w 3933825"/>
              <a:gd name="connsiteY10" fmla="*/ 1600200 h 3759200"/>
              <a:gd name="connsiteX11" fmla="*/ 31750 w 3933825"/>
              <a:gd name="connsiteY11" fmla="*/ 1238250 h 3759200"/>
              <a:gd name="connsiteX12" fmla="*/ 0 w 3933825"/>
              <a:gd name="connsiteY12" fmla="*/ 1028700 h 3759200"/>
              <a:gd name="connsiteX13" fmla="*/ 6350 w 3933825"/>
              <a:gd name="connsiteY13" fmla="*/ 812800 h 3759200"/>
              <a:gd name="connsiteX14" fmla="*/ 44450 w 3933825"/>
              <a:gd name="connsiteY14" fmla="*/ 628650 h 3759200"/>
              <a:gd name="connsiteX15" fmla="*/ 95250 w 3933825"/>
              <a:gd name="connsiteY15" fmla="*/ 469900 h 3759200"/>
              <a:gd name="connsiteX16" fmla="*/ 190500 w 3933825"/>
              <a:gd name="connsiteY16" fmla="*/ 317500 h 3759200"/>
              <a:gd name="connsiteX17" fmla="*/ 292100 w 3933825"/>
              <a:gd name="connsiteY17" fmla="*/ 228600 h 3759200"/>
              <a:gd name="connsiteX18" fmla="*/ 457200 w 3933825"/>
              <a:gd name="connsiteY18" fmla="*/ 107950 h 3759200"/>
              <a:gd name="connsiteX19" fmla="*/ 584200 w 3933825"/>
              <a:gd name="connsiteY19" fmla="*/ 44450 h 3759200"/>
              <a:gd name="connsiteX20" fmla="*/ 666750 w 3933825"/>
              <a:gd name="connsiteY20" fmla="*/ 19050 h 3759200"/>
              <a:gd name="connsiteX21" fmla="*/ 755650 w 3933825"/>
              <a:gd name="connsiteY21" fmla="*/ 0 h 3759200"/>
              <a:gd name="connsiteX22" fmla="*/ 831850 w 3933825"/>
              <a:gd name="connsiteY22" fmla="*/ 12700 h 3759200"/>
              <a:gd name="connsiteX23" fmla="*/ 908050 w 3933825"/>
              <a:gd name="connsiteY23" fmla="*/ 31750 h 3759200"/>
              <a:gd name="connsiteX24" fmla="*/ 1009650 w 3933825"/>
              <a:gd name="connsiteY24" fmla="*/ 82550 h 3759200"/>
              <a:gd name="connsiteX25" fmla="*/ 1149350 w 3933825"/>
              <a:gd name="connsiteY25" fmla="*/ 196850 h 3759200"/>
              <a:gd name="connsiteX26" fmla="*/ 1282700 w 3933825"/>
              <a:gd name="connsiteY26" fmla="*/ 323850 h 3759200"/>
              <a:gd name="connsiteX27" fmla="*/ 1435100 w 3933825"/>
              <a:gd name="connsiteY27" fmla="*/ 501650 h 3759200"/>
              <a:gd name="connsiteX28" fmla="*/ 1612900 w 3933825"/>
              <a:gd name="connsiteY28" fmla="*/ 692150 h 3759200"/>
              <a:gd name="connsiteX29" fmla="*/ 1790700 w 3933825"/>
              <a:gd name="connsiteY29" fmla="*/ 863600 h 3759200"/>
              <a:gd name="connsiteX30" fmla="*/ 1943100 w 3933825"/>
              <a:gd name="connsiteY30" fmla="*/ 933450 h 3759200"/>
              <a:gd name="connsiteX31" fmla="*/ 2063750 w 3933825"/>
              <a:gd name="connsiteY31" fmla="*/ 965200 h 3759200"/>
              <a:gd name="connsiteX32" fmla="*/ 2330450 w 3933825"/>
              <a:gd name="connsiteY32" fmla="*/ 977900 h 3759200"/>
              <a:gd name="connsiteX33" fmla="*/ 2571750 w 3933825"/>
              <a:gd name="connsiteY33" fmla="*/ 1009650 h 3759200"/>
              <a:gd name="connsiteX34" fmla="*/ 2806700 w 3933825"/>
              <a:gd name="connsiteY34" fmla="*/ 1041400 h 3759200"/>
              <a:gd name="connsiteX35" fmla="*/ 3073400 w 3933825"/>
              <a:gd name="connsiteY35" fmla="*/ 1130300 h 3759200"/>
              <a:gd name="connsiteX36" fmla="*/ 3206750 w 3933825"/>
              <a:gd name="connsiteY36" fmla="*/ 1206500 h 3759200"/>
              <a:gd name="connsiteX37" fmla="*/ 3397250 w 3933825"/>
              <a:gd name="connsiteY37" fmla="*/ 1346200 h 3759200"/>
              <a:gd name="connsiteX38" fmla="*/ 3575050 w 3933825"/>
              <a:gd name="connsiteY38" fmla="*/ 1517650 h 3759200"/>
              <a:gd name="connsiteX39" fmla="*/ 3727450 w 3933825"/>
              <a:gd name="connsiteY39" fmla="*/ 1727200 h 3759200"/>
              <a:gd name="connsiteX40" fmla="*/ 3835400 w 3933825"/>
              <a:gd name="connsiteY40" fmla="*/ 1911350 h 3759200"/>
              <a:gd name="connsiteX41" fmla="*/ 3933825 w 3933825"/>
              <a:gd name="connsiteY41" fmla="*/ 2085975 h 3759200"/>
              <a:gd name="connsiteX42" fmla="*/ 3749675 w 3933825"/>
              <a:gd name="connsiteY42" fmla="*/ 2203450 h 3759200"/>
              <a:gd name="connsiteX43" fmla="*/ 3495675 w 3933825"/>
              <a:gd name="connsiteY43" fmla="*/ 2444750 h 3759200"/>
              <a:gd name="connsiteX44" fmla="*/ 3105150 w 3933825"/>
              <a:gd name="connsiteY44" fmla="*/ 2835275 h 3759200"/>
              <a:gd name="connsiteX0" fmla="*/ 3105150 w 3933825"/>
              <a:gd name="connsiteY0" fmla="*/ 2835275 h 3759200"/>
              <a:gd name="connsiteX1" fmla="*/ 2555875 w 3933825"/>
              <a:gd name="connsiteY1" fmla="*/ 3346450 h 3759200"/>
              <a:gd name="connsiteX2" fmla="*/ 2174875 w 3933825"/>
              <a:gd name="connsiteY2" fmla="*/ 3759200 h 3759200"/>
              <a:gd name="connsiteX3" fmla="*/ 2089150 w 3933825"/>
              <a:gd name="connsiteY3" fmla="*/ 3733800 h 3759200"/>
              <a:gd name="connsiteX4" fmla="*/ 1657350 w 3933825"/>
              <a:gd name="connsiteY4" fmla="*/ 3505200 h 3759200"/>
              <a:gd name="connsiteX5" fmla="*/ 1428750 w 3933825"/>
              <a:gd name="connsiteY5" fmla="*/ 3333750 h 3759200"/>
              <a:gd name="connsiteX6" fmla="*/ 1187450 w 3933825"/>
              <a:gd name="connsiteY6" fmla="*/ 3117850 h 3759200"/>
              <a:gd name="connsiteX7" fmla="*/ 914400 w 3933825"/>
              <a:gd name="connsiteY7" fmla="*/ 2819400 h 3759200"/>
              <a:gd name="connsiteX8" fmla="*/ 692150 w 3933825"/>
              <a:gd name="connsiteY8" fmla="*/ 2546350 h 3759200"/>
              <a:gd name="connsiteX9" fmla="*/ 355600 w 3933825"/>
              <a:gd name="connsiteY9" fmla="*/ 2006600 h 3759200"/>
              <a:gd name="connsiteX10" fmla="*/ 152400 w 3933825"/>
              <a:gd name="connsiteY10" fmla="*/ 1600200 h 3759200"/>
              <a:gd name="connsiteX11" fmla="*/ 31750 w 3933825"/>
              <a:gd name="connsiteY11" fmla="*/ 1238250 h 3759200"/>
              <a:gd name="connsiteX12" fmla="*/ 0 w 3933825"/>
              <a:gd name="connsiteY12" fmla="*/ 1028700 h 3759200"/>
              <a:gd name="connsiteX13" fmla="*/ 6350 w 3933825"/>
              <a:gd name="connsiteY13" fmla="*/ 812800 h 3759200"/>
              <a:gd name="connsiteX14" fmla="*/ 44450 w 3933825"/>
              <a:gd name="connsiteY14" fmla="*/ 628650 h 3759200"/>
              <a:gd name="connsiteX15" fmla="*/ 95250 w 3933825"/>
              <a:gd name="connsiteY15" fmla="*/ 469900 h 3759200"/>
              <a:gd name="connsiteX16" fmla="*/ 190500 w 3933825"/>
              <a:gd name="connsiteY16" fmla="*/ 317500 h 3759200"/>
              <a:gd name="connsiteX17" fmla="*/ 292100 w 3933825"/>
              <a:gd name="connsiteY17" fmla="*/ 228600 h 3759200"/>
              <a:gd name="connsiteX18" fmla="*/ 457200 w 3933825"/>
              <a:gd name="connsiteY18" fmla="*/ 107950 h 3759200"/>
              <a:gd name="connsiteX19" fmla="*/ 584200 w 3933825"/>
              <a:gd name="connsiteY19" fmla="*/ 44450 h 3759200"/>
              <a:gd name="connsiteX20" fmla="*/ 666750 w 3933825"/>
              <a:gd name="connsiteY20" fmla="*/ 19050 h 3759200"/>
              <a:gd name="connsiteX21" fmla="*/ 755650 w 3933825"/>
              <a:gd name="connsiteY21" fmla="*/ 0 h 3759200"/>
              <a:gd name="connsiteX22" fmla="*/ 831850 w 3933825"/>
              <a:gd name="connsiteY22" fmla="*/ 12700 h 3759200"/>
              <a:gd name="connsiteX23" fmla="*/ 908050 w 3933825"/>
              <a:gd name="connsiteY23" fmla="*/ 31750 h 3759200"/>
              <a:gd name="connsiteX24" fmla="*/ 1009650 w 3933825"/>
              <a:gd name="connsiteY24" fmla="*/ 82550 h 3759200"/>
              <a:gd name="connsiteX25" fmla="*/ 1149350 w 3933825"/>
              <a:gd name="connsiteY25" fmla="*/ 196850 h 3759200"/>
              <a:gd name="connsiteX26" fmla="*/ 1282700 w 3933825"/>
              <a:gd name="connsiteY26" fmla="*/ 323850 h 3759200"/>
              <a:gd name="connsiteX27" fmla="*/ 1435100 w 3933825"/>
              <a:gd name="connsiteY27" fmla="*/ 501650 h 3759200"/>
              <a:gd name="connsiteX28" fmla="*/ 1612900 w 3933825"/>
              <a:gd name="connsiteY28" fmla="*/ 692150 h 3759200"/>
              <a:gd name="connsiteX29" fmla="*/ 1790700 w 3933825"/>
              <a:gd name="connsiteY29" fmla="*/ 863600 h 3759200"/>
              <a:gd name="connsiteX30" fmla="*/ 1943100 w 3933825"/>
              <a:gd name="connsiteY30" fmla="*/ 933450 h 3759200"/>
              <a:gd name="connsiteX31" fmla="*/ 2063750 w 3933825"/>
              <a:gd name="connsiteY31" fmla="*/ 965200 h 3759200"/>
              <a:gd name="connsiteX32" fmla="*/ 2330450 w 3933825"/>
              <a:gd name="connsiteY32" fmla="*/ 977900 h 3759200"/>
              <a:gd name="connsiteX33" fmla="*/ 2571750 w 3933825"/>
              <a:gd name="connsiteY33" fmla="*/ 1009650 h 3759200"/>
              <a:gd name="connsiteX34" fmla="*/ 2806700 w 3933825"/>
              <a:gd name="connsiteY34" fmla="*/ 1041400 h 3759200"/>
              <a:gd name="connsiteX35" fmla="*/ 3073400 w 3933825"/>
              <a:gd name="connsiteY35" fmla="*/ 1130300 h 3759200"/>
              <a:gd name="connsiteX36" fmla="*/ 3206750 w 3933825"/>
              <a:gd name="connsiteY36" fmla="*/ 1206500 h 3759200"/>
              <a:gd name="connsiteX37" fmla="*/ 3397250 w 3933825"/>
              <a:gd name="connsiteY37" fmla="*/ 1346200 h 3759200"/>
              <a:gd name="connsiteX38" fmla="*/ 3575050 w 3933825"/>
              <a:gd name="connsiteY38" fmla="*/ 1517650 h 3759200"/>
              <a:gd name="connsiteX39" fmla="*/ 3727450 w 3933825"/>
              <a:gd name="connsiteY39" fmla="*/ 1727200 h 3759200"/>
              <a:gd name="connsiteX40" fmla="*/ 3835400 w 3933825"/>
              <a:gd name="connsiteY40" fmla="*/ 1911350 h 3759200"/>
              <a:gd name="connsiteX41" fmla="*/ 3933825 w 3933825"/>
              <a:gd name="connsiteY41" fmla="*/ 2038350 h 3759200"/>
              <a:gd name="connsiteX42" fmla="*/ 3749675 w 3933825"/>
              <a:gd name="connsiteY42" fmla="*/ 2203450 h 3759200"/>
              <a:gd name="connsiteX43" fmla="*/ 3495675 w 3933825"/>
              <a:gd name="connsiteY43" fmla="*/ 2444750 h 3759200"/>
              <a:gd name="connsiteX44" fmla="*/ 3105150 w 3933825"/>
              <a:gd name="connsiteY44" fmla="*/ 2835275 h 3759200"/>
              <a:gd name="connsiteX0" fmla="*/ 3105150 w 3895725"/>
              <a:gd name="connsiteY0" fmla="*/ 2835275 h 3759200"/>
              <a:gd name="connsiteX1" fmla="*/ 2555875 w 3895725"/>
              <a:gd name="connsiteY1" fmla="*/ 3346450 h 3759200"/>
              <a:gd name="connsiteX2" fmla="*/ 2174875 w 3895725"/>
              <a:gd name="connsiteY2" fmla="*/ 3759200 h 3759200"/>
              <a:gd name="connsiteX3" fmla="*/ 2089150 w 3895725"/>
              <a:gd name="connsiteY3" fmla="*/ 3733800 h 3759200"/>
              <a:gd name="connsiteX4" fmla="*/ 1657350 w 3895725"/>
              <a:gd name="connsiteY4" fmla="*/ 3505200 h 3759200"/>
              <a:gd name="connsiteX5" fmla="*/ 1428750 w 3895725"/>
              <a:gd name="connsiteY5" fmla="*/ 3333750 h 3759200"/>
              <a:gd name="connsiteX6" fmla="*/ 1187450 w 3895725"/>
              <a:gd name="connsiteY6" fmla="*/ 3117850 h 3759200"/>
              <a:gd name="connsiteX7" fmla="*/ 914400 w 3895725"/>
              <a:gd name="connsiteY7" fmla="*/ 2819400 h 3759200"/>
              <a:gd name="connsiteX8" fmla="*/ 692150 w 3895725"/>
              <a:gd name="connsiteY8" fmla="*/ 2546350 h 3759200"/>
              <a:gd name="connsiteX9" fmla="*/ 355600 w 3895725"/>
              <a:gd name="connsiteY9" fmla="*/ 2006600 h 3759200"/>
              <a:gd name="connsiteX10" fmla="*/ 152400 w 3895725"/>
              <a:gd name="connsiteY10" fmla="*/ 1600200 h 3759200"/>
              <a:gd name="connsiteX11" fmla="*/ 31750 w 3895725"/>
              <a:gd name="connsiteY11" fmla="*/ 1238250 h 3759200"/>
              <a:gd name="connsiteX12" fmla="*/ 0 w 3895725"/>
              <a:gd name="connsiteY12" fmla="*/ 1028700 h 3759200"/>
              <a:gd name="connsiteX13" fmla="*/ 6350 w 3895725"/>
              <a:gd name="connsiteY13" fmla="*/ 812800 h 3759200"/>
              <a:gd name="connsiteX14" fmla="*/ 44450 w 3895725"/>
              <a:gd name="connsiteY14" fmla="*/ 628650 h 3759200"/>
              <a:gd name="connsiteX15" fmla="*/ 95250 w 3895725"/>
              <a:gd name="connsiteY15" fmla="*/ 469900 h 3759200"/>
              <a:gd name="connsiteX16" fmla="*/ 190500 w 3895725"/>
              <a:gd name="connsiteY16" fmla="*/ 317500 h 3759200"/>
              <a:gd name="connsiteX17" fmla="*/ 292100 w 3895725"/>
              <a:gd name="connsiteY17" fmla="*/ 228600 h 3759200"/>
              <a:gd name="connsiteX18" fmla="*/ 457200 w 3895725"/>
              <a:gd name="connsiteY18" fmla="*/ 107950 h 3759200"/>
              <a:gd name="connsiteX19" fmla="*/ 584200 w 3895725"/>
              <a:gd name="connsiteY19" fmla="*/ 44450 h 3759200"/>
              <a:gd name="connsiteX20" fmla="*/ 666750 w 3895725"/>
              <a:gd name="connsiteY20" fmla="*/ 19050 h 3759200"/>
              <a:gd name="connsiteX21" fmla="*/ 755650 w 3895725"/>
              <a:gd name="connsiteY21" fmla="*/ 0 h 3759200"/>
              <a:gd name="connsiteX22" fmla="*/ 831850 w 3895725"/>
              <a:gd name="connsiteY22" fmla="*/ 12700 h 3759200"/>
              <a:gd name="connsiteX23" fmla="*/ 908050 w 3895725"/>
              <a:gd name="connsiteY23" fmla="*/ 31750 h 3759200"/>
              <a:gd name="connsiteX24" fmla="*/ 1009650 w 3895725"/>
              <a:gd name="connsiteY24" fmla="*/ 82550 h 3759200"/>
              <a:gd name="connsiteX25" fmla="*/ 1149350 w 3895725"/>
              <a:gd name="connsiteY25" fmla="*/ 196850 h 3759200"/>
              <a:gd name="connsiteX26" fmla="*/ 1282700 w 3895725"/>
              <a:gd name="connsiteY26" fmla="*/ 323850 h 3759200"/>
              <a:gd name="connsiteX27" fmla="*/ 1435100 w 3895725"/>
              <a:gd name="connsiteY27" fmla="*/ 501650 h 3759200"/>
              <a:gd name="connsiteX28" fmla="*/ 1612900 w 3895725"/>
              <a:gd name="connsiteY28" fmla="*/ 692150 h 3759200"/>
              <a:gd name="connsiteX29" fmla="*/ 1790700 w 3895725"/>
              <a:gd name="connsiteY29" fmla="*/ 863600 h 3759200"/>
              <a:gd name="connsiteX30" fmla="*/ 1943100 w 3895725"/>
              <a:gd name="connsiteY30" fmla="*/ 933450 h 3759200"/>
              <a:gd name="connsiteX31" fmla="*/ 2063750 w 3895725"/>
              <a:gd name="connsiteY31" fmla="*/ 965200 h 3759200"/>
              <a:gd name="connsiteX32" fmla="*/ 2330450 w 3895725"/>
              <a:gd name="connsiteY32" fmla="*/ 977900 h 3759200"/>
              <a:gd name="connsiteX33" fmla="*/ 2571750 w 3895725"/>
              <a:gd name="connsiteY33" fmla="*/ 1009650 h 3759200"/>
              <a:gd name="connsiteX34" fmla="*/ 2806700 w 3895725"/>
              <a:gd name="connsiteY34" fmla="*/ 1041400 h 3759200"/>
              <a:gd name="connsiteX35" fmla="*/ 3073400 w 3895725"/>
              <a:gd name="connsiteY35" fmla="*/ 1130300 h 3759200"/>
              <a:gd name="connsiteX36" fmla="*/ 3206750 w 3895725"/>
              <a:gd name="connsiteY36" fmla="*/ 1206500 h 3759200"/>
              <a:gd name="connsiteX37" fmla="*/ 3397250 w 3895725"/>
              <a:gd name="connsiteY37" fmla="*/ 1346200 h 3759200"/>
              <a:gd name="connsiteX38" fmla="*/ 3575050 w 3895725"/>
              <a:gd name="connsiteY38" fmla="*/ 1517650 h 3759200"/>
              <a:gd name="connsiteX39" fmla="*/ 3727450 w 3895725"/>
              <a:gd name="connsiteY39" fmla="*/ 1727200 h 3759200"/>
              <a:gd name="connsiteX40" fmla="*/ 3835400 w 3895725"/>
              <a:gd name="connsiteY40" fmla="*/ 1911350 h 3759200"/>
              <a:gd name="connsiteX41" fmla="*/ 3895725 w 3895725"/>
              <a:gd name="connsiteY41" fmla="*/ 2057400 h 3759200"/>
              <a:gd name="connsiteX42" fmla="*/ 3749675 w 3895725"/>
              <a:gd name="connsiteY42" fmla="*/ 2203450 h 3759200"/>
              <a:gd name="connsiteX43" fmla="*/ 3495675 w 3895725"/>
              <a:gd name="connsiteY43" fmla="*/ 2444750 h 3759200"/>
              <a:gd name="connsiteX44" fmla="*/ 3105150 w 3895725"/>
              <a:gd name="connsiteY44" fmla="*/ 2835275 h 3759200"/>
              <a:gd name="connsiteX0" fmla="*/ 3105150 w 3895725"/>
              <a:gd name="connsiteY0" fmla="*/ 2835275 h 3733800"/>
              <a:gd name="connsiteX1" fmla="*/ 2555875 w 3895725"/>
              <a:gd name="connsiteY1" fmla="*/ 3346450 h 3733800"/>
              <a:gd name="connsiteX2" fmla="*/ 2187575 w 3895725"/>
              <a:gd name="connsiteY2" fmla="*/ 3708400 h 3733800"/>
              <a:gd name="connsiteX3" fmla="*/ 2089150 w 3895725"/>
              <a:gd name="connsiteY3" fmla="*/ 3733800 h 3733800"/>
              <a:gd name="connsiteX4" fmla="*/ 1657350 w 3895725"/>
              <a:gd name="connsiteY4" fmla="*/ 3505200 h 3733800"/>
              <a:gd name="connsiteX5" fmla="*/ 1428750 w 3895725"/>
              <a:gd name="connsiteY5" fmla="*/ 3333750 h 3733800"/>
              <a:gd name="connsiteX6" fmla="*/ 1187450 w 3895725"/>
              <a:gd name="connsiteY6" fmla="*/ 3117850 h 3733800"/>
              <a:gd name="connsiteX7" fmla="*/ 914400 w 3895725"/>
              <a:gd name="connsiteY7" fmla="*/ 2819400 h 3733800"/>
              <a:gd name="connsiteX8" fmla="*/ 692150 w 3895725"/>
              <a:gd name="connsiteY8" fmla="*/ 2546350 h 3733800"/>
              <a:gd name="connsiteX9" fmla="*/ 355600 w 3895725"/>
              <a:gd name="connsiteY9" fmla="*/ 2006600 h 3733800"/>
              <a:gd name="connsiteX10" fmla="*/ 152400 w 3895725"/>
              <a:gd name="connsiteY10" fmla="*/ 1600200 h 3733800"/>
              <a:gd name="connsiteX11" fmla="*/ 31750 w 3895725"/>
              <a:gd name="connsiteY11" fmla="*/ 1238250 h 3733800"/>
              <a:gd name="connsiteX12" fmla="*/ 0 w 3895725"/>
              <a:gd name="connsiteY12" fmla="*/ 1028700 h 3733800"/>
              <a:gd name="connsiteX13" fmla="*/ 6350 w 3895725"/>
              <a:gd name="connsiteY13" fmla="*/ 812800 h 3733800"/>
              <a:gd name="connsiteX14" fmla="*/ 44450 w 3895725"/>
              <a:gd name="connsiteY14" fmla="*/ 628650 h 3733800"/>
              <a:gd name="connsiteX15" fmla="*/ 95250 w 3895725"/>
              <a:gd name="connsiteY15" fmla="*/ 469900 h 3733800"/>
              <a:gd name="connsiteX16" fmla="*/ 190500 w 3895725"/>
              <a:gd name="connsiteY16" fmla="*/ 317500 h 3733800"/>
              <a:gd name="connsiteX17" fmla="*/ 292100 w 3895725"/>
              <a:gd name="connsiteY17" fmla="*/ 228600 h 3733800"/>
              <a:gd name="connsiteX18" fmla="*/ 457200 w 3895725"/>
              <a:gd name="connsiteY18" fmla="*/ 107950 h 3733800"/>
              <a:gd name="connsiteX19" fmla="*/ 584200 w 3895725"/>
              <a:gd name="connsiteY19" fmla="*/ 44450 h 3733800"/>
              <a:gd name="connsiteX20" fmla="*/ 666750 w 3895725"/>
              <a:gd name="connsiteY20" fmla="*/ 19050 h 3733800"/>
              <a:gd name="connsiteX21" fmla="*/ 755650 w 3895725"/>
              <a:gd name="connsiteY21" fmla="*/ 0 h 3733800"/>
              <a:gd name="connsiteX22" fmla="*/ 831850 w 3895725"/>
              <a:gd name="connsiteY22" fmla="*/ 12700 h 3733800"/>
              <a:gd name="connsiteX23" fmla="*/ 908050 w 3895725"/>
              <a:gd name="connsiteY23" fmla="*/ 31750 h 3733800"/>
              <a:gd name="connsiteX24" fmla="*/ 1009650 w 3895725"/>
              <a:gd name="connsiteY24" fmla="*/ 82550 h 3733800"/>
              <a:gd name="connsiteX25" fmla="*/ 1149350 w 3895725"/>
              <a:gd name="connsiteY25" fmla="*/ 196850 h 3733800"/>
              <a:gd name="connsiteX26" fmla="*/ 1282700 w 3895725"/>
              <a:gd name="connsiteY26" fmla="*/ 323850 h 3733800"/>
              <a:gd name="connsiteX27" fmla="*/ 1435100 w 3895725"/>
              <a:gd name="connsiteY27" fmla="*/ 501650 h 3733800"/>
              <a:gd name="connsiteX28" fmla="*/ 1612900 w 3895725"/>
              <a:gd name="connsiteY28" fmla="*/ 692150 h 3733800"/>
              <a:gd name="connsiteX29" fmla="*/ 1790700 w 3895725"/>
              <a:gd name="connsiteY29" fmla="*/ 863600 h 3733800"/>
              <a:gd name="connsiteX30" fmla="*/ 1943100 w 3895725"/>
              <a:gd name="connsiteY30" fmla="*/ 933450 h 3733800"/>
              <a:gd name="connsiteX31" fmla="*/ 2063750 w 3895725"/>
              <a:gd name="connsiteY31" fmla="*/ 965200 h 3733800"/>
              <a:gd name="connsiteX32" fmla="*/ 2330450 w 3895725"/>
              <a:gd name="connsiteY32" fmla="*/ 977900 h 3733800"/>
              <a:gd name="connsiteX33" fmla="*/ 2571750 w 3895725"/>
              <a:gd name="connsiteY33" fmla="*/ 1009650 h 3733800"/>
              <a:gd name="connsiteX34" fmla="*/ 2806700 w 3895725"/>
              <a:gd name="connsiteY34" fmla="*/ 1041400 h 3733800"/>
              <a:gd name="connsiteX35" fmla="*/ 3073400 w 3895725"/>
              <a:gd name="connsiteY35" fmla="*/ 1130300 h 3733800"/>
              <a:gd name="connsiteX36" fmla="*/ 3206750 w 3895725"/>
              <a:gd name="connsiteY36" fmla="*/ 1206500 h 3733800"/>
              <a:gd name="connsiteX37" fmla="*/ 3397250 w 3895725"/>
              <a:gd name="connsiteY37" fmla="*/ 1346200 h 3733800"/>
              <a:gd name="connsiteX38" fmla="*/ 3575050 w 3895725"/>
              <a:gd name="connsiteY38" fmla="*/ 1517650 h 3733800"/>
              <a:gd name="connsiteX39" fmla="*/ 3727450 w 3895725"/>
              <a:gd name="connsiteY39" fmla="*/ 1727200 h 3733800"/>
              <a:gd name="connsiteX40" fmla="*/ 3835400 w 3895725"/>
              <a:gd name="connsiteY40" fmla="*/ 1911350 h 3733800"/>
              <a:gd name="connsiteX41" fmla="*/ 3895725 w 3895725"/>
              <a:gd name="connsiteY41" fmla="*/ 2057400 h 3733800"/>
              <a:gd name="connsiteX42" fmla="*/ 3749675 w 3895725"/>
              <a:gd name="connsiteY42" fmla="*/ 2203450 h 3733800"/>
              <a:gd name="connsiteX43" fmla="*/ 3495675 w 3895725"/>
              <a:gd name="connsiteY43" fmla="*/ 2444750 h 3733800"/>
              <a:gd name="connsiteX44" fmla="*/ 3105150 w 3895725"/>
              <a:gd name="connsiteY44" fmla="*/ 2835275 h 3733800"/>
              <a:gd name="connsiteX0" fmla="*/ 3105150 w 3895725"/>
              <a:gd name="connsiteY0" fmla="*/ 2835275 h 3771900"/>
              <a:gd name="connsiteX1" fmla="*/ 2555875 w 3895725"/>
              <a:gd name="connsiteY1" fmla="*/ 3346450 h 3771900"/>
              <a:gd name="connsiteX2" fmla="*/ 2187575 w 3895725"/>
              <a:gd name="connsiteY2" fmla="*/ 3708400 h 3771900"/>
              <a:gd name="connsiteX3" fmla="*/ 2114550 w 3895725"/>
              <a:gd name="connsiteY3" fmla="*/ 3771900 h 3771900"/>
              <a:gd name="connsiteX4" fmla="*/ 1657350 w 3895725"/>
              <a:gd name="connsiteY4" fmla="*/ 3505200 h 3771900"/>
              <a:gd name="connsiteX5" fmla="*/ 1428750 w 3895725"/>
              <a:gd name="connsiteY5" fmla="*/ 3333750 h 3771900"/>
              <a:gd name="connsiteX6" fmla="*/ 1187450 w 3895725"/>
              <a:gd name="connsiteY6" fmla="*/ 3117850 h 3771900"/>
              <a:gd name="connsiteX7" fmla="*/ 914400 w 3895725"/>
              <a:gd name="connsiteY7" fmla="*/ 2819400 h 3771900"/>
              <a:gd name="connsiteX8" fmla="*/ 692150 w 3895725"/>
              <a:gd name="connsiteY8" fmla="*/ 2546350 h 3771900"/>
              <a:gd name="connsiteX9" fmla="*/ 355600 w 3895725"/>
              <a:gd name="connsiteY9" fmla="*/ 2006600 h 3771900"/>
              <a:gd name="connsiteX10" fmla="*/ 152400 w 3895725"/>
              <a:gd name="connsiteY10" fmla="*/ 1600200 h 3771900"/>
              <a:gd name="connsiteX11" fmla="*/ 31750 w 3895725"/>
              <a:gd name="connsiteY11" fmla="*/ 1238250 h 3771900"/>
              <a:gd name="connsiteX12" fmla="*/ 0 w 3895725"/>
              <a:gd name="connsiteY12" fmla="*/ 1028700 h 3771900"/>
              <a:gd name="connsiteX13" fmla="*/ 6350 w 3895725"/>
              <a:gd name="connsiteY13" fmla="*/ 812800 h 3771900"/>
              <a:gd name="connsiteX14" fmla="*/ 44450 w 3895725"/>
              <a:gd name="connsiteY14" fmla="*/ 628650 h 3771900"/>
              <a:gd name="connsiteX15" fmla="*/ 95250 w 3895725"/>
              <a:gd name="connsiteY15" fmla="*/ 469900 h 3771900"/>
              <a:gd name="connsiteX16" fmla="*/ 190500 w 3895725"/>
              <a:gd name="connsiteY16" fmla="*/ 317500 h 3771900"/>
              <a:gd name="connsiteX17" fmla="*/ 292100 w 3895725"/>
              <a:gd name="connsiteY17" fmla="*/ 228600 h 3771900"/>
              <a:gd name="connsiteX18" fmla="*/ 457200 w 3895725"/>
              <a:gd name="connsiteY18" fmla="*/ 107950 h 3771900"/>
              <a:gd name="connsiteX19" fmla="*/ 584200 w 3895725"/>
              <a:gd name="connsiteY19" fmla="*/ 44450 h 3771900"/>
              <a:gd name="connsiteX20" fmla="*/ 666750 w 3895725"/>
              <a:gd name="connsiteY20" fmla="*/ 19050 h 3771900"/>
              <a:gd name="connsiteX21" fmla="*/ 755650 w 3895725"/>
              <a:gd name="connsiteY21" fmla="*/ 0 h 3771900"/>
              <a:gd name="connsiteX22" fmla="*/ 831850 w 3895725"/>
              <a:gd name="connsiteY22" fmla="*/ 12700 h 3771900"/>
              <a:gd name="connsiteX23" fmla="*/ 908050 w 3895725"/>
              <a:gd name="connsiteY23" fmla="*/ 31750 h 3771900"/>
              <a:gd name="connsiteX24" fmla="*/ 1009650 w 3895725"/>
              <a:gd name="connsiteY24" fmla="*/ 82550 h 3771900"/>
              <a:gd name="connsiteX25" fmla="*/ 1149350 w 3895725"/>
              <a:gd name="connsiteY25" fmla="*/ 196850 h 3771900"/>
              <a:gd name="connsiteX26" fmla="*/ 1282700 w 3895725"/>
              <a:gd name="connsiteY26" fmla="*/ 323850 h 3771900"/>
              <a:gd name="connsiteX27" fmla="*/ 1435100 w 3895725"/>
              <a:gd name="connsiteY27" fmla="*/ 501650 h 3771900"/>
              <a:gd name="connsiteX28" fmla="*/ 1612900 w 3895725"/>
              <a:gd name="connsiteY28" fmla="*/ 692150 h 3771900"/>
              <a:gd name="connsiteX29" fmla="*/ 1790700 w 3895725"/>
              <a:gd name="connsiteY29" fmla="*/ 863600 h 3771900"/>
              <a:gd name="connsiteX30" fmla="*/ 1943100 w 3895725"/>
              <a:gd name="connsiteY30" fmla="*/ 933450 h 3771900"/>
              <a:gd name="connsiteX31" fmla="*/ 2063750 w 3895725"/>
              <a:gd name="connsiteY31" fmla="*/ 965200 h 3771900"/>
              <a:gd name="connsiteX32" fmla="*/ 2330450 w 3895725"/>
              <a:gd name="connsiteY32" fmla="*/ 977900 h 3771900"/>
              <a:gd name="connsiteX33" fmla="*/ 2571750 w 3895725"/>
              <a:gd name="connsiteY33" fmla="*/ 1009650 h 3771900"/>
              <a:gd name="connsiteX34" fmla="*/ 2806700 w 3895725"/>
              <a:gd name="connsiteY34" fmla="*/ 1041400 h 3771900"/>
              <a:gd name="connsiteX35" fmla="*/ 3073400 w 3895725"/>
              <a:gd name="connsiteY35" fmla="*/ 1130300 h 3771900"/>
              <a:gd name="connsiteX36" fmla="*/ 3206750 w 3895725"/>
              <a:gd name="connsiteY36" fmla="*/ 1206500 h 3771900"/>
              <a:gd name="connsiteX37" fmla="*/ 3397250 w 3895725"/>
              <a:gd name="connsiteY37" fmla="*/ 1346200 h 3771900"/>
              <a:gd name="connsiteX38" fmla="*/ 3575050 w 3895725"/>
              <a:gd name="connsiteY38" fmla="*/ 1517650 h 3771900"/>
              <a:gd name="connsiteX39" fmla="*/ 3727450 w 3895725"/>
              <a:gd name="connsiteY39" fmla="*/ 1727200 h 3771900"/>
              <a:gd name="connsiteX40" fmla="*/ 3835400 w 3895725"/>
              <a:gd name="connsiteY40" fmla="*/ 1911350 h 3771900"/>
              <a:gd name="connsiteX41" fmla="*/ 3895725 w 3895725"/>
              <a:gd name="connsiteY41" fmla="*/ 2057400 h 3771900"/>
              <a:gd name="connsiteX42" fmla="*/ 3749675 w 3895725"/>
              <a:gd name="connsiteY42" fmla="*/ 2203450 h 3771900"/>
              <a:gd name="connsiteX43" fmla="*/ 3495675 w 3895725"/>
              <a:gd name="connsiteY43" fmla="*/ 2444750 h 3771900"/>
              <a:gd name="connsiteX44" fmla="*/ 3105150 w 3895725"/>
              <a:gd name="connsiteY44" fmla="*/ 2835275 h 3771900"/>
              <a:gd name="connsiteX0" fmla="*/ 3105150 w 3895725"/>
              <a:gd name="connsiteY0" fmla="*/ 2835275 h 3733800"/>
              <a:gd name="connsiteX1" fmla="*/ 2555875 w 3895725"/>
              <a:gd name="connsiteY1" fmla="*/ 3346450 h 3733800"/>
              <a:gd name="connsiteX2" fmla="*/ 2187575 w 3895725"/>
              <a:gd name="connsiteY2" fmla="*/ 3708400 h 3733800"/>
              <a:gd name="connsiteX3" fmla="*/ 2044700 w 3895725"/>
              <a:gd name="connsiteY3" fmla="*/ 3733800 h 3733800"/>
              <a:gd name="connsiteX4" fmla="*/ 1657350 w 3895725"/>
              <a:gd name="connsiteY4" fmla="*/ 3505200 h 3733800"/>
              <a:gd name="connsiteX5" fmla="*/ 1428750 w 3895725"/>
              <a:gd name="connsiteY5" fmla="*/ 3333750 h 3733800"/>
              <a:gd name="connsiteX6" fmla="*/ 1187450 w 3895725"/>
              <a:gd name="connsiteY6" fmla="*/ 3117850 h 3733800"/>
              <a:gd name="connsiteX7" fmla="*/ 914400 w 3895725"/>
              <a:gd name="connsiteY7" fmla="*/ 2819400 h 3733800"/>
              <a:gd name="connsiteX8" fmla="*/ 692150 w 3895725"/>
              <a:gd name="connsiteY8" fmla="*/ 2546350 h 3733800"/>
              <a:gd name="connsiteX9" fmla="*/ 355600 w 3895725"/>
              <a:gd name="connsiteY9" fmla="*/ 2006600 h 3733800"/>
              <a:gd name="connsiteX10" fmla="*/ 152400 w 3895725"/>
              <a:gd name="connsiteY10" fmla="*/ 1600200 h 3733800"/>
              <a:gd name="connsiteX11" fmla="*/ 31750 w 3895725"/>
              <a:gd name="connsiteY11" fmla="*/ 1238250 h 3733800"/>
              <a:gd name="connsiteX12" fmla="*/ 0 w 3895725"/>
              <a:gd name="connsiteY12" fmla="*/ 1028700 h 3733800"/>
              <a:gd name="connsiteX13" fmla="*/ 6350 w 3895725"/>
              <a:gd name="connsiteY13" fmla="*/ 812800 h 3733800"/>
              <a:gd name="connsiteX14" fmla="*/ 44450 w 3895725"/>
              <a:gd name="connsiteY14" fmla="*/ 628650 h 3733800"/>
              <a:gd name="connsiteX15" fmla="*/ 95250 w 3895725"/>
              <a:gd name="connsiteY15" fmla="*/ 469900 h 3733800"/>
              <a:gd name="connsiteX16" fmla="*/ 190500 w 3895725"/>
              <a:gd name="connsiteY16" fmla="*/ 317500 h 3733800"/>
              <a:gd name="connsiteX17" fmla="*/ 292100 w 3895725"/>
              <a:gd name="connsiteY17" fmla="*/ 228600 h 3733800"/>
              <a:gd name="connsiteX18" fmla="*/ 457200 w 3895725"/>
              <a:gd name="connsiteY18" fmla="*/ 107950 h 3733800"/>
              <a:gd name="connsiteX19" fmla="*/ 584200 w 3895725"/>
              <a:gd name="connsiteY19" fmla="*/ 44450 h 3733800"/>
              <a:gd name="connsiteX20" fmla="*/ 666750 w 3895725"/>
              <a:gd name="connsiteY20" fmla="*/ 19050 h 3733800"/>
              <a:gd name="connsiteX21" fmla="*/ 755650 w 3895725"/>
              <a:gd name="connsiteY21" fmla="*/ 0 h 3733800"/>
              <a:gd name="connsiteX22" fmla="*/ 831850 w 3895725"/>
              <a:gd name="connsiteY22" fmla="*/ 12700 h 3733800"/>
              <a:gd name="connsiteX23" fmla="*/ 908050 w 3895725"/>
              <a:gd name="connsiteY23" fmla="*/ 31750 h 3733800"/>
              <a:gd name="connsiteX24" fmla="*/ 1009650 w 3895725"/>
              <a:gd name="connsiteY24" fmla="*/ 82550 h 3733800"/>
              <a:gd name="connsiteX25" fmla="*/ 1149350 w 3895725"/>
              <a:gd name="connsiteY25" fmla="*/ 196850 h 3733800"/>
              <a:gd name="connsiteX26" fmla="*/ 1282700 w 3895725"/>
              <a:gd name="connsiteY26" fmla="*/ 323850 h 3733800"/>
              <a:gd name="connsiteX27" fmla="*/ 1435100 w 3895725"/>
              <a:gd name="connsiteY27" fmla="*/ 501650 h 3733800"/>
              <a:gd name="connsiteX28" fmla="*/ 1612900 w 3895725"/>
              <a:gd name="connsiteY28" fmla="*/ 692150 h 3733800"/>
              <a:gd name="connsiteX29" fmla="*/ 1790700 w 3895725"/>
              <a:gd name="connsiteY29" fmla="*/ 863600 h 3733800"/>
              <a:gd name="connsiteX30" fmla="*/ 1943100 w 3895725"/>
              <a:gd name="connsiteY30" fmla="*/ 933450 h 3733800"/>
              <a:gd name="connsiteX31" fmla="*/ 2063750 w 3895725"/>
              <a:gd name="connsiteY31" fmla="*/ 965200 h 3733800"/>
              <a:gd name="connsiteX32" fmla="*/ 2330450 w 3895725"/>
              <a:gd name="connsiteY32" fmla="*/ 977900 h 3733800"/>
              <a:gd name="connsiteX33" fmla="*/ 2571750 w 3895725"/>
              <a:gd name="connsiteY33" fmla="*/ 1009650 h 3733800"/>
              <a:gd name="connsiteX34" fmla="*/ 2806700 w 3895725"/>
              <a:gd name="connsiteY34" fmla="*/ 1041400 h 3733800"/>
              <a:gd name="connsiteX35" fmla="*/ 3073400 w 3895725"/>
              <a:gd name="connsiteY35" fmla="*/ 1130300 h 3733800"/>
              <a:gd name="connsiteX36" fmla="*/ 3206750 w 3895725"/>
              <a:gd name="connsiteY36" fmla="*/ 1206500 h 3733800"/>
              <a:gd name="connsiteX37" fmla="*/ 3397250 w 3895725"/>
              <a:gd name="connsiteY37" fmla="*/ 1346200 h 3733800"/>
              <a:gd name="connsiteX38" fmla="*/ 3575050 w 3895725"/>
              <a:gd name="connsiteY38" fmla="*/ 1517650 h 3733800"/>
              <a:gd name="connsiteX39" fmla="*/ 3727450 w 3895725"/>
              <a:gd name="connsiteY39" fmla="*/ 1727200 h 3733800"/>
              <a:gd name="connsiteX40" fmla="*/ 3835400 w 3895725"/>
              <a:gd name="connsiteY40" fmla="*/ 1911350 h 3733800"/>
              <a:gd name="connsiteX41" fmla="*/ 3895725 w 3895725"/>
              <a:gd name="connsiteY41" fmla="*/ 2057400 h 3733800"/>
              <a:gd name="connsiteX42" fmla="*/ 3749675 w 3895725"/>
              <a:gd name="connsiteY42" fmla="*/ 2203450 h 3733800"/>
              <a:gd name="connsiteX43" fmla="*/ 3495675 w 3895725"/>
              <a:gd name="connsiteY43" fmla="*/ 2444750 h 3733800"/>
              <a:gd name="connsiteX44" fmla="*/ 3105150 w 3895725"/>
              <a:gd name="connsiteY44" fmla="*/ 2835275 h 3733800"/>
              <a:gd name="connsiteX0" fmla="*/ 3105150 w 3895725"/>
              <a:gd name="connsiteY0" fmla="*/ 2835275 h 3778250"/>
              <a:gd name="connsiteX1" fmla="*/ 2555875 w 3895725"/>
              <a:gd name="connsiteY1" fmla="*/ 3346450 h 3778250"/>
              <a:gd name="connsiteX2" fmla="*/ 2111375 w 3895725"/>
              <a:gd name="connsiteY2" fmla="*/ 3778250 h 3778250"/>
              <a:gd name="connsiteX3" fmla="*/ 2044700 w 3895725"/>
              <a:gd name="connsiteY3" fmla="*/ 3733800 h 3778250"/>
              <a:gd name="connsiteX4" fmla="*/ 1657350 w 3895725"/>
              <a:gd name="connsiteY4" fmla="*/ 3505200 h 3778250"/>
              <a:gd name="connsiteX5" fmla="*/ 1428750 w 3895725"/>
              <a:gd name="connsiteY5" fmla="*/ 3333750 h 3778250"/>
              <a:gd name="connsiteX6" fmla="*/ 1187450 w 3895725"/>
              <a:gd name="connsiteY6" fmla="*/ 3117850 h 3778250"/>
              <a:gd name="connsiteX7" fmla="*/ 914400 w 3895725"/>
              <a:gd name="connsiteY7" fmla="*/ 2819400 h 3778250"/>
              <a:gd name="connsiteX8" fmla="*/ 692150 w 3895725"/>
              <a:gd name="connsiteY8" fmla="*/ 2546350 h 3778250"/>
              <a:gd name="connsiteX9" fmla="*/ 355600 w 3895725"/>
              <a:gd name="connsiteY9" fmla="*/ 2006600 h 3778250"/>
              <a:gd name="connsiteX10" fmla="*/ 152400 w 3895725"/>
              <a:gd name="connsiteY10" fmla="*/ 1600200 h 3778250"/>
              <a:gd name="connsiteX11" fmla="*/ 31750 w 3895725"/>
              <a:gd name="connsiteY11" fmla="*/ 1238250 h 3778250"/>
              <a:gd name="connsiteX12" fmla="*/ 0 w 3895725"/>
              <a:gd name="connsiteY12" fmla="*/ 1028700 h 3778250"/>
              <a:gd name="connsiteX13" fmla="*/ 6350 w 3895725"/>
              <a:gd name="connsiteY13" fmla="*/ 812800 h 3778250"/>
              <a:gd name="connsiteX14" fmla="*/ 44450 w 3895725"/>
              <a:gd name="connsiteY14" fmla="*/ 628650 h 3778250"/>
              <a:gd name="connsiteX15" fmla="*/ 95250 w 3895725"/>
              <a:gd name="connsiteY15" fmla="*/ 469900 h 3778250"/>
              <a:gd name="connsiteX16" fmla="*/ 190500 w 3895725"/>
              <a:gd name="connsiteY16" fmla="*/ 317500 h 3778250"/>
              <a:gd name="connsiteX17" fmla="*/ 292100 w 3895725"/>
              <a:gd name="connsiteY17" fmla="*/ 228600 h 3778250"/>
              <a:gd name="connsiteX18" fmla="*/ 457200 w 3895725"/>
              <a:gd name="connsiteY18" fmla="*/ 107950 h 3778250"/>
              <a:gd name="connsiteX19" fmla="*/ 584200 w 3895725"/>
              <a:gd name="connsiteY19" fmla="*/ 44450 h 3778250"/>
              <a:gd name="connsiteX20" fmla="*/ 666750 w 3895725"/>
              <a:gd name="connsiteY20" fmla="*/ 19050 h 3778250"/>
              <a:gd name="connsiteX21" fmla="*/ 755650 w 3895725"/>
              <a:gd name="connsiteY21" fmla="*/ 0 h 3778250"/>
              <a:gd name="connsiteX22" fmla="*/ 831850 w 3895725"/>
              <a:gd name="connsiteY22" fmla="*/ 12700 h 3778250"/>
              <a:gd name="connsiteX23" fmla="*/ 908050 w 3895725"/>
              <a:gd name="connsiteY23" fmla="*/ 31750 h 3778250"/>
              <a:gd name="connsiteX24" fmla="*/ 1009650 w 3895725"/>
              <a:gd name="connsiteY24" fmla="*/ 82550 h 3778250"/>
              <a:gd name="connsiteX25" fmla="*/ 1149350 w 3895725"/>
              <a:gd name="connsiteY25" fmla="*/ 196850 h 3778250"/>
              <a:gd name="connsiteX26" fmla="*/ 1282700 w 3895725"/>
              <a:gd name="connsiteY26" fmla="*/ 323850 h 3778250"/>
              <a:gd name="connsiteX27" fmla="*/ 1435100 w 3895725"/>
              <a:gd name="connsiteY27" fmla="*/ 501650 h 3778250"/>
              <a:gd name="connsiteX28" fmla="*/ 1612900 w 3895725"/>
              <a:gd name="connsiteY28" fmla="*/ 692150 h 3778250"/>
              <a:gd name="connsiteX29" fmla="*/ 1790700 w 3895725"/>
              <a:gd name="connsiteY29" fmla="*/ 863600 h 3778250"/>
              <a:gd name="connsiteX30" fmla="*/ 1943100 w 3895725"/>
              <a:gd name="connsiteY30" fmla="*/ 933450 h 3778250"/>
              <a:gd name="connsiteX31" fmla="*/ 2063750 w 3895725"/>
              <a:gd name="connsiteY31" fmla="*/ 965200 h 3778250"/>
              <a:gd name="connsiteX32" fmla="*/ 2330450 w 3895725"/>
              <a:gd name="connsiteY32" fmla="*/ 977900 h 3778250"/>
              <a:gd name="connsiteX33" fmla="*/ 2571750 w 3895725"/>
              <a:gd name="connsiteY33" fmla="*/ 1009650 h 3778250"/>
              <a:gd name="connsiteX34" fmla="*/ 2806700 w 3895725"/>
              <a:gd name="connsiteY34" fmla="*/ 1041400 h 3778250"/>
              <a:gd name="connsiteX35" fmla="*/ 3073400 w 3895725"/>
              <a:gd name="connsiteY35" fmla="*/ 1130300 h 3778250"/>
              <a:gd name="connsiteX36" fmla="*/ 3206750 w 3895725"/>
              <a:gd name="connsiteY36" fmla="*/ 1206500 h 3778250"/>
              <a:gd name="connsiteX37" fmla="*/ 3397250 w 3895725"/>
              <a:gd name="connsiteY37" fmla="*/ 1346200 h 3778250"/>
              <a:gd name="connsiteX38" fmla="*/ 3575050 w 3895725"/>
              <a:gd name="connsiteY38" fmla="*/ 1517650 h 3778250"/>
              <a:gd name="connsiteX39" fmla="*/ 3727450 w 3895725"/>
              <a:gd name="connsiteY39" fmla="*/ 1727200 h 3778250"/>
              <a:gd name="connsiteX40" fmla="*/ 3835400 w 3895725"/>
              <a:gd name="connsiteY40" fmla="*/ 1911350 h 3778250"/>
              <a:gd name="connsiteX41" fmla="*/ 3895725 w 3895725"/>
              <a:gd name="connsiteY41" fmla="*/ 2057400 h 3778250"/>
              <a:gd name="connsiteX42" fmla="*/ 3749675 w 3895725"/>
              <a:gd name="connsiteY42" fmla="*/ 2203450 h 3778250"/>
              <a:gd name="connsiteX43" fmla="*/ 3495675 w 3895725"/>
              <a:gd name="connsiteY43" fmla="*/ 2444750 h 3778250"/>
              <a:gd name="connsiteX44" fmla="*/ 3105150 w 3895725"/>
              <a:gd name="connsiteY44" fmla="*/ 2835275 h 3778250"/>
              <a:gd name="connsiteX0" fmla="*/ 3105150 w 3895725"/>
              <a:gd name="connsiteY0" fmla="*/ 2835275 h 3778250"/>
              <a:gd name="connsiteX1" fmla="*/ 2555875 w 3895725"/>
              <a:gd name="connsiteY1" fmla="*/ 3346450 h 3778250"/>
              <a:gd name="connsiteX2" fmla="*/ 2111375 w 3895725"/>
              <a:gd name="connsiteY2" fmla="*/ 3778250 h 3778250"/>
              <a:gd name="connsiteX3" fmla="*/ 2044700 w 3895725"/>
              <a:gd name="connsiteY3" fmla="*/ 3733800 h 3778250"/>
              <a:gd name="connsiteX4" fmla="*/ 1657350 w 3895725"/>
              <a:gd name="connsiteY4" fmla="*/ 3505200 h 3778250"/>
              <a:gd name="connsiteX5" fmla="*/ 1428750 w 3895725"/>
              <a:gd name="connsiteY5" fmla="*/ 3333750 h 3778250"/>
              <a:gd name="connsiteX6" fmla="*/ 1187450 w 3895725"/>
              <a:gd name="connsiteY6" fmla="*/ 3117850 h 3778250"/>
              <a:gd name="connsiteX7" fmla="*/ 914400 w 3895725"/>
              <a:gd name="connsiteY7" fmla="*/ 2819400 h 3778250"/>
              <a:gd name="connsiteX8" fmla="*/ 692150 w 3895725"/>
              <a:gd name="connsiteY8" fmla="*/ 2546350 h 3778250"/>
              <a:gd name="connsiteX9" fmla="*/ 355600 w 3895725"/>
              <a:gd name="connsiteY9" fmla="*/ 2006600 h 3778250"/>
              <a:gd name="connsiteX10" fmla="*/ 152400 w 3895725"/>
              <a:gd name="connsiteY10" fmla="*/ 1600200 h 3778250"/>
              <a:gd name="connsiteX11" fmla="*/ 31750 w 3895725"/>
              <a:gd name="connsiteY11" fmla="*/ 1238250 h 3778250"/>
              <a:gd name="connsiteX12" fmla="*/ 0 w 3895725"/>
              <a:gd name="connsiteY12" fmla="*/ 1028700 h 3778250"/>
              <a:gd name="connsiteX13" fmla="*/ 6350 w 3895725"/>
              <a:gd name="connsiteY13" fmla="*/ 812800 h 3778250"/>
              <a:gd name="connsiteX14" fmla="*/ 44450 w 3895725"/>
              <a:gd name="connsiteY14" fmla="*/ 628650 h 3778250"/>
              <a:gd name="connsiteX15" fmla="*/ 95250 w 3895725"/>
              <a:gd name="connsiteY15" fmla="*/ 469900 h 3778250"/>
              <a:gd name="connsiteX16" fmla="*/ 190500 w 3895725"/>
              <a:gd name="connsiteY16" fmla="*/ 317500 h 3778250"/>
              <a:gd name="connsiteX17" fmla="*/ 292100 w 3895725"/>
              <a:gd name="connsiteY17" fmla="*/ 228600 h 3778250"/>
              <a:gd name="connsiteX18" fmla="*/ 457200 w 3895725"/>
              <a:gd name="connsiteY18" fmla="*/ 107950 h 3778250"/>
              <a:gd name="connsiteX19" fmla="*/ 584200 w 3895725"/>
              <a:gd name="connsiteY19" fmla="*/ 44450 h 3778250"/>
              <a:gd name="connsiteX20" fmla="*/ 666750 w 3895725"/>
              <a:gd name="connsiteY20" fmla="*/ 19050 h 3778250"/>
              <a:gd name="connsiteX21" fmla="*/ 755650 w 3895725"/>
              <a:gd name="connsiteY21" fmla="*/ 0 h 3778250"/>
              <a:gd name="connsiteX22" fmla="*/ 831850 w 3895725"/>
              <a:gd name="connsiteY22" fmla="*/ 12700 h 3778250"/>
              <a:gd name="connsiteX23" fmla="*/ 908050 w 3895725"/>
              <a:gd name="connsiteY23" fmla="*/ 31750 h 3778250"/>
              <a:gd name="connsiteX24" fmla="*/ 1009650 w 3895725"/>
              <a:gd name="connsiteY24" fmla="*/ 82550 h 3778250"/>
              <a:gd name="connsiteX25" fmla="*/ 1149350 w 3895725"/>
              <a:gd name="connsiteY25" fmla="*/ 196850 h 3778250"/>
              <a:gd name="connsiteX26" fmla="*/ 1282700 w 3895725"/>
              <a:gd name="connsiteY26" fmla="*/ 323850 h 3778250"/>
              <a:gd name="connsiteX27" fmla="*/ 1435100 w 3895725"/>
              <a:gd name="connsiteY27" fmla="*/ 501650 h 3778250"/>
              <a:gd name="connsiteX28" fmla="*/ 1612900 w 3895725"/>
              <a:gd name="connsiteY28" fmla="*/ 692150 h 3778250"/>
              <a:gd name="connsiteX29" fmla="*/ 1790700 w 3895725"/>
              <a:gd name="connsiteY29" fmla="*/ 863600 h 3778250"/>
              <a:gd name="connsiteX30" fmla="*/ 1943100 w 3895725"/>
              <a:gd name="connsiteY30" fmla="*/ 933450 h 3778250"/>
              <a:gd name="connsiteX31" fmla="*/ 2063750 w 3895725"/>
              <a:gd name="connsiteY31" fmla="*/ 965200 h 3778250"/>
              <a:gd name="connsiteX32" fmla="*/ 2330450 w 3895725"/>
              <a:gd name="connsiteY32" fmla="*/ 977900 h 3778250"/>
              <a:gd name="connsiteX33" fmla="*/ 2571750 w 3895725"/>
              <a:gd name="connsiteY33" fmla="*/ 1009650 h 3778250"/>
              <a:gd name="connsiteX34" fmla="*/ 2806700 w 3895725"/>
              <a:gd name="connsiteY34" fmla="*/ 1041400 h 3778250"/>
              <a:gd name="connsiteX35" fmla="*/ 3073400 w 3895725"/>
              <a:gd name="connsiteY35" fmla="*/ 1130300 h 3778250"/>
              <a:gd name="connsiteX36" fmla="*/ 3206750 w 3895725"/>
              <a:gd name="connsiteY36" fmla="*/ 1206500 h 3778250"/>
              <a:gd name="connsiteX37" fmla="*/ 3397250 w 3895725"/>
              <a:gd name="connsiteY37" fmla="*/ 1346200 h 3778250"/>
              <a:gd name="connsiteX38" fmla="*/ 3575050 w 3895725"/>
              <a:gd name="connsiteY38" fmla="*/ 1517650 h 3778250"/>
              <a:gd name="connsiteX39" fmla="*/ 3727450 w 3895725"/>
              <a:gd name="connsiteY39" fmla="*/ 1727200 h 3778250"/>
              <a:gd name="connsiteX40" fmla="*/ 3835400 w 3895725"/>
              <a:gd name="connsiteY40" fmla="*/ 1911350 h 3778250"/>
              <a:gd name="connsiteX41" fmla="*/ 3895725 w 3895725"/>
              <a:gd name="connsiteY41" fmla="*/ 2057400 h 3778250"/>
              <a:gd name="connsiteX42" fmla="*/ 3749675 w 3895725"/>
              <a:gd name="connsiteY42" fmla="*/ 2203450 h 3778250"/>
              <a:gd name="connsiteX43" fmla="*/ 3495675 w 3895725"/>
              <a:gd name="connsiteY43" fmla="*/ 2444750 h 3778250"/>
              <a:gd name="connsiteX44" fmla="*/ 3105150 w 3895725"/>
              <a:gd name="connsiteY44" fmla="*/ 2835275 h 3778250"/>
              <a:gd name="connsiteX0" fmla="*/ 3105150 w 3895725"/>
              <a:gd name="connsiteY0" fmla="*/ 2835275 h 3778250"/>
              <a:gd name="connsiteX1" fmla="*/ 2555875 w 3895725"/>
              <a:gd name="connsiteY1" fmla="*/ 3346450 h 3778250"/>
              <a:gd name="connsiteX2" fmla="*/ 2111375 w 3895725"/>
              <a:gd name="connsiteY2" fmla="*/ 3778250 h 3778250"/>
              <a:gd name="connsiteX3" fmla="*/ 2044700 w 3895725"/>
              <a:gd name="connsiteY3" fmla="*/ 3733800 h 3778250"/>
              <a:gd name="connsiteX4" fmla="*/ 1657350 w 3895725"/>
              <a:gd name="connsiteY4" fmla="*/ 3505200 h 3778250"/>
              <a:gd name="connsiteX5" fmla="*/ 1428750 w 3895725"/>
              <a:gd name="connsiteY5" fmla="*/ 3333750 h 3778250"/>
              <a:gd name="connsiteX6" fmla="*/ 1187450 w 3895725"/>
              <a:gd name="connsiteY6" fmla="*/ 3117850 h 3778250"/>
              <a:gd name="connsiteX7" fmla="*/ 914400 w 3895725"/>
              <a:gd name="connsiteY7" fmla="*/ 2819400 h 3778250"/>
              <a:gd name="connsiteX8" fmla="*/ 692150 w 3895725"/>
              <a:gd name="connsiteY8" fmla="*/ 2546350 h 3778250"/>
              <a:gd name="connsiteX9" fmla="*/ 355600 w 3895725"/>
              <a:gd name="connsiteY9" fmla="*/ 2006600 h 3778250"/>
              <a:gd name="connsiteX10" fmla="*/ 152400 w 3895725"/>
              <a:gd name="connsiteY10" fmla="*/ 1600200 h 3778250"/>
              <a:gd name="connsiteX11" fmla="*/ 31750 w 3895725"/>
              <a:gd name="connsiteY11" fmla="*/ 1238250 h 3778250"/>
              <a:gd name="connsiteX12" fmla="*/ 0 w 3895725"/>
              <a:gd name="connsiteY12" fmla="*/ 1028700 h 3778250"/>
              <a:gd name="connsiteX13" fmla="*/ 6350 w 3895725"/>
              <a:gd name="connsiteY13" fmla="*/ 812800 h 3778250"/>
              <a:gd name="connsiteX14" fmla="*/ 44450 w 3895725"/>
              <a:gd name="connsiteY14" fmla="*/ 628650 h 3778250"/>
              <a:gd name="connsiteX15" fmla="*/ 95250 w 3895725"/>
              <a:gd name="connsiteY15" fmla="*/ 469900 h 3778250"/>
              <a:gd name="connsiteX16" fmla="*/ 190500 w 3895725"/>
              <a:gd name="connsiteY16" fmla="*/ 317500 h 3778250"/>
              <a:gd name="connsiteX17" fmla="*/ 292100 w 3895725"/>
              <a:gd name="connsiteY17" fmla="*/ 228600 h 3778250"/>
              <a:gd name="connsiteX18" fmla="*/ 457200 w 3895725"/>
              <a:gd name="connsiteY18" fmla="*/ 107950 h 3778250"/>
              <a:gd name="connsiteX19" fmla="*/ 584200 w 3895725"/>
              <a:gd name="connsiteY19" fmla="*/ 44450 h 3778250"/>
              <a:gd name="connsiteX20" fmla="*/ 666750 w 3895725"/>
              <a:gd name="connsiteY20" fmla="*/ 19050 h 3778250"/>
              <a:gd name="connsiteX21" fmla="*/ 755650 w 3895725"/>
              <a:gd name="connsiteY21" fmla="*/ 0 h 3778250"/>
              <a:gd name="connsiteX22" fmla="*/ 831850 w 3895725"/>
              <a:gd name="connsiteY22" fmla="*/ 12700 h 3778250"/>
              <a:gd name="connsiteX23" fmla="*/ 908050 w 3895725"/>
              <a:gd name="connsiteY23" fmla="*/ 31750 h 3778250"/>
              <a:gd name="connsiteX24" fmla="*/ 1009650 w 3895725"/>
              <a:gd name="connsiteY24" fmla="*/ 82550 h 3778250"/>
              <a:gd name="connsiteX25" fmla="*/ 1149350 w 3895725"/>
              <a:gd name="connsiteY25" fmla="*/ 196850 h 3778250"/>
              <a:gd name="connsiteX26" fmla="*/ 1282700 w 3895725"/>
              <a:gd name="connsiteY26" fmla="*/ 323850 h 3778250"/>
              <a:gd name="connsiteX27" fmla="*/ 1435100 w 3895725"/>
              <a:gd name="connsiteY27" fmla="*/ 501650 h 3778250"/>
              <a:gd name="connsiteX28" fmla="*/ 1612900 w 3895725"/>
              <a:gd name="connsiteY28" fmla="*/ 692150 h 3778250"/>
              <a:gd name="connsiteX29" fmla="*/ 1790700 w 3895725"/>
              <a:gd name="connsiteY29" fmla="*/ 863600 h 3778250"/>
              <a:gd name="connsiteX30" fmla="*/ 1943100 w 3895725"/>
              <a:gd name="connsiteY30" fmla="*/ 933450 h 3778250"/>
              <a:gd name="connsiteX31" fmla="*/ 2063750 w 3895725"/>
              <a:gd name="connsiteY31" fmla="*/ 965200 h 3778250"/>
              <a:gd name="connsiteX32" fmla="*/ 2330450 w 3895725"/>
              <a:gd name="connsiteY32" fmla="*/ 977900 h 3778250"/>
              <a:gd name="connsiteX33" fmla="*/ 2571750 w 3895725"/>
              <a:gd name="connsiteY33" fmla="*/ 1009650 h 3778250"/>
              <a:gd name="connsiteX34" fmla="*/ 2806700 w 3895725"/>
              <a:gd name="connsiteY34" fmla="*/ 1041400 h 3778250"/>
              <a:gd name="connsiteX35" fmla="*/ 3073400 w 3895725"/>
              <a:gd name="connsiteY35" fmla="*/ 1130300 h 3778250"/>
              <a:gd name="connsiteX36" fmla="*/ 3206750 w 3895725"/>
              <a:gd name="connsiteY36" fmla="*/ 1206500 h 3778250"/>
              <a:gd name="connsiteX37" fmla="*/ 3397250 w 3895725"/>
              <a:gd name="connsiteY37" fmla="*/ 1346200 h 3778250"/>
              <a:gd name="connsiteX38" fmla="*/ 3575050 w 3895725"/>
              <a:gd name="connsiteY38" fmla="*/ 1517650 h 3778250"/>
              <a:gd name="connsiteX39" fmla="*/ 3727450 w 3895725"/>
              <a:gd name="connsiteY39" fmla="*/ 1727200 h 3778250"/>
              <a:gd name="connsiteX40" fmla="*/ 3835400 w 3895725"/>
              <a:gd name="connsiteY40" fmla="*/ 1911350 h 3778250"/>
              <a:gd name="connsiteX41" fmla="*/ 3895725 w 3895725"/>
              <a:gd name="connsiteY41" fmla="*/ 2057400 h 3778250"/>
              <a:gd name="connsiteX42" fmla="*/ 3495675 w 3895725"/>
              <a:gd name="connsiteY42" fmla="*/ 2444750 h 3778250"/>
              <a:gd name="connsiteX43" fmla="*/ 3105150 w 3895725"/>
              <a:gd name="connsiteY43" fmla="*/ 2835275 h 3778250"/>
              <a:gd name="connsiteX0" fmla="*/ 3105150 w 3895725"/>
              <a:gd name="connsiteY0" fmla="*/ 2835275 h 3778250"/>
              <a:gd name="connsiteX1" fmla="*/ 2555875 w 3895725"/>
              <a:gd name="connsiteY1" fmla="*/ 3346450 h 3778250"/>
              <a:gd name="connsiteX2" fmla="*/ 2111375 w 3895725"/>
              <a:gd name="connsiteY2" fmla="*/ 3778250 h 3778250"/>
              <a:gd name="connsiteX3" fmla="*/ 2044700 w 3895725"/>
              <a:gd name="connsiteY3" fmla="*/ 3733800 h 3778250"/>
              <a:gd name="connsiteX4" fmla="*/ 1657350 w 3895725"/>
              <a:gd name="connsiteY4" fmla="*/ 3505200 h 3778250"/>
              <a:gd name="connsiteX5" fmla="*/ 1428750 w 3895725"/>
              <a:gd name="connsiteY5" fmla="*/ 3333750 h 3778250"/>
              <a:gd name="connsiteX6" fmla="*/ 1187450 w 3895725"/>
              <a:gd name="connsiteY6" fmla="*/ 3117850 h 3778250"/>
              <a:gd name="connsiteX7" fmla="*/ 914400 w 3895725"/>
              <a:gd name="connsiteY7" fmla="*/ 2819400 h 3778250"/>
              <a:gd name="connsiteX8" fmla="*/ 692150 w 3895725"/>
              <a:gd name="connsiteY8" fmla="*/ 2546350 h 3778250"/>
              <a:gd name="connsiteX9" fmla="*/ 355600 w 3895725"/>
              <a:gd name="connsiteY9" fmla="*/ 2006600 h 3778250"/>
              <a:gd name="connsiteX10" fmla="*/ 152400 w 3895725"/>
              <a:gd name="connsiteY10" fmla="*/ 1600200 h 3778250"/>
              <a:gd name="connsiteX11" fmla="*/ 31750 w 3895725"/>
              <a:gd name="connsiteY11" fmla="*/ 1238250 h 3778250"/>
              <a:gd name="connsiteX12" fmla="*/ 0 w 3895725"/>
              <a:gd name="connsiteY12" fmla="*/ 1028700 h 3778250"/>
              <a:gd name="connsiteX13" fmla="*/ 6350 w 3895725"/>
              <a:gd name="connsiteY13" fmla="*/ 812800 h 3778250"/>
              <a:gd name="connsiteX14" fmla="*/ 44450 w 3895725"/>
              <a:gd name="connsiteY14" fmla="*/ 628650 h 3778250"/>
              <a:gd name="connsiteX15" fmla="*/ 95250 w 3895725"/>
              <a:gd name="connsiteY15" fmla="*/ 469900 h 3778250"/>
              <a:gd name="connsiteX16" fmla="*/ 190500 w 3895725"/>
              <a:gd name="connsiteY16" fmla="*/ 317500 h 3778250"/>
              <a:gd name="connsiteX17" fmla="*/ 292100 w 3895725"/>
              <a:gd name="connsiteY17" fmla="*/ 228600 h 3778250"/>
              <a:gd name="connsiteX18" fmla="*/ 457200 w 3895725"/>
              <a:gd name="connsiteY18" fmla="*/ 107950 h 3778250"/>
              <a:gd name="connsiteX19" fmla="*/ 584200 w 3895725"/>
              <a:gd name="connsiteY19" fmla="*/ 44450 h 3778250"/>
              <a:gd name="connsiteX20" fmla="*/ 666750 w 3895725"/>
              <a:gd name="connsiteY20" fmla="*/ 19050 h 3778250"/>
              <a:gd name="connsiteX21" fmla="*/ 755650 w 3895725"/>
              <a:gd name="connsiteY21" fmla="*/ 0 h 3778250"/>
              <a:gd name="connsiteX22" fmla="*/ 831850 w 3895725"/>
              <a:gd name="connsiteY22" fmla="*/ 12700 h 3778250"/>
              <a:gd name="connsiteX23" fmla="*/ 908050 w 3895725"/>
              <a:gd name="connsiteY23" fmla="*/ 31750 h 3778250"/>
              <a:gd name="connsiteX24" fmla="*/ 1009650 w 3895725"/>
              <a:gd name="connsiteY24" fmla="*/ 82550 h 3778250"/>
              <a:gd name="connsiteX25" fmla="*/ 1149350 w 3895725"/>
              <a:gd name="connsiteY25" fmla="*/ 196850 h 3778250"/>
              <a:gd name="connsiteX26" fmla="*/ 1282700 w 3895725"/>
              <a:gd name="connsiteY26" fmla="*/ 323850 h 3778250"/>
              <a:gd name="connsiteX27" fmla="*/ 1435100 w 3895725"/>
              <a:gd name="connsiteY27" fmla="*/ 501650 h 3778250"/>
              <a:gd name="connsiteX28" fmla="*/ 1612900 w 3895725"/>
              <a:gd name="connsiteY28" fmla="*/ 692150 h 3778250"/>
              <a:gd name="connsiteX29" fmla="*/ 1790700 w 3895725"/>
              <a:gd name="connsiteY29" fmla="*/ 863600 h 3778250"/>
              <a:gd name="connsiteX30" fmla="*/ 1943100 w 3895725"/>
              <a:gd name="connsiteY30" fmla="*/ 933450 h 3778250"/>
              <a:gd name="connsiteX31" fmla="*/ 2063750 w 3895725"/>
              <a:gd name="connsiteY31" fmla="*/ 965200 h 3778250"/>
              <a:gd name="connsiteX32" fmla="*/ 2330450 w 3895725"/>
              <a:gd name="connsiteY32" fmla="*/ 977900 h 3778250"/>
              <a:gd name="connsiteX33" fmla="*/ 2571750 w 3895725"/>
              <a:gd name="connsiteY33" fmla="*/ 1009650 h 3778250"/>
              <a:gd name="connsiteX34" fmla="*/ 2806700 w 3895725"/>
              <a:gd name="connsiteY34" fmla="*/ 1041400 h 3778250"/>
              <a:gd name="connsiteX35" fmla="*/ 3073400 w 3895725"/>
              <a:gd name="connsiteY35" fmla="*/ 1130300 h 3778250"/>
              <a:gd name="connsiteX36" fmla="*/ 3206750 w 3895725"/>
              <a:gd name="connsiteY36" fmla="*/ 1206500 h 3778250"/>
              <a:gd name="connsiteX37" fmla="*/ 3397250 w 3895725"/>
              <a:gd name="connsiteY37" fmla="*/ 1346200 h 3778250"/>
              <a:gd name="connsiteX38" fmla="*/ 3575050 w 3895725"/>
              <a:gd name="connsiteY38" fmla="*/ 1517650 h 3778250"/>
              <a:gd name="connsiteX39" fmla="*/ 3727450 w 3895725"/>
              <a:gd name="connsiteY39" fmla="*/ 1727200 h 3778250"/>
              <a:gd name="connsiteX40" fmla="*/ 3835400 w 3895725"/>
              <a:gd name="connsiteY40" fmla="*/ 1911350 h 3778250"/>
              <a:gd name="connsiteX41" fmla="*/ 3895725 w 3895725"/>
              <a:gd name="connsiteY41" fmla="*/ 2057400 h 3778250"/>
              <a:gd name="connsiteX42" fmla="*/ 3105150 w 3895725"/>
              <a:gd name="connsiteY42" fmla="*/ 2835275 h 3778250"/>
              <a:gd name="connsiteX0" fmla="*/ 3895725 w 3895725"/>
              <a:gd name="connsiteY0" fmla="*/ 2057400 h 3778250"/>
              <a:gd name="connsiteX1" fmla="*/ 2555875 w 3895725"/>
              <a:gd name="connsiteY1" fmla="*/ 3346450 h 3778250"/>
              <a:gd name="connsiteX2" fmla="*/ 2111375 w 3895725"/>
              <a:gd name="connsiteY2" fmla="*/ 3778250 h 3778250"/>
              <a:gd name="connsiteX3" fmla="*/ 2044700 w 3895725"/>
              <a:gd name="connsiteY3" fmla="*/ 3733800 h 3778250"/>
              <a:gd name="connsiteX4" fmla="*/ 1657350 w 3895725"/>
              <a:gd name="connsiteY4" fmla="*/ 3505200 h 3778250"/>
              <a:gd name="connsiteX5" fmla="*/ 1428750 w 3895725"/>
              <a:gd name="connsiteY5" fmla="*/ 3333750 h 3778250"/>
              <a:gd name="connsiteX6" fmla="*/ 1187450 w 3895725"/>
              <a:gd name="connsiteY6" fmla="*/ 3117850 h 3778250"/>
              <a:gd name="connsiteX7" fmla="*/ 914400 w 3895725"/>
              <a:gd name="connsiteY7" fmla="*/ 2819400 h 3778250"/>
              <a:gd name="connsiteX8" fmla="*/ 692150 w 3895725"/>
              <a:gd name="connsiteY8" fmla="*/ 2546350 h 3778250"/>
              <a:gd name="connsiteX9" fmla="*/ 355600 w 3895725"/>
              <a:gd name="connsiteY9" fmla="*/ 2006600 h 3778250"/>
              <a:gd name="connsiteX10" fmla="*/ 152400 w 3895725"/>
              <a:gd name="connsiteY10" fmla="*/ 1600200 h 3778250"/>
              <a:gd name="connsiteX11" fmla="*/ 31750 w 3895725"/>
              <a:gd name="connsiteY11" fmla="*/ 1238250 h 3778250"/>
              <a:gd name="connsiteX12" fmla="*/ 0 w 3895725"/>
              <a:gd name="connsiteY12" fmla="*/ 1028700 h 3778250"/>
              <a:gd name="connsiteX13" fmla="*/ 6350 w 3895725"/>
              <a:gd name="connsiteY13" fmla="*/ 812800 h 3778250"/>
              <a:gd name="connsiteX14" fmla="*/ 44450 w 3895725"/>
              <a:gd name="connsiteY14" fmla="*/ 628650 h 3778250"/>
              <a:gd name="connsiteX15" fmla="*/ 95250 w 3895725"/>
              <a:gd name="connsiteY15" fmla="*/ 469900 h 3778250"/>
              <a:gd name="connsiteX16" fmla="*/ 190500 w 3895725"/>
              <a:gd name="connsiteY16" fmla="*/ 317500 h 3778250"/>
              <a:gd name="connsiteX17" fmla="*/ 292100 w 3895725"/>
              <a:gd name="connsiteY17" fmla="*/ 228600 h 3778250"/>
              <a:gd name="connsiteX18" fmla="*/ 457200 w 3895725"/>
              <a:gd name="connsiteY18" fmla="*/ 107950 h 3778250"/>
              <a:gd name="connsiteX19" fmla="*/ 584200 w 3895725"/>
              <a:gd name="connsiteY19" fmla="*/ 44450 h 3778250"/>
              <a:gd name="connsiteX20" fmla="*/ 666750 w 3895725"/>
              <a:gd name="connsiteY20" fmla="*/ 19050 h 3778250"/>
              <a:gd name="connsiteX21" fmla="*/ 755650 w 3895725"/>
              <a:gd name="connsiteY21" fmla="*/ 0 h 3778250"/>
              <a:gd name="connsiteX22" fmla="*/ 831850 w 3895725"/>
              <a:gd name="connsiteY22" fmla="*/ 12700 h 3778250"/>
              <a:gd name="connsiteX23" fmla="*/ 908050 w 3895725"/>
              <a:gd name="connsiteY23" fmla="*/ 31750 h 3778250"/>
              <a:gd name="connsiteX24" fmla="*/ 1009650 w 3895725"/>
              <a:gd name="connsiteY24" fmla="*/ 82550 h 3778250"/>
              <a:gd name="connsiteX25" fmla="*/ 1149350 w 3895725"/>
              <a:gd name="connsiteY25" fmla="*/ 196850 h 3778250"/>
              <a:gd name="connsiteX26" fmla="*/ 1282700 w 3895725"/>
              <a:gd name="connsiteY26" fmla="*/ 323850 h 3778250"/>
              <a:gd name="connsiteX27" fmla="*/ 1435100 w 3895725"/>
              <a:gd name="connsiteY27" fmla="*/ 501650 h 3778250"/>
              <a:gd name="connsiteX28" fmla="*/ 1612900 w 3895725"/>
              <a:gd name="connsiteY28" fmla="*/ 692150 h 3778250"/>
              <a:gd name="connsiteX29" fmla="*/ 1790700 w 3895725"/>
              <a:gd name="connsiteY29" fmla="*/ 863600 h 3778250"/>
              <a:gd name="connsiteX30" fmla="*/ 1943100 w 3895725"/>
              <a:gd name="connsiteY30" fmla="*/ 933450 h 3778250"/>
              <a:gd name="connsiteX31" fmla="*/ 2063750 w 3895725"/>
              <a:gd name="connsiteY31" fmla="*/ 965200 h 3778250"/>
              <a:gd name="connsiteX32" fmla="*/ 2330450 w 3895725"/>
              <a:gd name="connsiteY32" fmla="*/ 977900 h 3778250"/>
              <a:gd name="connsiteX33" fmla="*/ 2571750 w 3895725"/>
              <a:gd name="connsiteY33" fmla="*/ 1009650 h 3778250"/>
              <a:gd name="connsiteX34" fmla="*/ 2806700 w 3895725"/>
              <a:gd name="connsiteY34" fmla="*/ 1041400 h 3778250"/>
              <a:gd name="connsiteX35" fmla="*/ 3073400 w 3895725"/>
              <a:gd name="connsiteY35" fmla="*/ 1130300 h 3778250"/>
              <a:gd name="connsiteX36" fmla="*/ 3206750 w 3895725"/>
              <a:gd name="connsiteY36" fmla="*/ 1206500 h 3778250"/>
              <a:gd name="connsiteX37" fmla="*/ 3397250 w 3895725"/>
              <a:gd name="connsiteY37" fmla="*/ 1346200 h 3778250"/>
              <a:gd name="connsiteX38" fmla="*/ 3575050 w 3895725"/>
              <a:gd name="connsiteY38" fmla="*/ 1517650 h 3778250"/>
              <a:gd name="connsiteX39" fmla="*/ 3727450 w 3895725"/>
              <a:gd name="connsiteY39" fmla="*/ 1727200 h 3778250"/>
              <a:gd name="connsiteX40" fmla="*/ 3835400 w 3895725"/>
              <a:gd name="connsiteY40" fmla="*/ 1911350 h 3778250"/>
              <a:gd name="connsiteX41" fmla="*/ 3895725 w 3895725"/>
              <a:gd name="connsiteY41" fmla="*/ 2057400 h 3778250"/>
              <a:gd name="connsiteX0" fmla="*/ 3895725 w 3895725"/>
              <a:gd name="connsiteY0" fmla="*/ 2057400 h 3778250"/>
              <a:gd name="connsiteX1" fmla="*/ 2111375 w 3895725"/>
              <a:gd name="connsiteY1" fmla="*/ 3778250 h 3778250"/>
              <a:gd name="connsiteX2" fmla="*/ 2044700 w 3895725"/>
              <a:gd name="connsiteY2" fmla="*/ 3733800 h 3778250"/>
              <a:gd name="connsiteX3" fmla="*/ 1657350 w 3895725"/>
              <a:gd name="connsiteY3" fmla="*/ 3505200 h 3778250"/>
              <a:gd name="connsiteX4" fmla="*/ 1428750 w 3895725"/>
              <a:gd name="connsiteY4" fmla="*/ 3333750 h 3778250"/>
              <a:gd name="connsiteX5" fmla="*/ 1187450 w 3895725"/>
              <a:gd name="connsiteY5" fmla="*/ 3117850 h 3778250"/>
              <a:gd name="connsiteX6" fmla="*/ 914400 w 3895725"/>
              <a:gd name="connsiteY6" fmla="*/ 2819400 h 3778250"/>
              <a:gd name="connsiteX7" fmla="*/ 692150 w 3895725"/>
              <a:gd name="connsiteY7" fmla="*/ 2546350 h 3778250"/>
              <a:gd name="connsiteX8" fmla="*/ 355600 w 3895725"/>
              <a:gd name="connsiteY8" fmla="*/ 2006600 h 3778250"/>
              <a:gd name="connsiteX9" fmla="*/ 152400 w 3895725"/>
              <a:gd name="connsiteY9" fmla="*/ 1600200 h 3778250"/>
              <a:gd name="connsiteX10" fmla="*/ 31750 w 3895725"/>
              <a:gd name="connsiteY10" fmla="*/ 1238250 h 3778250"/>
              <a:gd name="connsiteX11" fmla="*/ 0 w 3895725"/>
              <a:gd name="connsiteY11" fmla="*/ 1028700 h 3778250"/>
              <a:gd name="connsiteX12" fmla="*/ 6350 w 3895725"/>
              <a:gd name="connsiteY12" fmla="*/ 812800 h 3778250"/>
              <a:gd name="connsiteX13" fmla="*/ 44450 w 3895725"/>
              <a:gd name="connsiteY13" fmla="*/ 628650 h 3778250"/>
              <a:gd name="connsiteX14" fmla="*/ 95250 w 3895725"/>
              <a:gd name="connsiteY14" fmla="*/ 469900 h 3778250"/>
              <a:gd name="connsiteX15" fmla="*/ 190500 w 3895725"/>
              <a:gd name="connsiteY15" fmla="*/ 317500 h 3778250"/>
              <a:gd name="connsiteX16" fmla="*/ 292100 w 3895725"/>
              <a:gd name="connsiteY16" fmla="*/ 228600 h 3778250"/>
              <a:gd name="connsiteX17" fmla="*/ 457200 w 3895725"/>
              <a:gd name="connsiteY17" fmla="*/ 107950 h 3778250"/>
              <a:gd name="connsiteX18" fmla="*/ 584200 w 3895725"/>
              <a:gd name="connsiteY18" fmla="*/ 44450 h 3778250"/>
              <a:gd name="connsiteX19" fmla="*/ 666750 w 3895725"/>
              <a:gd name="connsiteY19" fmla="*/ 19050 h 3778250"/>
              <a:gd name="connsiteX20" fmla="*/ 755650 w 3895725"/>
              <a:gd name="connsiteY20" fmla="*/ 0 h 3778250"/>
              <a:gd name="connsiteX21" fmla="*/ 831850 w 3895725"/>
              <a:gd name="connsiteY21" fmla="*/ 12700 h 3778250"/>
              <a:gd name="connsiteX22" fmla="*/ 908050 w 3895725"/>
              <a:gd name="connsiteY22" fmla="*/ 31750 h 3778250"/>
              <a:gd name="connsiteX23" fmla="*/ 1009650 w 3895725"/>
              <a:gd name="connsiteY23" fmla="*/ 82550 h 3778250"/>
              <a:gd name="connsiteX24" fmla="*/ 1149350 w 3895725"/>
              <a:gd name="connsiteY24" fmla="*/ 196850 h 3778250"/>
              <a:gd name="connsiteX25" fmla="*/ 1282700 w 3895725"/>
              <a:gd name="connsiteY25" fmla="*/ 323850 h 3778250"/>
              <a:gd name="connsiteX26" fmla="*/ 1435100 w 3895725"/>
              <a:gd name="connsiteY26" fmla="*/ 501650 h 3778250"/>
              <a:gd name="connsiteX27" fmla="*/ 1612900 w 3895725"/>
              <a:gd name="connsiteY27" fmla="*/ 692150 h 3778250"/>
              <a:gd name="connsiteX28" fmla="*/ 1790700 w 3895725"/>
              <a:gd name="connsiteY28" fmla="*/ 863600 h 3778250"/>
              <a:gd name="connsiteX29" fmla="*/ 1943100 w 3895725"/>
              <a:gd name="connsiteY29" fmla="*/ 933450 h 3778250"/>
              <a:gd name="connsiteX30" fmla="*/ 2063750 w 3895725"/>
              <a:gd name="connsiteY30" fmla="*/ 965200 h 3778250"/>
              <a:gd name="connsiteX31" fmla="*/ 2330450 w 3895725"/>
              <a:gd name="connsiteY31" fmla="*/ 977900 h 3778250"/>
              <a:gd name="connsiteX32" fmla="*/ 2571750 w 3895725"/>
              <a:gd name="connsiteY32" fmla="*/ 1009650 h 3778250"/>
              <a:gd name="connsiteX33" fmla="*/ 2806700 w 3895725"/>
              <a:gd name="connsiteY33" fmla="*/ 1041400 h 3778250"/>
              <a:gd name="connsiteX34" fmla="*/ 3073400 w 3895725"/>
              <a:gd name="connsiteY34" fmla="*/ 1130300 h 3778250"/>
              <a:gd name="connsiteX35" fmla="*/ 3206750 w 3895725"/>
              <a:gd name="connsiteY35" fmla="*/ 1206500 h 3778250"/>
              <a:gd name="connsiteX36" fmla="*/ 3397250 w 3895725"/>
              <a:gd name="connsiteY36" fmla="*/ 1346200 h 3778250"/>
              <a:gd name="connsiteX37" fmla="*/ 3575050 w 3895725"/>
              <a:gd name="connsiteY37" fmla="*/ 1517650 h 3778250"/>
              <a:gd name="connsiteX38" fmla="*/ 3727450 w 3895725"/>
              <a:gd name="connsiteY38" fmla="*/ 1727200 h 3778250"/>
              <a:gd name="connsiteX39" fmla="*/ 3835400 w 3895725"/>
              <a:gd name="connsiteY39" fmla="*/ 1911350 h 3778250"/>
              <a:gd name="connsiteX40" fmla="*/ 3895725 w 3895725"/>
              <a:gd name="connsiteY40" fmla="*/ 2057400 h 3778250"/>
              <a:gd name="connsiteX0" fmla="*/ 3895725 w 3895725"/>
              <a:gd name="connsiteY0" fmla="*/ 2076450 h 3778250"/>
              <a:gd name="connsiteX1" fmla="*/ 2111375 w 3895725"/>
              <a:gd name="connsiteY1" fmla="*/ 3778250 h 3778250"/>
              <a:gd name="connsiteX2" fmla="*/ 2044700 w 3895725"/>
              <a:gd name="connsiteY2" fmla="*/ 3733800 h 3778250"/>
              <a:gd name="connsiteX3" fmla="*/ 1657350 w 3895725"/>
              <a:gd name="connsiteY3" fmla="*/ 3505200 h 3778250"/>
              <a:gd name="connsiteX4" fmla="*/ 1428750 w 3895725"/>
              <a:gd name="connsiteY4" fmla="*/ 3333750 h 3778250"/>
              <a:gd name="connsiteX5" fmla="*/ 1187450 w 3895725"/>
              <a:gd name="connsiteY5" fmla="*/ 3117850 h 3778250"/>
              <a:gd name="connsiteX6" fmla="*/ 914400 w 3895725"/>
              <a:gd name="connsiteY6" fmla="*/ 2819400 h 3778250"/>
              <a:gd name="connsiteX7" fmla="*/ 692150 w 3895725"/>
              <a:gd name="connsiteY7" fmla="*/ 2546350 h 3778250"/>
              <a:gd name="connsiteX8" fmla="*/ 355600 w 3895725"/>
              <a:gd name="connsiteY8" fmla="*/ 2006600 h 3778250"/>
              <a:gd name="connsiteX9" fmla="*/ 152400 w 3895725"/>
              <a:gd name="connsiteY9" fmla="*/ 1600200 h 3778250"/>
              <a:gd name="connsiteX10" fmla="*/ 31750 w 3895725"/>
              <a:gd name="connsiteY10" fmla="*/ 1238250 h 3778250"/>
              <a:gd name="connsiteX11" fmla="*/ 0 w 3895725"/>
              <a:gd name="connsiteY11" fmla="*/ 1028700 h 3778250"/>
              <a:gd name="connsiteX12" fmla="*/ 6350 w 3895725"/>
              <a:gd name="connsiteY12" fmla="*/ 812800 h 3778250"/>
              <a:gd name="connsiteX13" fmla="*/ 44450 w 3895725"/>
              <a:gd name="connsiteY13" fmla="*/ 628650 h 3778250"/>
              <a:gd name="connsiteX14" fmla="*/ 95250 w 3895725"/>
              <a:gd name="connsiteY14" fmla="*/ 469900 h 3778250"/>
              <a:gd name="connsiteX15" fmla="*/ 190500 w 3895725"/>
              <a:gd name="connsiteY15" fmla="*/ 317500 h 3778250"/>
              <a:gd name="connsiteX16" fmla="*/ 292100 w 3895725"/>
              <a:gd name="connsiteY16" fmla="*/ 228600 h 3778250"/>
              <a:gd name="connsiteX17" fmla="*/ 457200 w 3895725"/>
              <a:gd name="connsiteY17" fmla="*/ 107950 h 3778250"/>
              <a:gd name="connsiteX18" fmla="*/ 584200 w 3895725"/>
              <a:gd name="connsiteY18" fmla="*/ 44450 h 3778250"/>
              <a:gd name="connsiteX19" fmla="*/ 666750 w 3895725"/>
              <a:gd name="connsiteY19" fmla="*/ 19050 h 3778250"/>
              <a:gd name="connsiteX20" fmla="*/ 755650 w 3895725"/>
              <a:gd name="connsiteY20" fmla="*/ 0 h 3778250"/>
              <a:gd name="connsiteX21" fmla="*/ 831850 w 3895725"/>
              <a:gd name="connsiteY21" fmla="*/ 12700 h 3778250"/>
              <a:gd name="connsiteX22" fmla="*/ 908050 w 3895725"/>
              <a:gd name="connsiteY22" fmla="*/ 31750 h 3778250"/>
              <a:gd name="connsiteX23" fmla="*/ 1009650 w 3895725"/>
              <a:gd name="connsiteY23" fmla="*/ 82550 h 3778250"/>
              <a:gd name="connsiteX24" fmla="*/ 1149350 w 3895725"/>
              <a:gd name="connsiteY24" fmla="*/ 196850 h 3778250"/>
              <a:gd name="connsiteX25" fmla="*/ 1282700 w 3895725"/>
              <a:gd name="connsiteY25" fmla="*/ 323850 h 3778250"/>
              <a:gd name="connsiteX26" fmla="*/ 1435100 w 3895725"/>
              <a:gd name="connsiteY26" fmla="*/ 501650 h 3778250"/>
              <a:gd name="connsiteX27" fmla="*/ 1612900 w 3895725"/>
              <a:gd name="connsiteY27" fmla="*/ 692150 h 3778250"/>
              <a:gd name="connsiteX28" fmla="*/ 1790700 w 3895725"/>
              <a:gd name="connsiteY28" fmla="*/ 863600 h 3778250"/>
              <a:gd name="connsiteX29" fmla="*/ 1943100 w 3895725"/>
              <a:gd name="connsiteY29" fmla="*/ 933450 h 3778250"/>
              <a:gd name="connsiteX30" fmla="*/ 2063750 w 3895725"/>
              <a:gd name="connsiteY30" fmla="*/ 965200 h 3778250"/>
              <a:gd name="connsiteX31" fmla="*/ 2330450 w 3895725"/>
              <a:gd name="connsiteY31" fmla="*/ 977900 h 3778250"/>
              <a:gd name="connsiteX32" fmla="*/ 2571750 w 3895725"/>
              <a:gd name="connsiteY32" fmla="*/ 1009650 h 3778250"/>
              <a:gd name="connsiteX33" fmla="*/ 2806700 w 3895725"/>
              <a:gd name="connsiteY33" fmla="*/ 1041400 h 3778250"/>
              <a:gd name="connsiteX34" fmla="*/ 3073400 w 3895725"/>
              <a:gd name="connsiteY34" fmla="*/ 1130300 h 3778250"/>
              <a:gd name="connsiteX35" fmla="*/ 3206750 w 3895725"/>
              <a:gd name="connsiteY35" fmla="*/ 1206500 h 3778250"/>
              <a:gd name="connsiteX36" fmla="*/ 3397250 w 3895725"/>
              <a:gd name="connsiteY36" fmla="*/ 1346200 h 3778250"/>
              <a:gd name="connsiteX37" fmla="*/ 3575050 w 3895725"/>
              <a:gd name="connsiteY37" fmla="*/ 1517650 h 3778250"/>
              <a:gd name="connsiteX38" fmla="*/ 3727450 w 3895725"/>
              <a:gd name="connsiteY38" fmla="*/ 1727200 h 3778250"/>
              <a:gd name="connsiteX39" fmla="*/ 3835400 w 3895725"/>
              <a:gd name="connsiteY39" fmla="*/ 1911350 h 3778250"/>
              <a:gd name="connsiteX40" fmla="*/ 3895725 w 3895725"/>
              <a:gd name="connsiteY40" fmla="*/ 2076450 h 3778250"/>
              <a:gd name="connsiteX0" fmla="*/ 3895725 w 3895725"/>
              <a:gd name="connsiteY0" fmla="*/ 2076450 h 3759200"/>
              <a:gd name="connsiteX1" fmla="*/ 2117725 w 3895725"/>
              <a:gd name="connsiteY1" fmla="*/ 3759200 h 3759200"/>
              <a:gd name="connsiteX2" fmla="*/ 2044700 w 3895725"/>
              <a:gd name="connsiteY2" fmla="*/ 3733800 h 3759200"/>
              <a:gd name="connsiteX3" fmla="*/ 1657350 w 3895725"/>
              <a:gd name="connsiteY3" fmla="*/ 3505200 h 3759200"/>
              <a:gd name="connsiteX4" fmla="*/ 1428750 w 3895725"/>
              <a:gd name="connsiteY4" fmla="*/ 3333750 h 3759200"/>
              <a:gd name="connsiteX5" fmla="*/ 1187450 w 3895725"/>
              <a:gd name="connsiteY5" fmla="*/ 3117850 h 3759200"/>
              <a:gd name="connsiteX6" fmla="*/ 914400 w 3895725"/>
              <a:gd name="connsiteY6" fmla="*/ 2819400 h 3759200"/>
              <a:gd name="connsiteX7" fmla="*/ 692150 w 3895725"/>
              <a:gd name="connsiteY7" fmla="*/ 2546350 h 3759200"/>
              <a:gd name="connsiteX8" fmla="*/ 355600 w 3895725"/>
              <a:gd name="connsiteY8" fmla="*/ 2006600 h 3759200"/>
              <a:gd name="connsiteX9" fmla="*/ 152400 w 3895725"/>
              <a:gd name="connsiteY9" fmla="*/ 1600200 h 3759200"/>
              <a:gd name="connsiteX10" fmla="*/ 31750 w 3895725"/>
              <a:gd name="connsiteY10" fmla="*/ 1238250 h 3759200"/>
              <a:gd name="connsiteX11" fmla="*/ 0 w 3895725"/>
              <a:gd name="connsiteY11" fmla="*/ 1028700 h 3759200"/>
              <a:gd name="connsiteX12" fmla="*/ 6350 w 3895725"/>
              <a:gd name="connsiteY12" fmla="*/ 812800 h 3759200"/>
              <a:gd name="connsiteX13" fmla="*/ 44450 w 3895725"/>
              <a:gd name="connsiteY13" fmla="*/ 628650 h 3759200"/>
              <a:gd name="connsiteX14" fmla="*/ 95250 w 3895725"/>
              <a:gd name="connsiteY14" fmla="*/ 469900 h 3759200"/>
              <a:gd name="connsiteX15" fmla="*/ 190500 w 3895725"/>
              <a:gd name="connsiteY15" fmla="*/ 317500 h 3759200"/>
              <a:gd name="connsiteX16" fmla="*/ 292100 w 3895725"/>
              <a:gd name="connsiteY16" fmla="*/ 228600 h 3759200"/>
              <a:gd name="connsiteX17" fmla="*/ 457200 w 3895725"/>
              <a:gd name="connsiteY17" fmla="*/ 107950 h 3759200"/>
              <a:gd name="connsiteX18" fmla="*/ 584200 w 3895725"/>
              <a:gd name="connsiteY18" fmla="*/ 44450 h 3759200"/>
              <a:gd name="connsiteX19" fmla="*/ 666750 w 3895725"/>
              <a:gd name="connsiteY19" fmla="*/ 19050 h 3759200"/>
              <a:gd name="connsiteX20" fmla="*/ 755650 w 3895725"/>
              <a:gd name="connsiteY20" fmla="*/ 0 h 3759200"/>
              <a:gd name="connsiteX21" fmla="*/ 831850 w 3895725"/>
              <a:gd name="connsiteY21" fmla="*/ 12700 h 3759200"/>
              <a:gd name="connsiteX22" fmla="*/ 908050 w 3895725"/>
              <a:gd name="connsiteY22" fmla="*/ 31750 h 3759200"/>
              <a:gd name="connsiteX23" fmla="*/ 1009650 w 3895725"/>
              <a:gd name="connsiteY23" fmla="*/ 82550 h 3759200"/>
              <a:gd name="connsiteX24" fmla="*/ 1149350 w 3895725"/>
              <a:gd name="connsiteY24" fmla="*/ 196850 h 3759200"/>
              <a:gd name="connsiteX25" fmla="*/ 1282700 w 3895725"/>
              <a:gd name="connsiteY25" fmla="*/ 323850 h 3759200"/>
              <a:gd name="connsiteX26" fmla="*/ 1435100 w 3895725"/>
              <a:gd name="connsiteY26" fmla="*/ 501650 h 3759200"/>
              <a:gd name="connsiteX27" fmla="*/ 1612900 w 3895725"/>
              <a:gd name="connsiteY27" fmla="*/ 692150 h 3759200"/>
              <a:gd name="connsiteX28" fmla="*/ 1790700 w 3895725"/>
              <a:gd name="connsiteY28" fmla="*/ 863600 h 3759200"/>
              <a:gd name="connsiteX29" fmla="*/ 1943100 w 3895725"/>
              <a:gd name="connsiteY29" fmla="*/ 933450 h 3759200"/>
              <a:gd name="connsiteX30" fmla="*/ 2063750 w 3895725"/>
              <a:gd name="connsiteY30" fmla="*/ 965200 h 3759200"/>
              <a:gd name="connsiteX31" fmla="*/ 2330450 w 3895725"/>
              <a:gd name="connsiteY31" fmla="*/ 977900 h 3759200"/>
              <a:gd name="connsiteX32" fmla="*/ 2571750 w 3895725"/>
              <a:gd name="connsiteY32" fmla="*/ 1009650 h 3759200"/>
              <a:gd name="connsiteX33" fmla="*/ 2806700 w 3895725"/>
              <a:gd name="connsiteY33" fmla="*/ 1041400 h 3759200"/>
              <a:gd name="connsiteX34" fmla="*/ 3073400 w 3895725"/>
              <a:gd name="connsiteY34" fmla="*/ 1130300 h 3759200"/>
              <a:gd name="connsiteX35" fmla="*/ 3206750 w 3895725"/>
              <a:gd name="connsiteY35" fmla="*/ 1206500 h 3759200"/>
              <a:gd name="connsiteX36" fmla="*/ 3397250 w 3895725"/>
              <a:gd name="connsiteY36" fmla="*/ 1346200 h 3759200"/>
              <a:gd name="connsiteX37" fmla="*/ 3575050 w 3895725"/>
              <a:gd name="connsiteY37" fmla="*/ 1517650 h 3759200"/>
              <a:gd name="connsiteX38" fmla="*/ 3727450 w 3895725"/>
              <a:gd name="connsiteY38" fmla="*/ 1727200 h 3759200"/>
              <a:gd name="connsiteX39" fmla="*/ 3835400 w 3895725"/>
              <a:gd name="connsiteY39" fmla="*/ 1911350 h 3759200"/>
              <a:gd name="connsiteX40" fmla="*/ 3895725 w 3895725"/>
              <a:gd name="connsiteY40" fmla="*/ 2076450 h 3759200"/>
              <a:gd name="connsiteX0" fmla="*/ 3895725 w 3895725"/>
              <a:gd name="connsiteY0" fmla="*/ 2076450 h 3759200"/>
              <a:gd name="connsiteX1" fmla="*/ 2117725 w 3895725"/>
              <a:gd name="connsiteY1" fmla="*/ 3759200 h 3759200"/>
              <a:gd name="connsiteX2" fmla="*/ 2044700 w 3895725"/>
              <a:gd name="connsiteY2" fmla="*/ 3733800 h 3759200"/>
              <a:gd name="connsiteX3" fmla="*/ 1657350 w 3895725"/>
              <a:gd name="connsiteY3" fmla="*/ 3505200 h 3759200"/>
              <a:gd name="connsiteX4" fmla="*/ 1428750 w 3895725"/>
              <a:gd name="connsiteY4" fmla="*/ 3333750 h 3759200"/>
              <a:gd name="connsiteX5" fmla="*/ 1187450 w 3895725"/>
              <a:gd name="connsiteY5" fmla="*/ 3117850 h 3759200"/>
              <a:gd name="connsiteX6" fmla="*/ 927100 w 3895725"/>
              <a:gd name="connsiteY6" fmla="*/ 2863850 h 3759200"/>
              <a:gd name="connsiteX7" fmla="*/ 692150 w 3895725"/>
              <a:gd name="connsiteY7" fmla="*/ 2546350 h 3759200"/>
              <a:gd name="connsiteX8" fmla="*/ 355600 w 3895725"/>
              <a:gd name="connsiteY8" fmla="*/ 2006600 h 3759200"/>
              <a:gd name="connsiteX9" fmla="*/ 152400 w 3895725"/>
              <a:gd name="connsiteY9" fmla="*/ 1600200 h 3759200"/>
              <a:gd name="connsiteX10" fmla="*/ 31750 w 3895725"/>
              <a:gd name="connsiteY10" fmla="*/ 1238250 h 3759200"/>
              <a:gd name="connsiteX11" fmla="*/ 0 w 3895725"/>
              <a:gd name="connsiteY11" fmla="*/ 1028700 h 3759200"/>
              <a:gd name="connsiteX12" fmla="*/ 6350 w 3895725"/>
              <a:gd name="connsiteY12" fmla="*/ 812800 h 3759200"/>
              <a:gd name="connsiteX13" fmla="*/ 44450 w 3895725"/>
              <a:gd name="connsiteY13" fmla="*/ 628650 h 3759200"/>
              <a:gd name="connsiteX14" fmla="*/ 95250 w 3895725"/>
              <a:gd name="connsiteY14" fmla="*/ 469900 h 3759200"/>
              <a:gd name="connsiteX15" fmla="*/ 190500 w 3895725"/>
              <a:gd name="connsiteY15" fmla="*/ 317500 h 3759200"/>
              <a:gd name="connsiteX16" fmla="*/ 292100 w 3895725"/>
              <a:gd name="connsiteY16" fmla="*/ 228600 h 3759200"/>
              <a:gd name="connsiteX17" fmla="*/ 457200 w 3895725"/>
              <a:gd name="connsiteY17" fmla="*/ 107950 h 3759200"/>
              <a:gd name="connsiteX18" fmla="*/ 584200 w 3895725"/>
              <a:gd name="connsiteY18" fmla="*/ 44450 h 3759200"/>
              <a:gd name="connsiteX19" fmla="*/ 666750 w 3895725"/>
              <a:gd name="connsiteY19" fmla="*/ 19050 h 3759200"/>
              <a:gd name="connsiteX20" fmla="*/ 755650 w 3895725"/>
              <a:gd name="connsiteY20" fmla="*/ 0 h 3759200"/>
              <a:gd name="connsiteX21" fmla="*/ 831850 w 3895725"/>
              <a:gd name="connsiteY21" fmla="*/ 12700 h 3759200"/>
              <a:gd name="connsiteX22" fmla="*/ 908050 w 3895725"/>
              <a:gd name="connsiteY22" fmla="*/ 31750 h 3759200"/>
              <a:gd name="connsiteX23" fmla="*/ 1009650 w 3895725"/>
              <a:gd name="connsiteY23" fmla="*/ 82550 h 3759200"/>
              <a:gd name="connsiteX24" fmla="*/ 1149350 w 3895725"/>
              <a:gd name="connsiteY24" fmla="*/ 196850 h 3759200"/>
              <a:gd name="connsiteX25" fmla="*/ 1282700 w 3895725"/>
              <a:gd name="connsiteY25" fmla="*/ 323850 h 3759200"/>
              <a:gd name="connsiteX26" fmla="*/ 1435100 w 3895725"/>
              <a:gd name="connsiteY26" fmla="*/ 501650 h 3759200"/>
              <a:gd name="connsiteX27" fmla="*/ 1612900 w 3895725"/>
              <a:gd name="connsiteY27" fmla="*/ 692150 h 3759200"/>
              <a:gd name="connsiteX28" fmla="*/ 1790700 w 3895725"/>
              <a:gd name="connsiteY28" fmla="*/ 863600 h 3759200"/>
              <a:gd name="connsiteX29" fmla="*/ 1943100 w 3895725"/>
              <a:gd name="connsiteY29" fmla="*/ 933450 h 3759200"/>
              <a:gd name="connsiteX30" fmla="*/ 2063750 w 3895725"/>
              <a:gd name="connsiteY30" fmla="*/ 965200 h 3759200"/>
              <a:gd name="connsiteX31" fmla="*/ 2330450 w 3895725"/>
              <a:gd name="connsiteY31" fmla="*/ 977900 h 3759200"/>
              <a:gd name="connsiteX32" fmla="*/ 2571750 w 3895725"/>
              <a:gd name="connsiteY32" fmla="*/ 1009650 h 3759200"/>
              <a:gd name="connsiteX33" fmla="*/ 2806700 w 3895725"/>
              <a:gd name="connsiteY33" fmla="*/ 1041400 h 3759200"/>
              <a:gd name="connsiteX34" fmla="*/ 3073400 w 3895725"/>
              <a:gd name="connsiteY34" fmla="*/ 1130300 h 3759200"/>
              <a:gd name="connsiteX35" fmla="*/ 3206750 w 3895725"/>
              <a:gd name="connsiteY35" fmla="*/ 1206500 h 3759200"/>
              <a:gd name="connsiteX36" fmla="*/ 3397250 w 3895725"/>
              <a:gd name="connsiteY36" fmla="*/ 1346200 h 3759200"/>
              <a:gd name="connsiteX37" fmla="*/ 3575050 w 3895725"/>
              <a:gd name="connsiteY37" fmla="*/ 1517650 h 3759200"/>
              <a:gd name="connsiteX38" fmla="*/ 3727450 w 3895725"/>
              <a:gd name="connsiteY38" fmla="*/ 1727200 h 3759200"/>
              <a:gd name="connsiteX39" fmla="*/ 3835400 w 3895725"/>
              <a:gd name="connsiteY39" fmla="*/ 1911350 h 3759200"/>
              <a:gd name="connsiteX40" fmla="*/ 3895725 w 3895725"/>
              <a:gd name="connsiteY40" fmla="*/ 2076450 h 3759200"/>
              <a:gd name="connsiteX0" fmla="*/ 3895725 w 3895725"/>
              <a:gd name="connsiteY0" fmla="*/ 2076450 h 3759200"/>
              <a:gd name="connsiteX1" fmla="*/ 2117725 w 3895725"/>
              <a:gd name="connsiteY1" fmla="*/ 3759200 h 3759200"/>
              <a:gd name="connsiteX2" fmla="*/ 2044700 w 3895725"/>
              <a:gd name="connsiteY2" fmla="*/ 3733800 h 3759200"/>
              <a:gd name="connsiteX3" fmla="*/ 1657350 w 3895725"/>
              <a:gd name="connsiteY3" fmla="*/ 3505200 h 3759200"/>
              <a:gd name="connsiteX4" fmla="*/ 1428750 w 3895725"/>
              <a:gd name="connsiteY4" fmla="*/ 3333750 h 3759200"/>
              <a:gd name="connsiteX5" fmla="*/ 1187450 w 3895725"/>
              <a:gd name="connsiteY5" fmla="*/ 3117850 h 3759200"/>
              <a:gd name="connsiteX6" fmla="*/ 952500 w 3895725"/>
              <a:gd name="connsiteY6" fmla="*/ 2882900 h 3759200"/>
              <a:gd name="connsiteX7" fmla="*/ 692150 w 3895725"/>
              <a:gd name="connsiteY7" fmla="*/ 2546350 h 3759200"/>
              <a:gd name="connsiteX8" fmla="*/ 355600 w 3895725"/>
              <a:gd name="connsiteY8" fmla="*/ 2006600 h 3759200"/>
              <a:gd name="connsiteX9" fmla="*/ 152400 w 3895725"/>
              <a:gd name="connsiteY9" fmla="*/ 1600200 h 3759200"/>
              <a:gd name="connsiteX10" fmla="*/ 31750 w 3895725"/>
              <a:gd name="connsiteY10" fmla="*/ 1238250 h 3759200"/>
              <a:gd name="connsiteX11" fmla="*/ 0 w 3895725"/>
              <a:gd name="connsiteY11" fmla="*/ 1028700 h 3759200"/>
              <a:gd name="connsiteX12" fmla="*/ 6350 w 3895725"/>
              <a:gd name="connsiteY12" fmla="*/ 812800 h 3759200"/>
              <a:gd name="connsiteX13" fmla="*/ 44450 w 3895725"/>
              <a:gd name="connsiteY13" fmla="*/ 628650 h 3759200"/>
              <a:gd name="connsiteX14" fmla="*/ 95250 w 3895725"/>
              <a:gd name="connsiteY14" fmla="*/ 469900 h 3759200"/>
              <a:gd name="connsiteX15" fmla="*/ 190500 w 3895725"/>
              <a:gd name="connsiteY15" fmla="*/ 317500 h 3759200"/>
              <a:gd name="connsiteX16" fmla="*/ 292100 w 3895725"/>
              <a:gd name="connsiteY16" fmla="*/ 228600 h 3759200"/>
              <a:gd name="connsiteX17" fmla="*/ 457200 w 3895725"/>
              <a:gd name="connsiteY17" fmla="*/ 107950 h 3759200"/>
              <a:gd name="connsiteX18" fmla="*/ 584200 w 3895725"/>
              <a:gd name="connsiteY18" fmla="*/ 44450 h 3759200"/>
              <a:gd name="connsiteX19" fmla="*/ 666750 w 3895725"/>
              <a:gd name="connsiteY19" fmla="*/ 19050 h 3759200"/>
              <a:gd name="connsiteX20" fmla="*/ 755650 w 3895725"/>
              <a:gd name="connsiteY20" fmla="*/ 0 h 3759200"/>
              <a:gd name="connsiteX21" fmla="*/ 831850 w 3895725"/>
              <a:gd name="connsiteY21" fmla="*/ 12700 h 3759200"/>
              <a:gd name="connsiteX22" fmla="*/ 908050 w 3895725"/>
              <a:gd name="connsiteY22" fmla="*/ 31750 h 3759200"/>
              <a:gd name="connsiteX23" fmla="*/ 1009650 w 3895725"/>
              <a:gd name="connsiteY23" fmla="*/ 82550 h 3759200"/>
              <a:gd name="connsiteX24" fmla="*/ 1149350 w 3895725"/>
              <a:gd name="connsiteY24" fmla="*/ 196850 h 3759200"/>
              <a:gd name="connsiteX25" fmla="*/ 1282700 w 3895725"/>
              <a:gd name="connsiteY25" fmla="*/ 323850 h 3759200"/>
              <a:gd name="connsiteX26" fmla="*/ 1435100 w 3895725"/>
              <a:gd name="connsiteY26" fmla="*/ 501650 h 3759200"/>
              <a:gd name="connsiteX27" fmla="*/ 1612900 w 3895725"/>
              <a:gd name="connsiteY27" fmla="*/ 692150 h 3759200"/>
              <a:gd name="connsiteX28" fmla="*/ 1790700 w 3895725"/>
              <a:gd name="connsiteY28" fmla="*/ 863600 h 3759200"/>
              <a:gd name="connsiteX29" fmla="*/ 1943100 w 3895725"/>
              <a:gd name="connsiteY29" fmla="*/ 933450 h 3759200"/>
              <a:gd name="connsiteX30" fmla="*/ 2063750 w 3895725"/>
              <a:gd name="connsiteY30" fmla="*/ 965200 h 3759200"/>
              <a:gd name="connsiteX31" fmla="*/ 2330450 w 3895725"/>
              <a:gd name="connsiteY31" fmla="*/ 977900 h 3759200"/>
              <a:gd name="connsiteX32" fmla="*/ 2571750 w 3895725"/>
              <a:gd name="connsiteY32" fmla="*/ 1009650 h 3759200"/>
              <a:gd name="connsiteX33" fmla="*/ 2806700 w 3895725"/>
              <a:gd name="connsiteY33" fmla="*/ 1041400 h 3759200"/>
              <a:gd name="connsiteX34" fmla="*/ 3073400 w 3895725"/>
              <a:gd name="connsiteY34" fmla="*/ 1130300 h 3759200"/>
              <a:gd name="connsiteX35" fmla="*/ 3206750 w 3895725"/>
              <a:gd name="connsiteY35" fmla="*/ 1206500 h 3759200"/>
              <a:gd name="connsiteX36" fmla="*/ 3397250 w 3895725"/>
              <a:gd name="connsiteY36" fmla="*/ 1346200 h 3759200"/>
              <a:gd name="connsiteX37" fmla="*/ 3575050 w 3895725"/>
              <a:gd name="connsiteY37" fmla="*/ 1517650 h 3759200"/>
              <a:gd name="connsiteX38" fmla="*/ 3727450 w 3895725"/>
              <a:gd name="connsiteY38" fmla="*/ 1727200 h 3759200"/>
              <a:gd name="connsiteX39" fmla="*/ 3835400 w 3895725"/>
              <a:gd name="connsiteY39" fmla="*/ 1911350 h 3759200"/>
              <a:gd name="connsiteX40" fmla="*/ 3895725 w 3895725"/>
              <a:gd name="connsiteY40" fmla="*/ 2076450 h 3759200"/>
              <a:gd name="connsiteX0" fmla="*/ 3895725 w 3895725"/>
              <a:gd name="connsiteY0" fmla="*/ 2076450 h 3759200"/>
              <a:gd name="connsiteX1" fmla="*/ 2117725 w 3895725"/>
              <a:gd name="connsiteY1" fmla="*/ 3759200 h 3759200"/>
              <a:gd name="connsiteX2" fmla="*/ 2044700 w 3895725"/>
              <a:gd name="connsiteY2" fmla="*/ 3733800 h 3759200"/>
              <a:gd name="connsiteX3" fmla="*/ 1657350 w 3895725"/>
              <a:gd name="connsiteY3" fmla="*/ 3505200 h 3759200"/>
              <a:gd name="connsiteX4" fmla="*/ 1435100 w 3895725"/>
              <a:gd name="connsiteY4" fmla="*/ 3346450 h 3759200"/>
              <a:gd name="connsiteX5" fmla="*/ 1187450 w 3895725"/>
              <a:gd name="connsiteY5" fmla="*/ 3117850 h 3759200"/>
              <a:gd name="connsiteX6" fmla="*/ 952500 w 3895725"/>
              <a:gd name="connsiteY6" fmla="*/ 2882900 h 3759200"/>
              <a:gd name="connsiteX7" fmla="*/ 692150 w 3895725"/>
              <a:gd name="connsiteY7" fmla="*/ 2546350 h 3759200"/>
              <a:gd name="connsiteX8" fmla="*/ 355600 w 3895725"/>
              <a:gd name="connsiteY8" fmla="*/ 2006600 h 3759200"/>
              <a:gd name="connsiteX9" fmla="*/ 152400 w 3895725"/>
              <a:gd name="connsiteY9" fmla="*/ 1600200 h 3759200"/>
              <a:gd name="connsiteX10" fmla="*/ 31750 w 3895725"/>
              <a:gd name="connsiteY10" fmla="*/ 1238250 h 3759200"/>
              <a:gd name="connsiteX11" fmla="*/ 0 w 3895725"/>
              <a:gd name="connsiteY11" fmla="*/ 1028700 h 3759200"/>
              <a:gd name="connsiteX12" fmla="*/ 6350 w 3895725"/>
              <a:gd name="connsiteY12" fmla="*/ 812800 h 3759200"/>
              <a:gd name="connsiteX13" fmla="*/ 44450 w 3895725"/>
              <a:gd name="connsiteY13" fmla="*/ 628650 h 3759200"/>
              <a:gd name="connsiteX14" fmla="*/ 95250 w 3895725"/>
              <a:gd name="connsiteY14" fmla="*/ 469900 h 3759200"/>
              <a:gd name="connsiteX15" fmla="*/ 190500 w 3895725"/>
              <a:gd name="connsiteY15" fmla="*/ 317500 h 3759200"/>
              <a:gd name="connsiteX16" fmla="*/ 292100 w 3895725"/>
              <a:gd name="connsiteY16" fmla="*/ 228600 h 3759200"/>
              <a:gd name="connsiteX17" fmla="*/ 457200 w 3895725"/>
              <a:gd name="connsiteY17" fmla="*/ 107950 h 3759200"/>
              <a:gd name="connsiteX18" fmla="*/ 584200 w 3895725"/>
              <a:gd name="connsiteY18" fmla="*/ 44450 h 3759200"/>
              <a:gd name="connsiteX19" fmla="*/ 666750 w 3895725"/>
              <a:gd name="connsiteY19" fmla="*/ 19050 h 3759200"/>
              <a:gd name="connsiteX20" fmla="*/ 755650 w 3895725"/>
              <a:gd name="connsiteY20" fmla="*/ 0 h 3759200"/>
              <a:gd name="connsiteX21" fmla="*/ 831850 w 3895725"/>
              <a:gd name="connsiteY21" fmla="*/ 12700 h 3759200"/>
              <a:gd name="connsiteX22" fmla="*/ 908050 w 3895725"/>
              <a:gd name="connsiteY22" fmla="*/ 31750 h 3759200"/>
              <a:gd name="connsiteX23" fmla="*/ 1009650 w 3895725"/>
              <a:gd name="connsiteY23" fmla="*/ 82550 h 3759200"/>
              <a:gd name="connsiteX24" fmla="*/ 1149350 w 3895725"/>
              <a:gd name="connsiteY24" fmla="*/ 196850 h 3759200"/>
              <a:gd name="connsiteX25" fmla="*/ 1282700 w 3895725"/>
              <a:gd name="connsiteY25" fmla="*/ 323850 h 3759200"/>
              <a:gd name="connsiteX26" fmla="*/ 1435100 w 3895725"/>
              <a:gd name="connsiteY26" fmla="*/ 501650 h 3759200"/>
              <a:gd name="connsiteX27" fmla="*/ 1612900 w 3895725"/>
              <a:gd name="connsiteY27" fmla="*/ 692150 h 3759200"/>
              <a:gd name="connsiteX28" fmla="*/ 1790700 w 3895725"/>
              <a:gd name="connsiteY28" fmla="*/ 863600 h 3759200"/>
              <a:gd name="connsiteX29" fmla="*/ 1943100 w 3895725"/>
              <a:gd name="connsiteY29" fmla="*/ 933450 h 3759200"/>
              <a:gd name="connsiteX30" fmla="*/ 2063750 w 3895725"/>
              <a:gd name="connsiteY30" fmla="*/ 965200 h 3759200"/>
              <a:gd name="connsiteX31" fmla="*/ 2330450 w 3895725"/>
              <a:gd name="connsiteY31" fmla="*/ 977900 h 3759200"/>
              <a:gd name="connsiteX32" fmla="*/ 2571750 w 3895725"/>
              <a:gd name="connsiteY32" fmla="*/ 1009650 h 3759200"/>
              <a:gd name="connsiteX33" fmla="*/ 2806700 w 3895725"/>
              <a:gd name="connsiteY33" fmla="*/ 1041400 h 3759200"/>
              <a:gd name="connsiteX34" fmla="*/ 3073400 w 3895725"/>
              <a:gd name="connsiteY34" fmla="*/ 1130300 h 3759200"/>
              <a:gd name="connsiteX35" fmla="*/ 3206750 w 3895725"/>
              <a:gd name="connsiteY35" fmla="*/ 1206500 h 3759200"/>
              <a:gd name="connsiteX36" fmla="*/ 3397250 w 3895725"/>
              <a:gd name="connsiteY36" fmla="*/ 1346200 h 3759200"/>
              <a:gd name="connsiteX37" fmla="*/ 3575050 w 3895725"/>
              <a:gd name="connsiteY37" fmla="*/ 1517650 h 3759200"/>
              <a:gd name="connsiteX38" fmla="*/ 3727450 w 3895725"/>
              <a:gd name="connsiteY38" fmla="*/ 1727200 h 3759200"/>
              <a:gd name="connsiteX39" fmla="*/ 3835400 w 3895725"/>
              <a:gd name="connsiteY39" fmla="*/ 1911350 h 3759200"/>
              <a:gd name="connsiteX40" fmla="*/ 3895725 w 3895725"/>
              <a:gd name="connsiteY40" fmla="*/ 2076450 h 3759200"/>
              <a:gd name="connsiteX0" fmla="*/ 3895725 w 3895725"/>
              <a:gd name="connsiteY0" fmla="*/ 2076450 h 3759200"/>
              <a:gd name="connsiteX1" fmla="*/ 2117725 w 3895725"/>
              <a:gd name="connsiteY1" fmla="*/ 3759200 h 3759200"/>
              <a:gd name="connsiteX2" fmla="*/ 2044700 w 3895725"/>
              <a:gd name="connsiteY2" fmla="*/ 3733800 h 3759200"/>
              <a:gd name="connsiteX3" fmla="*/ 1720850 w 3895725"/>
              <a:gd name="connsiteY3" fmla="*/ 3549650 h 3759200"/>
              <a:gd name="connsiteX4" fmla="*/ 1435100 w 3895725"/>
              <a:gd name="connsiteY4" fmla="*/ 3346450 h 3759200"/>
              <a:gd name="connsiteX5" fmla="*/ 1187450 w 3895725"/>
              <a:gd name="connsiteY5" fmla="*/ 3117850 h 3759200"/>
              <a:gd name="connsiteX6" fmla="*/ 952500 w 3895725"/>
              <a:gd name="connsiteY6" fmla="*/ 2882900 h 3759200"/>
              <a:gd name="connsiteX7" fmla="*/ 692150 w 3895725"/>
              <a:gd name="connsiteY7" fmla="*/ 2546350 h 3759200"/>
              <a:gd name="connsiteX8" fmla="*/ 355600 w 3895725"/>
              <a:gd name="connsiteY8" fmla="*/ 2006600 h 3759200"/>
              <a:gd name="connsiteX9" fmla="*/ 152400 w 3895725"/>
              <a:gd name="connsiteY9" fmla="*/ 1600200 h 3759200"/>
              <a:gd name="connsiteX10" fmla="*/ 31750 w 3895725"/>
              <a:gd name="connsiteY10" fmla="*/ 1238250 h 3759200"/>
              <a:gd name="connsiteX11" fmla="*/ 0 w 3895725"/>
              <a:gd name="connsiteY11" fmla="*/ 1028700 h 3759200"/>
              <a:gd name="connsiteX12" fmla="*/ 6350 w 3895725"/>
              <a:gd name="connsiteY12" fmla="*/ 812800 h 3759200"/>
              <a:gd name="connsiteX13" fmla="*/ 44450 w 3895725"/>
              <a:gd name="connsiteY13" fmla="*/ 628650 h 3759200"/>
              <a:gd name="connsiteX14" fmla="*/ 95250 w 3895725"/>
              <a:gd name="connsiteY14" fmla="*/ 469900 h 3759200"/>
              <a:gd name="connsiteX15" fmla="*/ 190500 w 3895725"/>
              <a:gd name="connsiteY15" fmla="*/ 317500 h 3759200"/>
              <a:gd name="connsiteX16" fmla="*/ 292100 w 3895725"/>
              <a:gd name="connsiteY16" fmla="*/ 228600 h 3759200"/>
              <a:gd name="connsiteX17" fmla="*/ 457200 w 3895725"/>
              <a:gd name="connsiteY17" fmla="*/ 107950 h 3759200"/>
              <a:gd name="connsiteX18" fmla="*/ 584200 w 3895725"/>
              <a:gd name="connsiteY18" fmla="*/ 44450 h 3759200"/>
              <a:gd name="connsiteX19" fmla="*/ 666750 w 3895725"/>
              <a:gd name="connsiteY19" fmla="*/ 19050 h 3759200"/>
              <a:gd name="connsiteX20" fmla="*/ 755650 w 3895725"/>
              <a:gd name="connsiteY20" fmla="*/ 0 h 3759200"/>
              <a:gd name="connsiteX21" fmla="*/ 831850 w 3895725"/>
              <a:gd name="connsiteY21" fmla="*/ 12700 h 3759200"/>
              <a:gd name="connsiteX22" fmla="*/ 908050 w 3895725"/>
              <a:gd name="connsiteY22" fmla="*/ 31750 h 3759200"/>
              <a:gd name="connsiteX23" fmla="*/ 1009650 w 3895725"/>
              <a:gd name="connsiteY23" fmla="*/ 82550 h 3759200"/>
              <a:gd name="connsiteX24" fmla="*/ 1149350 w 3895725"/>
              <a:gd name="connsiteY24" fmla="*/ 196850 h 3759200"/>
              <a:gd name="connsiteX25" fmla="*/ 1282700 w 3895725"/>
              <a:gd name="connsiteY25" fmla="*/ 323850 h 3759200"/>
              <a:gd name="connsiteX26" fmla="*/ 1435100 w 3895725"/>
              <a:gd name="connsiteY26" fmla="*/ 501650 h 3759200"/>
              <a:gd name="connsiteX27" fmla="*/ 1612900 w 3895725"/>
              <a:gd name="connsiteY27" fmla="*/ 692150 h 3759200"/>
              <a:gd name="connsiteX28" fmla="*/ 1790700 w 3895725"/>
              <a:gd name="connsiteY28" fmla="*/ 863600 h 3759200"/>
              <a:gd name="connsiteX29" fmla="*/ 1943100 w 3895725"/>
              <a:gd name="connsiteY29" fmla="*/ 933450 h 3759200"/>
              <a:gd name="connsiteX30" fmla="*/ 2063750 w 3895725"/>
              <a:gd name="connsiteY30" fmla="*/ 965200 h 3759200"/>
              <a:gd name="connsiteX31" fmla="*/ 2330450 w 3895725"/>
              <a:gd name="connsiteY31" fmla="*/ 977900 h 3759200"/>
              <a:gd name="connsiteX32" fmla="*/ 2571750 w 3895725"/>
              <a:gd name="connsiteY32" fmla="*/ 1009650 h 3759200"/>
              <a:gd name="connsiteX33" fmla="*/ 2806700 w 3895725"/>
              <a:gd name="connsiteY33" fmla="*/ 1041400 h 3759200"/>
              <a:gd name="connsiteX34" fmla="*/ 3073400 w 3895725"/>
              <a:gd name="connsiteY34" fmla="*/ 1130300 h 3759200"/>
              <a:gd name="connsiteX35" fmla="*/ 3206750 w 3895725"/>
              <a:gd name="connsiteY35" fmla="*/ 1206500 h 3759200"/>
              <a:gd name="connsiteX36" fmla="*/ 3397250 w 3895725"/>
              <a:gd name="connsiteY36" fmla="*/ 1346200 h 3759200"/>
              <a:gd name="connsiteX37" fmla="*/ 3575050 w 3895725"/>
              <a:gd name="connsiteY37" fmla="*/ 1517650 h 3759200"/>
              <a:gd name="connsiteX38" fmla="*/ 3727450 w 3895725"/>
              <a:gd name="connsiteY38" fmla="*/ 1727200 h 3759200"/>
              <a:gd name="connsiteX39" fmla="*/ 3835400 w 3895725"/>
              <a:gd name="connsiteY39" fmla="*/ 1911350 h 3759200"/>
              <a:gd name="connsiteX40" fmla="*/ 3895725 w 3895725"/>
              <a:gd name="connsiteY40" fmla="*/ 2076450 h 375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895725" h="3759200">
                <a:moveTo>
                  <a:pt x="3895725" y="2076450"/>
                </a:moveTo>
                <a:lnTo>
                  <a:pt x="2117725" y="3759200"/>
                </a:lnTo>
                <a:lnTo>
                  <a:pt x="2044700" y="3733800"/>
                </a:lnTo>
                <a:lnTo>
                  <a:pt x="1720850" y="3549650"/>
                </a:lnTo>
                <a:lnTo>
                  <a:pt x="1435100" y="3346450"/>
                </a:lnTo>
                <a:lnTo>
                  <a:pt x="1187450" y="3117850"/>
                </a:lnTo>
                <a:lnTo>
                  <a:pt x="952500" y="2882900"/>
                </a:lnTo>
                <a:lnTo>
                  <a:pt x="692150" y="2546350"/>
                </a:lnTo>
                <a:lnTo>
                  <a:pt x="355600" y="2006600"/>
                </a:lnTo>
                <a:lnTo>
                  <a:pt x="152400" y="1600200"/>
                </a:lnTo>
                <a:lnTo>
                  <a:pt x="31750" y="1238250"/>
                </a:lnTo>
                <a:lnTo>
                  <a:pt x="0" y="1028700"/>
                </a:lnTo>
                <a:lnTo>
                  <a:pt x="6350" y="812800"/>
                </a:lnTo>
                <a:lnTo>
                  <a:pt x="44450" y="628650"/>
                </a:lnTo>
                <a:lnTo>
                  <a:pt x="95250" y="469900"/>
                </a:lnTo>
                <a:lnTo>
                  <a:pt x="190500" y="317500"/>
                </a:lnTo>
                <a:lnTo>
                  <a:pt x="292100" y="228600"/>
                </a:lnTo>
                <a:lnTo>
                  <a:pt x="457200" y="107950"/>
                </a:lnTo>
                <a:lnTo>
                  <a:pt x="584200" y="44450"/>
                </a:lnTo>
                <a:lnTo>
                  <a:pt x="666750" y="19050"/>
                </a:lnTo>
                <a:lnTo>
                  <a:pt x="755650" y="0"/>
                </a:lnTo>
                <a:lnTo>
                  <a:pt x="831850" y="12700"/>
                </a:lnTo>
                <a:lnTo>
                  <a:pt x="908050" y="31750"/>
                </a:lnTo>
                <a:lnTo>
                  <a:pt x="1009650" y="82550"/>
                </a:lnTo>
                <a:lnTo>
                  <a:pt x="1149350" y="196850"/>
                </a:lnTo>
                <a:lnTo>
                  <a:pt x="1282700" y="323850"/>
                </a:lnTo>
                <a:lnTo>
                  <a:pt x="1435100" y="501650"/>
                </a:lnTo>
                <a:lnTo>
                  <a:pt x="1612900" y="692150"/>
                </a:lnTo>
                <a:lnTo>
                  <a:pt x="1790700" y="863600"/>
                </a:lnTo>
                <a:lnTo>
                  <a:pt x="1943100" y="933450"/>
                </a:lnTo>
                <a:lnTo>
                  <a:pt x="2063750" y="965200"/>
                </a:lnTo>
                <a:lnTo>
                  <a:pt x="2330450" y="977900"/>
                </a:lnTo>
                <a:lnTo>
                  <a:pt x="2571750" y="1009650"/>
                </a:lnTo>
                <a:lnTo>
                  <a:pt x="2806700" y="1041400"/>
                </a:lnTo>
                <a:lnTo>
                  <a:pt x="3073400" y="1130300"/>
                </a:lnTo>
                <a:lnTo>
                  <a:pt x="3206750" y="1206500"/>
                </a:lnTo>
                <a:lnTo>
                  <a:pt x="3397250" y="1346200"/>
                </a:lnTo>
                <a:lnTo>
                  <a:pt x="3575050" y="1517650"/>
                </a:lnTo>
                <a:lnTo>
                  <a:pt x="3727450" y="1727200"/>
                </a:lnTo>
                <a:lnTo>
                  <a:pt x="3835400" y="1911350"/>
                </a:lnTo>
                <a:lnTo>
                  <a:pt x="3895725" y="207645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reeform 47"/>
          <p:cNvSpPr/>
          <p:nvPr/>
        </p:nvSpPr>
        <p:spPr>
          <a:xfrm>
            <a:off x="4156075" y="1981200"/>
            <a:ext cx="3606800" cy="3473450"/>
          </a:xfrm>
          <a:custGeom>
            <a:avLst/>
            <a:gdLst>
              <a:gd name="connsiteX0" fmla="*/ 2762250 w 3968750"/>
              <a:gd name="connsiteY0" fmla="*/ 3911600 h 3911600"/>
              <a:gd name="connsiteX1" fmla="*/ 2603500 w 3968750"/>
              <a:gd name="connsiteY1" fmla="*/ 3898900 h 3911600"/>
              <a:gd name="connsiteX2" fmla="*/ 2298700 w 3968750"/>
              <a:gd name="connsiteY2" fmla="*/ 3835400 h 3911600"/>
              <a:gd name="connsiteX3" fmla="*/ 2089150 w 3968750"/>
              <a:gd name="connsiteY3" fmla="*/ 3733800 h 3911600"/>
              <a:gd name="connsiteX4" fmla="*/ 1657350 w 3968750"/>
              <a:gd name="connsiteY4" fmla="*/ 3505200 h 3911600"/>
              <a:gd name="connsiteX5" fmla="*/ 1428750 w 3968750"/>
              <a:gd name="connsiteY5" fmla="*/ 3333750 h 3911600"/>
              <a:gd name="connsiteX6" fmla="*/ 1187450 w 3968750"/>
              <a:gd name="connsiteY6" fmla="*/ 3117850 h 3911600"/>
              <a:gd name="connsiteX7" fmla="*/ 914400 w 3968750"/>
              <a:gd name="connsiteY7" fmla="*/ 2819400 h 3911600"/>
              <a:gd name="connsiteX8" fmla="*/ 692150 w 3968750"/>
              <a:gd name="connsiteY8" fmla="*/ 2546350 h 3911600"/>
              <a:gd name="connsiteX9" fmla="*/ 355600 w 3968750"/>
              <a:gd name="connsiteY9" fmla="*/ 2006600 h 3911600"/>
              <a:gd name="connsiteX10" fmla="*/ 171450 w 3968750"/>
              <a:gd name="connsiteY10" fmla="*/ 1600200 h 3911600"/>
              <a:gd name="connsiteX11" fmla="*/ 31750 w 3968750"/>
              <a:gd name="connsiteY11" fmla="*/ 1238250 h 3911600"/>
              <a:gd name="connsiteX12" fmla="*/ 0 w 3968750"/>
              <a:gd name="connsiteY12" fmla="*/ 1028700 h 3911600"/>
              <a:gd name="connsiteX13" fmla="*/ 6350 w 3968750"/>
              <a:gd name="connsiteY13" fmla="*/ 812800 h 3911600"/>
              <a:gd name="connsiteX14" fmla="*/ 44450 w 3968750"/>
              <a:gd name="connsiteY14" fmla="*/ 628650 h 3911600"/>
              <a:gd name="connsiteX15" fmla="*/ 95250 w 3968750"/>
              <a:gd name="connsiteY15" fmla="*/ 469900 h 3911600"/>
              <a:gd name="connsiteX16" fmla="*/ 190500 w 3968750"/>
              <a:gd name="connsiteY16" fmla="*/ 317500 h 3911600"/>
              <a:gd name="connsiteX17" fmla="*/ 292100 w 3968750"/>
              <a:gd name="connsiteY17" fmla="*/ 228600 h 3911600"/>
              <a:gd name="connsiteX18" fmla="*/ 457200 w 3968750"/>
              <a:gd name="connsiteY18" fmla="*/ 107950 h 3911600"/>
              <a:gd name="connsiteX19" fmla="*/ 584200 w 3968750"/>
              <a:gd name="connsiteY19" fmla="*/ 44450 h 3911600"/>
              <a:gd name="connsiteX20" fmla="*/ 666750 w 3968750"/>
              <a:gd name="connsiteY20" fmla="*/ 19050 h 3911600"/>
              <a:gd name="connsiteX21" fmla="*/ 755650 w 3968750"/>
              <a:gd name="connsiteY21" fmla="*/ 0 h 3911600"/>
              <a:gd name="connsiteX22" fmla="*/ 831850 w 3968750"/>
              <a:gd name="connsiteY22" fmla="*/ 12700 h 3911600"/>
              <a:gd name="connsiteX23" fmla="*/ 908050 w 3968750"/>
              <a:gd name="connsiteY23" fmla="*/ 31750 h 3911600"/>
              <a:gd name="connsiteX24" fmla="*/ 1009650 w 3968750"/>
              <a:gd name="connsiteY24" fmla="*/ 82550 h 3911600"/>
              <a:gd name="connsiteX25" fmla="*/ 1149350 w 3968750"/>
              <a:gd name="connsiteY25" fmla="*/ 196850 h 3911600"/>
              <a:gd name="connsiteX26" fmla="*/ 1282700 w 3968750"/>
              <a:gd name="connsiteY26" fmla="*/ 323850 h 3911600"/>
              <a:gd name="connsiteX27" fmla="*/ 1435100 w 3968750"/>
              <a:gd name="connsiteY27" fmla="*/ 501650 h 3911600"/>
              <a:gd name="connsiteX28" fmla="*/ 1612900 w 3968750"/>
              <a:gd name="connsiteY28" fmla="*/ 692150 h 3911600"/>
              <a:gd name="connsiteX29" fmla="*/ 1790700 w 3968750"/>
              <a:gd name="connsiteY29" fmla="*/ 863600 h 3911600"/>
              <a:gd name="connsiteX30" fmla="*/ 1943100 w 3968750"/>
              <a:gd name="connsiteY30" fmla="*/ 933450 h 3911600"/>
              <a:gd name="connsiteX31" fmla="*/ 2063750 w 3968750"/>
              <a:gd name="connsiteY31" fmla="*/ 965200 h 3911600"/>
              <a:gd name="connsiteX32" fmla="*/ 2330450 w 3968750"/>
              <a:gd name="connsiteY32" fmla="*/ 977900 h 3911600"/>
              <a:gd name="connsiteX33" fmla="*/ 2571750 w 3968750"/>
              <a:gd name="connsiteY33" fmla="*/ 1009650 h 3911600"/>
              <a:gd name="connsiteX34" fmla="*/ 2806700 w 3968750"/>
              <a:gd name="connsiteY34" fmla="*/ 1041400 h 3911600"/>
              <a:gd name="connsiteX35" fmla="*/ 3073400 w 3968750"/>
              <a:gd name="connsiteY35" fmla="*/ 1130300 h 3911600"/>
              <a:gd name="connsiteX36" fmla="*/ 3206750 w 3968750"/>
              <a:gd name="connsiteY36" fmla="*/ 1206500 h 3911600"/>
              <a:gd name="connsiteX37" fmla="*/ 3397250 w 3968750"/>
              <a:gd name="connsiteY37" fmla="*/ 1346200 h 3911600"/>
              <a:gd name="connsiteX38" fmla="*/ 3575050 w 3968750"/>
              <a:gd name="connsiteY38" fmla="*/ 1517650 h 3911600"/>
              <a:gd name="connsiteX39" fmla="*/ 3727450 w 3968750"/>
              <a:gd name="connsiteY39" fmla="*/ 1727200 h 3911600"/>
              <a:gd name="connsiteX40" fmla="*/ 3835400 w 3968750"/>
              <a:gd name="connsiteY40" fmla="*/ 1911350 h 3911600"/>
              <a:gd name="connsiteX41" fmla="*/ 3886200 w 3968750"/>
              <a:gd name="connsiteY41" fmla="*/ 2057400 h 3911600"/>
              <a:gd name="connsiteX42" fmla="*/ 3956050 w 3968750"/>
              <a:gd name="connsiteY42" fmla="*/ 2406650 h 3911600"/>
              <a:gd name="connsiteX43" fmla="*/ 3968750 w 3968750"/>
              <a:gd name="connsiteY43" fmla="*/ 2692400 h 3911600"/>
              <a:gd name="connsiteX44" fmla="*/ 3930650 w 3968750"/>
              <a:gd name="connsiteY44" fmla="*/ 2997200 h 3911600"/>
              <a:gd name="connsiteX45" fmla="*/ 3835400 w 3968750"/>
              <a:gd name="connsiteY45" fmla="*/ 3225800 h 3911600"/>
              <a:gd name="connsiteX46" fmla="*/ 3702050 w 3968750"/>
              <a:gd name="connsiteY46" fmla="*/ 3441700 h 3911600"/>
              <a:gd name="connsiteX47" fmla="*/ 3448050 w 3968750"/>
              <a:gd name="connsiteY47" fmla="*/ 3663950 h 3911600"/>
              <a:gd name="connsiteX48" fmla="*/ 3206750 w 3968750"/>
              <a:gd name="connsiteY48" fmla="*/ 3797300 h 3911600"/>
              <a:gd name="connsiteX49" fmla="*/ 3016250 w 3968750"/>
              <a:gd name="connsiteY49" fmla="*/ 3867150 h 3911600"/>
              <a:gd name="connsiteX50" fmla="*/ 2940050 w 3968750"/>
              <a:gd name="connsiteY50" fmla="*/ 3892550 h 3911600"/>
              <a:gd name="connsiteX51" fmla="*/ 2762250 w 3968750"/>
              <a:gd name="connsiteY51" fmla="*/ 3911600 h 3911600"/>
              <a:gd name="connsiteX0" fmla="*/ 2762250 w 3968750"/>
              <a:gd name="connsiteY0" fmla="*/ 3911600 h 3911600"/>
              <a:gd name="connsiteX1" fmla="*/ 2603500 w 3968750"/>
              <a:gd name="connsiteY1" fmla="*/ 3898900 h 3911600"/>
              <a:gd name="connsiteX2" fmla="*/ 2298700 w 3968750"/>
              <a:gd name="connsiteY2" fmla="*/ 3835400 h 3911600"/>
              <a:gd name="connsiteX3" fmla="*/ 2089150 w 3968750"/>
              <a:gd name="connsiteY3" fmla="*/ 3733800 h 3911600"/>
              <a:gd name="connsiteX4" fmla="*/ 1657350 w 3968750"/>
              <a:gd name="connsiteY4" fmla="*/ 3505200 h 3911600"/>
              <a:gd name="connsiteX5" fmla="*/ 1428750 w 3968750"/>
              <a:gd name="connsiteY5" fmla="*/ 3333750 h 3911600"/>
              <a:gd name="connsiteX6" fmla="*/ 1187450 w 3968750"/>
              <a:gd name="connsiteY6" fmla="*/ 3117850 h 3911600"/>
              <a:gd name="connsiteX7" fmla="*/ 914400 w 3968750"/>
              <a:gd name="connsiteY7" fmla="*/ 2819400 h 3911600"/>
              <a:gd name="connsiteX8" fmla="*/ 692150 w 3968750"/>
              <a:gd name="connsiteY8" fmla="*/ 2546350 h 3911600"/>
              <a:gd name="connsiteX9" fmla="*/ 355600 w 3968750"/>
              <a:gd name="connsiteY9" fmla="*/ 2006600 h 3911600"/>
              <a:gd name="connsiteX10" fmla="*/ 152400 w 3968750"/>
              <a:gd name="connsiteY10" fmla="*/ 1600200 h 3911600"/>
              <a:gd name="connsiteX11" fmla="*/ 31750 w 3968750"/>
              <a:gd name="connsiteY11" fmla="*/ 1238250 h 3911600"/>
              <a:gd name="connsiteX12" fmla="*/ 0 w 3968750"/>
              <a:gd name="connsiteY12" fmla="*/ 1028700 h 3911600"/>
              <a:gd name="connsiteX13" fmla="*/ 6350 w 3968750"/>
              <a:gd name="connsiteY13" fmla="*/ 812800 h 3911600"/>
              <a:gd name="connsiteX14" fmla="*/ 44450 w 3968750"/>
              <a:gd name="connsiteY14" fmla="*/ 628650 h 3911600"/>
              <a:gd name="connsiteX15" fmla="*/ 95250 w 3968750"/>
              <a:gd name="connsiteY15" fmla="*/ 469900 h 3911600"/>
              <a:gd name="connsiteX16" fmla="*/ 190500 w 3968750"/>
              <a:gd name="connsiteY16" fmla="*/ 317500 h 3911600"/>
              <a:gd name="connsiteX17" fmla="*/ 292100 w 3968750"/>
              <a:gd name="connsiteY17" fmla="*/ 228600 h 3911600"/>
              <a:gd name="connsiteX18" fmla="*/ 457200 w 3968750"/>
              <a:gd name="connsiteY18" fmla="*/ 107950 h 3911600"/>
              <a:gd name="connsiteX19" fmla="*/ 584200 w 3968750"/>
              <a:gd name="connsiteY19" fmla="*/ 44450 h 3911600"/>
              <a:gd name="connsiteX20" fmla="*/ 666750 w 3968750"/>
              <a:gd name="connsiteY20" fmla="*/ 19050 h 3911600"/>
              <a:gd name="connsiteX21" fmla="*/ 755650 w 3968750"/>
              <a:gd name="connsiteY21" fmla="*/ 0 h 3911600"/>
              <a:gd name="connsiteX22" fmla="*/ 831850 w 3968750"/>
              <a:gd name="connsiteY22" fmla="*/ 12700 h 3911600"/>
              <a:gd name="connsiteX23" fmla="*/ 908050 w 3968750"/>
              <a:gd name="connsiteY23" fmla="*/ 31750 h 3911600"/>
              <a:gd name="connsiteX24" fmla="*/ 1009650 w 3968750"/>
              <a:gd name="connsiteY24" fmla="*/ 82550 h 3911600"/>
              <a:gd name="connsiteX25" fmla="*/ 1149350 w 3968750"/>
              <a:gd name="connsiteY25" fmla="*/ 196850 h 3911600"/>
              <a:gd name="connsiteX26" fmla="*/ 1282700 w 3968750"/>
              <a:gd name="connsiteY26" fmla="*/ 323850 h 3911600"/>
              <a:gd name="connsiteX27" fmla="*/ 1435100 w 3968750"/>
              <a:gd name="connsiteY27" fmla="*/ 501650 h 3911600"/>
              <a:gd name="connsiteX28" fmla="*/ 1612900 w 3968750"/>
              <a:gd name="connsiteY28" fmla="*/ 692150 h 3911600"/>
              <a:gd name="connsiteX29" fmla="*/ 1790700 w 3968750"/>
              <a:gd name="connsiteY29" fmla="*/ 863600 h 3911600"/>
              <a:gd name="connsiteX30" fmla="*/ 1943100 w 3968750"/>
              <a:gd name="connsiteY30" fmla="*/ 933450 h 3911600"/>
              <a:gd name="connsiteX31" fmla="*/ 2063750 w 3968750"/>
              <a:gd name="connsiteY31" fmla="*/ 965200 h 3911600"/>
              <a:gd name="connsiteX32" fmla="*/ 2330450 w 3968750"/>
              <a:gd name="connsiteY32" fmla="*/ 977900 h 3911600"/>
              <a:gd name="connsiteX33" fmla="*/ 2571750 w 3968750"/>
              <a:gd name="connsiteY33" fmla="*/ 1009650 h 3911600"/>
              <a:gd name="connsiteX34" fmla="*/ 2806700 w 3968750"/>
              <a:gd name="connsiteY34" fmla="*/ 1041400 h 3911600"/>
              <a:gd name="connsiteX35" fmla="*/ 3073400 w 3968750"/>
              <a:gd name="connsiteY35" fmla="*/ 1130300 h 3911600"/>
              <a:gd name="connsiteX36" fmla="*/ 3206750 w 3968750"/>
              <a:gd name="connsiteY36" fmla="*/ 1206500 h 3911600"/>
              <a:gd name="connsiteX37" fmla="*/ 3397250 w 3968750"/>
              <a:gd name="connsiteY37" fmla="*/ 1346200 h 3911600"/>
              <a:gd name="connsiteX38" fmla="*/ 3575050 w 3968750"/>
              <a:gd name="connsiteY38" fmla="*/ 1517650 h 3911600"/>
              <a:gd name="connsiteX39" fmla="*/ 3727450 w 3968750"/>
              <a:gd name="connsiteY39" fmla="*/ 1727200 h 3911600"/>
              <a:gd name="connsiteX40" fmla="*/ 3835400 w 3968750"/>
              <a:gd name="connsiteY40" fmla="*/ 1911350 h 3911600"/>
              <a:gd name="connsiteX41" fmla="*/ 3886200 w 3968750"/>
              <a:gd name="connsiteY41" fmla="*/ 2057400 h 3911600"/>
              <a:gd name="connsiteX42" fmla="*/ 3956050 w 3968750"/>
              <a:gd name="connsiteY42" fmla="*/ 2406650 h 3911600"/>
              <a:gd name="connsiteX43" fmla="*/ 3968750 w 3968750"/>
              <a:gd name="connsiteY43" fmla="*/ 2692400 h 3911600"/>
              <a:gd name="connsiteX44" fmla="*/ 3930650 w 3968750"/>
              <a:gd name="connsiteY44" fmla="*/ 2997200 h 3911600"/>
              <a:gd name="connsiteX45" fmla="*/ 3835400 w 3968750"/>
              <a:gd name="connsiteY45" fmla="*/ 3225800 h 3911600"/>
              <a:gd name="connsiteX46" fmla="*/ 3702050 w 3968750"/>
              <a:gd name="connsiteY46" fmla="*/ 3441700 h 3911600"/>
              <a:gd name="connsiteX47" fmla="*/ 3448050 w 3968750"/>
              <a:gd name="connsiteY47" fmla="*/ 3663950 h 3911600"/>
              <a:gd name="connsiteX48" fmla="*/ 3206750 w 3968750"/>
              <a:gd name="connsiteY48" fmla="*/ 3797300 h 3911600"/>
              <a:gd name="connsiteX49" fmla="*/ 3016250 w 3968750"/>
              <a:gd name="connsiteY49" fmla="*/ 3867150 h 3911600"/>
              <a:gd name="connsiteX50" fmla="*/ 2940050 w 3968750"/>
              <a:gd name="connsiteY50" fmla="*/ 3892550 h 3911600"/>
              <a:gd name="connsiteX51" fmla="*/ 2762250 w 3968750"/>
              <a:gd name="connsiteY51" fmla="*/ 3911600 h 3911600"/>
              <a:gd name="connsiteX0" fmla="*/ 2762250 w 3968750"/>
              <a:gd name="connsiteY0" fmla="*/ 3911600 h 3911600"/>
              <a:gd name="connsiteX1" fmla="*/ 2603500 w 3968750"/>
              <a:gd name="connsiteY1" fmla="*/ 3898900 h 3911600"/>
              <a:gd name="connsiteX2" fmla="*/ 2298700 w 3968750"/>
              <a:gd name="connsiteY2" fmla="*/ 3835400 h 3911600"/>
              <a:gd name="connsiteX3" fmla="*/ 2089150 w 3968750"/>
              <a:gd name="connsiteY3" fmla="*/ 3733800 h 3911600"/>
              <a:gd name="connsiteX4" fmla="*/ 1657350 w 3968750"/>
              <a:gd name="connsiteY4" fmla="*/ 3505200 h 3911600"/>
              <a:gd name="connsiteX5" fmla="*/ 1428750 w 3968750"/>
              <a:gd name="connsiteY5" fmla="*/ 3333750 h 3911600"/>
              <a:gd name="connsiteX6" fmla="*/ 1187450 w 3968750"/>
              <a:gd name="connsiteY6" fmla="*/ 3117850 h 3911600"/>
              <a:gd name="connsiteX7" fmla="*/ 914400 w 3968750"/>
              <a:gd name="connsiteY7" fmla="*/ 2819400 h 3911600"/>
              <a:gd name="connsiteX8" fmla="*/ 692150 w 3968750"/>
              <a:gd name="connsiteY8" fmla="*/ 2546350 h 3911600"/>
              <a:gd name="connsiteX9" fmla="*/ 355600 w 3968750"/>
              <a:gd name="connsiteY9" fmla="*/ 2006600 h 3911600"/>
              <a:gd name="connsiteX10" fmla="*/ 152400 w 3968750"/>
              <a:gd name="connsiteY10" fmla="*/ 1600200 h 3911600"/>
              <a:gd name="connsiteX11" fmla="*/ 31750 w 3968750"/>
              <a:gd name="connsiteY11" fmla="*/ 1238250 h 3911600"/>
              <a:gd name="connsiteX12" fmla="*/ 0 w 3968750"/>
              <a:gd name="connsiteY12" fmla="*/ 1028700 h 3911600"/>
              <a:gd name="connsiteX13" fmla="*/ 6350 w 3968750"/>
              <a:gd name="connsiteY13" fmla="*/ 812800 h 3911600"/>
              <a:gd name="connsiteX14" fmla="*/ 44450 w 3968750"/>
              <a:gd name="connsiteY14" fmla="*/ 628650 h 3911600"/>
              <a:gd name="connsiteX15" fmla="*/ 95250 w 3968750"/>
              <a:gd name="connsiteY15" fmla="*/ 469900 h 3911600"/>
              <a:gd name="connsiteX16" fmla="*/ 190500 w 3968750"/>
              <a:gd name="connsiteY16" fmla="*/ 317500 h 3911600"/>
              <a:gd name="connsiteX17" fmla="*/ 292100 w 3968750"/>
              <a:gd name="connsiteY17" fmla="*/ 228600 h 3911600"/>
              <a:gd name="connsiteX18" fmla="*/ 457200 w 3968750"/>
              <a:gd name="connsiteY18" fmla="*/ 107950 h 3911600"/>
              <a:gd name="connsiteX19" fmla="*/ 584200 w 3968750"/>
              <a:gd name="connsiteY19" fmla="*/ 44450 h 3911600"/>
              <a:gd name="connsiteX20" fmla="*/ 666750 w 3968750"/>
              <a:gd name="connsiteY20" fmla="*/ 19050 h 3911600"/>
              <a:gd name="connsiteX21" fmla="*/ 755650 w 3968750"/>
              <a:gd name="connsiteY21" fmla="*/ 0 h 3911600"/>
              <a:gd name="connsiteX22" fmla="*/ 831850 w 3968750"/>
              <a:gd name="connsiteY22" fmla="*/ 12700 h 3911600"/>
              <a:gd name="connsiteX23" fmla="*/ 908050 w 3968750"/>
              <a:gd name="connsiteY23" fmla="*/ 31750 h 3911600"/>
              <a:gd name="connsiteX24" fmla="*/ 1009650 w 3968750"/>
              <a:gd name="connsiteY24" fmla="*/ 82550 h 3911600"/>
              <a:gd name="connsiteX25" fmla="*/ 1149350 w 3968750"/>
              <a:gd name="connsiteY25" fmla="*/ 196850 h 3911600"/>
              <a:gd name="connsiteX26" fmla="*/ 1282700 w 3968750"/>
              <a:gd name="connsiteY26" fmla="*/ 323850 h 3911600"/>
              <a:gd name="connsiteX27" fmla="*/ 1435100 w 3968750"/>
              <a:gd name="connsiteY27" fmla="*/ 501650 h 3911600"/>
              <a:gd name="connsiteX28" fmla="*/ 1612900 w 3968750"/>
              <a:gd name="connsiteY28" fmla="*/ 692150 h 3911600"/>
              <a:gd name="connsiteX29" fmla="*/ 1790700 w 3968750"/>
              <a:gd name="connsiteY29" fmla="*/ 863600 h 3911600"/>
              <a:gd name="connsiteX30" fmla="*/ 1943100 w 3968750"/>
              <a:gd name="connsiteY30" fmla="*/ 933450 h 3911600"/>
              <a:gd name="connsiteX31" fmla="*/ 2063750 w 3968750"/>
              <a:gd name="connsiteY31" fmla="*/ 965200 h 3911600"/>
              <a:gd name="connsiteX32" fmla="*/ 2330450 w 3968750"/>
              <a:gd name="connsiteY32" fmla="*/ 977900 h 3911600"/>
              <a:gd name="connsiteX33" fmla="*/ 2571750 w 3968750"/>
              <a:gd name="connsiteY33" fmla="*/ 1009650 h 3911600"/>
              <a:gd name="connsiteX34" fmla="*/ 2806700 w 3968750"/>
              <a:gd name="connsiteY34" fmla="*/ 1041400 h 3911600"/>
              <a:gd name="connsiteX35" fmla="*/ 3073400 w 3968750"/>
              <a:gd name="connsiteY35" fmla="*/ 1130300 h 3911600"/>
              <a:gd name="connsiteX36" fmla="*/ 3206750 w 3968750"/>
              <a:gd name="connsiteY36" fmla="*/ 1206500 h 3911600"/>
              <a:gd name="connsiteX37" fmla="*/ 3397250 w 3968750"/>
              <a:gd name="connsiteY37" fmla="*/ 1346200 h 3911600"/>
              <a:gd name="connsiteX38" fmla="*/ 3575050 w 3968750"/>
              <a:gd name="connsiteY38" fmla="*/ 1517650 h 3911600"/>
              <a:gd name="connsiteX39" fmla="*/ 3727450 w 3968750"/>
              <a:gd name="connsiteY39" fmla="*/ 1727200 h 3911600"/>
              <a:gd name="connsiteX40" fmla="*/ 3835400 w 3968750"/>
              <a:gd name="connsiteY40" fmla="*/ 1911350 h 3911600"/>
              <a:gd name="connsiteX41" fmla="*/ 3886200 w 3968750"/>
              <a:gd name="connsiteY41" fmla="*/ 2057400 h 3911600"/>
              <a:gd name="connsiteX42" fmla="*/ 3956050 w 3968750"/>
              <a:gd name="connsiteY42" fmla="*/ 2406650 h 3911600"/>
              <a:gd name="connsiteX43" fmla="*/ 3968750 w 3968750"/>
              <a:gd name="connsiteY43" fmla="*/ 2692400 h 3911600"/>
              <a:gd name="connsiteX44" fmla="*/ 3930650 w 3968750"/>
              <a:gd name="connsiteY44" fmla="*/ 2997200 h 3911600"/>
              <a:gd name="connsiteX45" fmla="*/ 3835400 w 3968750"/>
              <a:gd name="connsiteY45" fmla="*/ 3225800 h 3911600"/>
              <a:gd name="connsiteX46" fmla="*/ 3702050 w 3968750"/>
              <a:gd name="connsiteY46" fmla="*/ 3441700 h 3911600"/>
              <a:gd name="connsiteX47" fmla="*/ 2924175 w 3968750"/>
              <a:gd name="connsiteY47" fmla="*/ 3063875 h 3911600"/>
              <a:gd name="connsiteX48" fmla="*/ 3206750 w 3968750"/>
              <a:gd name="connsiteY48" fmla="*/ 3797300 h 3911600"/>
              <a:gd name="connsiteX49" fmla="*/ 3016250 w 3968750"/>
              <a:gd name="connsiteY49" fmla="*/ 3867150 h 3911600"/>
              <a:gd name="connsiteX50" fmla="*/ 2940050 w 3968750"/>
              <a:gd name="connsiteY50" fmla="*/ 3892550 h 3911600"/>
              <a:gd name="connsiteX51" fmla="*/ 2762250 w 3968750"/>
              <a:gd name="connsiteY51" fmla="*/ 3911600 h 3911600"/>
              <a:gd name="connsiteX0" fmla="*/ 2762250 w 3968750"/>
              <a:gd name="connsiteY0" fmla="*/ 3911600 h 3911600"/>
              <a:gd name="connsiteX1" fmla="*/ 2603500 w 3968750"/>
              <a:gd name="connsiteY1" fmla="*/ 3898900 h 3911600"/>
              <a:gd name="connsiteX2" fmla="*/ 2298700 w 3968750"/>
              <a:gd name="connsiteY2" fmla="*/ 3835400 h 3911600"/>
              <a:gd name="connsiteX3" fmla="*/ 2089150 w 3968750"/>
              <a:gd name="connsiteY3" fmla="*/ 3733800 h 3911600"/>
              <a:gd name="connsiteX4" fmla="*/ 1657350 w 3968750"/>
              <a:gd name="connsiteY4" fmla="*/ 3505200 h 3911600"/>
              <a:gd name="connsiteX5" fmla="*/ 1428750 w 3968750"/>
              <a:gd name="connsiteY5" fmla="*/ 3333750 h 3911600"/>
              <a:gd name="connsiteX6" fmla="*/ 1187450 w 3968750"/>
              <a:gd name="connsiteY6" fmla="*/ 3117850 h 3911600"/>
              <a:gd name="connsiteX7" fmla="*/ 914400 w 3968750"/>
              <a:gd name="connsiteY7" fmla="*/ 2819400 h 3911600"/>
              <a:gd name="connsiteX8" fmla="*/ 692150 w 3968750"/>
              <a:gd name="connsiteY8" fmla="*/ 2546350 h 3911600"/>
              <a:gd name="connsiteX9" fmla="*/ 355600 w 3968750"/>
              <a:gd name="connsiteY9" fmla="*/ 2006600 h 3911600"/>
              <a:gd name="connsiteX10" fmla="*/ 152400 w 3968750"/>
              <a:gd name="connsiteY10" fmla="*/ 1600200 h 3911600"/>
              <a:gd name="connsiteX11" fmla="*/ 31750 w 3968750"/>
              <a:gd name="connsiteY11" fmla="*/ 1238250 h 3911600"/>
              <a:gd name="connsiteX12" fmla="*/ 0 w 3968750"/>
              <a:gd name="connsiteY12" fmla="*/ 1028700 h 3911600"/>
              <a:gd name="connsiteX13" fmla="*/ 6350 w 3968750"/>
              <a:gd name="connsiteY13" fmla="*/ 812800 h 3911600"/>
              <a:gd name="connsiteX14" fmla="*/ 44450 w 3968750"/>
              <a:gd name="connsiteY14" fmla="*/ 628650 h 3911600"/>
              <a:gd name="connsiteX15" fmla="*/ 95250 w 3968750"/>
              <a:gd name="connsiteY15" fmla="*/ 469900 h 3911600"/>
              <a:gd name="connsiteX16" fmla="*/ 190500 w 3968750"/>
              <a:gd name="connsiteY16" fmla="*/ 317500 h 3911600"/>
              <a:gd name="connsiteX17" fmla="*/ 292100 w 3968750"/>
              <a:gd name="connsiteY17" fmla="*/ 228600 h 3911600"/>
              <a:gd name="connsiteX18" fmla="*/ 457200 w 3968750"/>
              <a:gd name="connsiteY18" fmla="*/ 107950 h 3911600"/>
              <a:gd name="connsiteX19" fmla="*/ 584200 w 3968750"/>
              <a:gd name="connsiteY19" fmla="*/ 44450 h 3911600"/>
              <a:gd name="connsiteX20" fmla="*/ 666750 w 3968750"/>
              <a:gd name="connsiteY20" fmla="*/ 19050 h 3911600"/>
              <a:gd name="connsiteX21" fmla="*/ 755650 w 3968750"/>
              <a:gd name="connsiteY21" fmla="*/ 0 h 3911600"/>
              <a:gd name="connsiteX22" fmla="*/ 831850 w 3968750"/>
              <a:gd name="connsiteY22" fmla="*/ 12700 h 3911600"/>
              <a:gd name="connsiteX23" fmla="*/ 908050 w 3968750"/>
              <a:gd name="connsiteY23" fmla="*/ 31750 h 3911600"/>
              <a:gd name="connsiteX24" fmla="*/ 1009650 w 3968750"/>
              <a:gd name="connsiteY24" fmla="*/ 82550 h 3911600"/>
              <a:gd name="connsiteX25" fmla="*/ 1149350 w 3968750"/>
              <a:gd name="connsiteY25" fmla="*/ 196850 h 3911600"/>
              <a:gd name="connsiteX26" fmla="*/ 1282700 w 3968750"/>
              <a:gd name="connsiteY26" fmla="*/ 323850 h 3911600"/>
              <a:gd name="connsiteX27" fmla="*/ 1435100 w 3968750"/>
              <a:gd name="connsiteY27" fmla="*/ 501650 h 3911600"/>
              <a:gd name="connsiteX28" fmla="*/ 1612900 w 3968750"/>
              <a:gd name="connsiteY28" fmla="*/ 692150 h 3911600"/>
              <a:gd name="connsiteX29" fmla="*/ 1790700 w 3968750"/>
              <a:gd name="connsiteY29" fmla="*/ 863600 h 3911600"/>
              <a:gd name="connsiteX30" fmla="*/ 1943100 w 3968750"/>
              <a:gd name="connsiteY30" fmla="*/ 933450 h 3911600"/>
              <a:gd name="connsiteX31" fmla="*/ 2063750 w 3968750"/>
              <a:gd name="connsiteY31" fmla="*/ 965200 h 3911600"/>
              <a:gd name="connsiteX32" fmla="*/ 2330450 w 3968750"/>
              <a:gd name="connsiteY32" fmla="*/ 977900 h 3911600"/>
              <a:gd name="connsiteX33" fmla="*/ 2571750 w 3968750"/>
              <a:gd name="connsiteY33" fmla="*/ 1009650 h 3911600"/>
              <a:gd name="connsiteX34" fmla="*/ 2806700 w 3968750"/>
              <a:gd name="connsiteY34" fmla="*/ 1041400 h 3911600"/>
              <a:gd name="connsiteX35" fmla="*/ 3073400 w 3968750"/>
              <a:gd name="connsiteY35" fmla="*/ 1130300 h 3911600"/>
              <a:gd name="connsiteX36" fmla="*/ 3206750 w 3968750"/>
              <a:gd name="connsiteY36" fmla="*/ 1206500 h 3911600"/>
              <a:gd name="connsiteX37" fmla="*/ 3397250 w 3968750"/>
              <a:gd name="connsiteY37" fmla="*/ 1346200 h 3911600"/>
              <a:gd name="connsiteX38" fmla="*/ 3575050 w 3968750"/>
              <a:gd name="connsiteY38" fmla="*/ 1517650 h 3911600"/>
              <a:gd name="connsiteX39" fmla="*/ 3727450 w 3968750"/>
              <a:gd name="connsiteY39" fmla="*/ 1727200 h 3911600"/>
              <a:gd name="connsiteX40" fmla="*/ 3835400 w 3968750"/>
              <a:gd name="connsiteY40" fmla="*/ 1911350 h 3911600"/>
              <a:gd name="connsiteX41" fmla="*/ 3886200 w 3968750"/>
              <a:gd name="connsiteY41" fmla="*/ 2057400 h 3911600"/>
              <a:gd name="connsiteX42" fmla="*/ 3956050 w 3968750"/>
              <a:gd name="connsiteY42" fmla="*/ 2406650 h 3911600"/>
              <a:gd name="connsiteX43" fmla="*/ 3968750 w 3968750"/>
              <a:gd name="connsiteY43" fmla="*/ 2692400 h 3911600"/>
              <a:gd name="connsiteX44" fmla="*/ 3930650 w 3968750"/>
              <a:gd name="connsiteY44" fmla="*/ 2997200 h 3911600"/>
              <a:gd name="connsiteX45" fmla="*/ 3835400 w 3968750"/>
              <a:gd name="connsiteY45" fmla="*/ 3225800 h 3911600"/>
              <a:gd name="connsiteX46" fmla="*/ 3844925 w 3968750"/>
              <a:gd name="connsiteY46" fmla="*/ 2155825 h 3911600"/>
              <a:gd name="connsiteX47" fmla="*/ 2924175 w 3968750"/>
              <a:gd name="connsiteY47" fmla="*/ 3063875 h 3911600"/>
              <a:gd name="connsiteX48" fmla="*/ 3206750 w 3968750"/>
              <a:gd name="connsiteY48" fmla="*/ 3797300 h 3911600"/>
              <a:gd name="connsiteX49" fmla="*/ 3016250 w 3968750"/>
              <a:gd name="connsiteY49" fmla="*/ 3867150 h 3911600"/>
              <a:gd name="connsiteX50" fmla="*/ 2940050 w 3968750"/>
              <a:gd name="connsiteY50" fmla="*/ 3892550 h 3911600"/>
              <a:gd name="connsiteX51" fmla="*/ 2762250 w 3968750"/>
              <a:gd name="connsiteY51" fmla="*/ 3911600 h 3911600"/>
              <a:gd name="connsiteX0" fmla="*/ 2762250 w 3968750"/>
              <a:gd name="connsiteY0" fmla="*/ 3911600 h 3911600"/>
              <a:gd name="connsiteX1" fmla="*/ 2603500 w 3968750"/>
              <a:gd name="connsiteY1" fmla="*/ 3898900 h 3911600"/>
              <a:gd name="connsiteX2" fmla="*/ 2298700 w 3968750"/>
              <a:gd name="connsiteY2" fmla="*/ 3835400 h 3911600"/>
              <a:gd name="connsiteX3" fmla="*/ 2089150 w 3968750"/>
              <a:gd name="connsiteY3" fmla="*/ 3733800 h 3911600"/>
              <a:gd name="connsiteX4" fmla="*/ 1657350 w 3968750"/>
              <a:gd name="connsiteY4" fmla="*/ 3505200 h 3911600"/>
              <a:gd name="connsiteX5" fmla="*/ 1428750 w 3968750"/>
              <a:gd name="connsiteY5" fmla="*/ 3333750 h 3911600"/>
              <a:gd name="connsiteX6" fmla="*/ 1187450 w 3968750"/>
              <a:gd name="connsiteY6" fmla="*/ 3117850 h 3911600"/>
              <a:gd name="connsiteX7" fmla="*/ 914400 w 3968750"/>
              <a:gd name="connsiteY7" fmla="*/ 2819400 h 3911600"/>
              <a:gd name="connsiteX8" fmla="*/ 692150 w 3968750"/>
              <a:gd name="connsiteY8" fmla="*/ 2546350 h 3911600"/>
              <a:gd name="connsiteX9" fmla="*/ 355600 w 3968750"/>
              <a:gd name="connsiteY9" fmla="*/ 2006600 h 3911600"/>
              <a:gd name="connsiteX10" fmla="*/ 152400 w 3968750"/>
              <a:gd name="connsiteY10" fmla="*/ 1600200 h 3911600"/>
              <a:gd name="connsiteX11" fmla="*/ 31750 w 3968750"/>
              <a:gd name="connsiteY11" fmla="*/ 1238250 h 3911600"/>
              <a:gd name="connsiteX12" fmla="*/ 0 w 3968750"/>
              <a:gd name="connsiteY12" fmla="*/ 1028700 h 3911600"/>
              <a:gd name="connsiteX13" fmla="*/ 6350 w 3968750"/>
              <a:gd name="connsiteY13" fmla="*/ 812800 h 3911600"/>
              <a:gd name="connsiteX14" fmla="*/ 44450 w 3968750"/>
              <a:gd name="connsiteY14" fmla="*/ 628650 h 3911600"/>
              <a:gd name="connsiteX15" fmla="*/ 95250 w 3968750"/>
              <a:gd name="connsiteY15" fmla="*/ 469900 h 3911600"/>
              <a:gd name="connsiteX16" fmla="*/ 190500 w 3968750"/>
              <a:gd name="connsiteY16" fmla="*/ 317500 h 3911600"/>
              <a:gd name="connsiteX17" fmla="*/ 292100 w 3968750"/>
              <a:gd name="connsiteY17" fmla="*/ 228600 h 3911600"/>
              <a:gd name="connsiteX18" fmla="*/ 457200 w 3968750"/>
              <a:gd name="connsiteY18" fmla="*/ 107950 h 3911600"/>
              <a:gd name="connsiteX19" fmla="*/ 584200 w 3968750"/>
              <a:gd name="connsiteY19" fmla="*/ 44450 h 3911600"/>
              <a:gd name="connsiteX20" fmla="*/ 666750 w 3968750"/>
              <a:gd name="connsiteY20" fmla="*/ 19050 h 3911600"/>
              <a:gd name="connsiteX21" fmla="*/ 755650 w 3968750"/>
              <a:gd name="connsiteY21" fmla="*/ 0 h 3911600"/>
              <a:gd name="connsiteX22" fmla="*/ 831850 w 3968750"/>
              <a:gd name="connsiteY22" fmla="*/ 12700 h 3911600"/>
              <a:gd name="connsiteX23" fmla="*/ 908050 w 3968750"/>
              <a:gd name="connsiteY23" fmla="*/ 31750 h 3911600"/>
              <a:gd name="connsiteX24" fmla="*/ 1009650 w 3968750"/>
              <a:gd name="connsiteY24" fmla="*/ 82550 h 3911600"/>
              <a:gd name="connsiteX25" fmla="*/ 1149350 w 3968750"/>
              <a:gd name="connsiteY25" fmla="*/ 196850 h 3911600"/>
              <a:gd name="connsiteX26" fmla="*/ 1282700 w 3968750"/>
              <a:gd name="connsiteY26" fmla="*/ 323850 h 3911600"/>
              <a:gd name="connsiteX27" fmla="*/ 1435100 w 3968750"/>
              <a:gd name="connsiteY27" fmla="*/ 501650 h 3911600"/>
              <a:gd name="connsiteX28" fmla="*/ 1612900 w 3968750"/>
              <a:gd name="connsiteY28" fmla="*/ 692150 h 3911600"/>
              <a:gd name="connsiteX29" fmla="*/ 1790700 w 3968750"/>
              <a:gd name="connsiteY29" fmla="*/ 863600 h 3911600"/>
              <a:gd name="connsiteX30" fmla="*/ 1943100 w 3968750"/>
              <a:gd name="connsiteY30" fmla="*/ 933450 h 3911600"/>
              <a:gd name="connsiteX31" fmla="*/ 2063750 w 3968750"/>
              <a:gd name="connsiteY31" fmla="*/ 965200 h 3911600"/>
              <a:gd name="connsiteX32" fmla="*/ 2330450 w 3968750"/>
              <a:gd name="connsiteY32" fmla="*/ 977900 h 3911600"/>
              <a:gd name="connsiteX33" fmla="*/ 2571750 w 3968750"/>
              <a:gd name="connsiteY33" fmla="*/ 1009650 h 3911600"/>
              <a:gd name="connsiteX34" fmla="*/ 2806700 w 3968750"/>
              <a:gd name="connsiteY34" fmla="*/ 1041400 h 3911600"/>
              <a:gd name="connsiteX35" fmla="*/ 3073400 w 3968750"/>
              <a:gd name="connsiteY35" fmla="*/ 1130300 h 3911600"/>
              <a:gd name="connsiteX36" fmla="*/ 3206750 w 3968750"/>
              <a:gd name="connsiteY36" fmla="*/ 1206500 h 3911600"/>
              <a:gd name="connsiteX37" fmla="*/ 3397250 w 3968750"/>
              <a:gd name="connsiteY37" fmla="*/ 1346200 h 3911600"/>
              <a:gd name="connsiteX38" fmla="*/ 3575050 w 3968750"/>
              <a:gd name="connsiteY38" fmla="*/ 1517650 h 3911600"/>
              <a:gd name="connsiteX39" fmla="*/ 3727450 w 3968750"/>
              <a:gd name="connsiteY39" fmla="*/ 1727200 h 3911600"/>
              <a:gd name="connsiteX40" fmla="*/ 3835400 w 3968750"/>
              <a:gd name="connsiteY40" fmla="*/ 1911350 h 3911600"/>
              <a:gd name="connsiteX41" fmla="*/ 3886200 w 3968750"/>
              <a:gd name="connsiteY41" fmla="*/ 2057400 h 3911600"/>
              <a:gd name="connsiteX42" fmla="*/ 3968750 w 3968750"/>
              <a:gd name="connsiteY42" fmla="*/ 2692400 h 3911600"/>
              <a:gd name="connsiteX43" fmla="*/ 3930650 w 3968750"/>
              <a:gd name="connsiteY43" fmla="*/ 2997200 h 3911600"/>
              <a:gd name="connsiteX44" fmla="*/ 3835400 w 3968750"/>
              <a:gd name="connsiteY44" fmla="*/ 3225800 h 3911600"/>
              <a:gd name="connsiteX45" fmla="*/ 3844925 w 3968750"/>
              <a:gd name="connsiteY45" fmla="*/ 2155825 h 3911600"/>
              <a:gd name="connsiteX46" fmla="*/ 2924175 w 3968750"/>
              <a:gd name="connsiteY46" fmla="*/ 3063875 h 3911600"/>
              <a:gd name="connsiteX47" fmla="*/ 3206750 w 3968750"/>
              <a:gd name="connsiteY47" fmla="*/ 3797300 h 3911600"/>
              <a:gd name="connsiteX48" fmla="*/ 3016250 w 3968750"/>
              <a:gd name="connsiteY48" fmla="*/ 3867150 h 3911600"/>
              <a:gd name="connsiteX49" fmla="*/ 2940050 w 3968750"/>
              <a:gd name="connsiteY49" fmla="*/ 3892550 h 3911600"/>
              <a:gd name="connsiteX50" fmla="*/ 2762250 w 3968750"/>
              <a:gd name="connsiteY50" fmla="*/ 3911600 h 3911600"/>
              <a:gd name="connsiteX0" fmla="*/ 2762250 w 3930650"/>
              <a:gd name="connsiteY0" fmla="*/ 3911600 h 3911600"/>
              <a:gd name="connsiteX1" fmla="*/ 2603500 w 3930650"/>
              <a:gd name="connsiteY1" fmla="*/ 3898900 h 3911600"/>
              <a:gd name="connsiteX2" fmla="*/ 2298700 w 3930650"/>
              <a:gd name="connsiteY2" fmla="*/ 3835400 h 3911600"/>
              <a:gd name="connsiteX3" fmla="*/ 2089150 w 3930650"/>
              <a:gd name="connsiteY3" fmla="*/ 3733800 h 3911600"/>
              <a:gd name="connsiteX4" fmla="*/ 1657350 w 3930650"/>
              <a:gd name="connsiteY4" fmla="*/ 3505200 h 3911600"/>
              <a:gd name="connsiteX5" fmla="*/ 1428750 w 3930650"/>
              <a:gd name="connsiteY5" fmla="*/ 3333750 h 3911600"/>
              <a:gd name="connsiteX6" fmla="*/ 1187450 w 3930650"/>
              <a:gd name="connsiteY6" fmla="*/ 3117850 h 3911600"/>
              <a:gd name="connsiteX7" fmla="*/ 914400 w 3930650"/>
              <a:gd name="connsiteY7" fmla="*/ 2819400 h 3911600"/>
              <a:gd name="connsiteX8" fmla="*/ 692150 w 3930650"/>
              <a:gd name="connsiteY8" fmla="*/ 2546350 h 3911600"/>
              <a:gd name="connsiteX9" fmla="*/ 355600 w 3930650"/>
              <a:gd name="connsiteY9" fmla="*/ 2006600 h 3911600"/>
              <a:gd name="connsiteX10" fmla="*/ 152400 w 3930650"/>
              <a:gd name="connsiteY10" fmla="*/ 1600200 h 3911600"/>
              <a:gd name="connsiteX11" fmla="*/ 31750 w 3930650"/>
              <a:gd name="connsiteY11" fmla="*/ 1238250 h 3911600"/>
              <a:gd name="connsiteX12" fmla="*/ 0 w 3930650"/>
              <a:gd name="connsiteY12" fmla="*/ 1028700 h 3911600"/>
              <a:gd name="connsiteX13" fmla="*/ 6350 w 3930650"/>
              <a:gd name="connsiteY13" fmla="*/ 812800 h 3911600"/>
              <a:gd name="connsiteX14" fmla="*/ 44450 w 3930650"/>
              <a:gd name="connsiteY14" fmla="*/ 628650 h 3911600"/>
              <a:gd name="connsiteX15" fmla="*/ 95250 w 3930650"/>
              <a:gd name="connsiteY15" fmla="*/ 469900 h 3911600"/>
              <a:gd name="connsiteX16" fmla="*/ 190500 w 3930650"/>
              <a:gd name="connsiteY16" fmla="*/ 317500 h 3911600"/>
              <a:gd name="connsiteX17" fmla="*/ 292100 w 3930650"/>
              <a:gd name="connsiteY17" fmla="*/ 228600 h 3911600"/>
              <a:gd name="connsiteX18" fmla="*/ 457200 w 3930650"/>
              <a:gd name="connsiteY18" fmla="*/ 107950 h 3911600"/>
              <a:gd name="connsiteX19" fmla="*/ 584200 w 3930650"/>
              <a:gd name="connsiteY19" fmla="*/ 44450 h 3911600"/>
              <a:gd name="connsiteX20" fmla="*/ 666750 w 3930650"/>
              <a:gd name="connsiteY20" fmla="*/ 19050 h 3911600"/>
              <a:gd name="connsiteX21" fmla="*/ 755650 w 3930650"/>
              <a:gd name="connsiteY21" fmla="*/ 0 h 3911600"/>
              <a:gd name="connsiteX22" fmla="*/ 831850 w 3930650"/>
              <a:gd name="connsiteY22" fmla="*/ 12700 h 3911600"/>
              <a:gd name="connsiteX23" fmla="*/ 908050 w 3930650"/>
              <a:gd name="connsiteY23" fmla="*/ 31750 h 3911600"/>
              <a:gd name="connsiteX24" fmla="*/ 1009650 w 3930650"/>
              <a:gd name="connsiteY24" fmla="*/ 82550 h 3911600"/>
              <a:gd name="connsiteX25" fmla="*/ 1149350 w 3930650"/>
              <a:gd name="connsiteY25" fmla="*/ 196850 h 3911600"/>
              <a:gd name="connsiteX26" fmla="*/ 1282700 w 3930650"/>
              <a:gd name="connsiteY26" fmla="*/ 323850 h 3911600"/>
              <a:gd name="connsiteX27" fmla="*/ 1435100 w 3930650"/>
              <a:gd name="connsiteY27" fmla="*/ 501650 h 3911600"/>
              <a:gd name="connsiteX28" fmla="*/ 1612900 w 3930650"/>
              <a:gd name="connsiteY28" fmla="*/ 692150 h 3911600"/>
              <a:gd name="connsiteX29" fmla="*/ 1790700 w 3930650"/>
              <a:gd name="connsiteY29" fmla="*/ 863600 h 3911600"/>
              <a:gd name="connsiteX30" fmla="*/ 1943100 w 3930650"/>
              <a:gd name="connsiteY30" fmla="*/ 933450 h 3911600"/>
              <a:gd name="connsiteX31" fmla="*/ 2063750 w 3930650"/>
              <a:gd name="connsiteY31" fmla="*/ 965200 h 3911600"/>
              <a:gd name="connsiteX32" fmla="*/ 2330450 w 3930650"/>
              <a:gd name="connsiteY32" fmla="*/ 977900 h 3911600"/>
              <a:gd name="connsiteX33" fmla="*/ 2571750 w 3930650"/>
              <a:gd name="connsiteY33" fmla="*/ 1009650 h 3911600"/>
              <a:gd name="connsiteX34" fmla="*/ 2806700 w 3930650"/>
              <a:gd name="connsiteY34" fmla="*/ 1041400 h 3911600"/>
              <a:gd name="connsiteX35" fmla="*/ 3073400 w 3930650"/>
              <a:gd name="connsiteY35" fmla="*/ 1130300 h 3911600"/>
              <a:gd name="connsiteX36" fmla="*/ 3206750 w 3930650"/>
              <a:gd name="connsiteY36" fmla="*/ 1206500 h 3911600"/>
              <a:gd name="connsiteX37" fmla="*/ 3397250 w 3930650"/>
              <a:gd name="connsiteY37" fmla="*/ 1346200 h 3911600"/>
              <a:gd name="connsiteX38" fmla="*/ 3575050 w 3930650"/>
              <a:gd name="connsiteY38" fmla="*/ 1517650 h 3911600"/>
              <a:gd name="connsiteX39" fmla="*/ 3727450 w 3930650"/>
              <a:gd name="connsiteY39" fmla="*/ 1727200 h 3911600"/>
              <a:gd name="connsiteX40" fmla="*/ 3835400 w 3930650"/>
              <a:gd name="connsiteY40" fmla="*/ 1911350 h 3911600"/>
              <a:gd name="connsiteX41" fmla="*/ 3886200 w 3930650"/>
              <a:gd name="connsiteY41" fmla="*/ 2057400 h 3911600"/>
              <a:gd name="connsiteX42" fmla="*/ 3930650 w 3930650"/>
              <a:gd name="connsiteY42" fmla="*/ 2997200 h 3911600"/>
              <a:gd name="connsiteX43" fmla="*/ 3835400 w 3930650"/>
              <a:gd name="connsiteY43" fmla="*/ 3225800 h 3911600"/>
              <a:gd name="connsiteX44" fmla="*/ 3844925 w 3930650"/>
              <a:gd name="connsiteY44" fmla="*/ 2155825 h 3911600"/>
              <a:gd name="connsiteX45" fmla="*/ 2924175 w 3930650"/>
              <a:gd name="connsiteY45" fmla="*/ 3063875 h 3911600"/>
              <a:gd name="connsiteX46" fmla="*/ 3206750 w 3930650"/>
              <a:gd name="connsiteY46" fmla="*/ 3797300 h 3911600"/>
              <a:gd name="connsiteX47" fmla="*/ 3016250 w 3930650"/>
              <a:gd name="connsiteY47" fmla="*/ 3867150 h 3911600"/>
              <a:gd name="connsiteX48" fmla="*/ 2940050 w 3930650"/>
              <a:gd name="connsiteY48" fmla="*/ 3892550 h 3911600"/>
              <a:gd name="connsiteX49" fmla="*/ 2762250 w 3930650"/>
              <a:gd name="connsiteY49" fmla="*/ 3911600 h 3911600"/>
              <a:gd name="connsiteX0" fmla="*/ 2762250 w 3886200"/>
              <a:gd name="connsiteY0" fmla="*/ 3911600 h 3911600"/>
              <a:gd name="connsiteX1" fmla="*/ 2603500 w 3886200"/>
              <a:gd name="connsiteY1" fmla="*/ 3898900 h 3911600"/>
              <a:gd name="connsiteX2" fmla="*/ 2298700 w 3886200"/>
              <a:gd name="connsiteY2" fmla="*/ 3835400 h 3911600"/>
              <a:gd name="connsiteX3" fmla="*/ 2089150 w 3886200"/>
              <a:gd name="connsiteY3" fmla="*/ 3733800 h 3911600"/>
              <a:gd name="connsiteX4" fmla="*/ 1657350 w 3886200"/>
              <a:gd name="connsiteY4" fmla="*/ 3505200 h 3911600"/>
              <a:gd name="connsiteX5" fmla="*/ 1428750 w 3886200"/>
              <a:gd name="connsiteY5" fmla="*/ 3333750 h 3911600"/>
              <a:gd name="connsiteX6" fmla="*/ 1187450 w 3886200"/>
              <a:gd name="connsiteY6" fmla="*/ 3117850 h 3911600"/>
              <a:gd name="connsiteX7" fmla="*/ 914400 w 3886200"/>
              <a:gd name="connsiteY7" fmla="*/ 2819400 h 3911600"/>
              <a:gd name="connsiteX8" fmla="*/ 692150 w 3886200"/>
              <a:gd name="connsiteY8" fmla="*/ 2546350 h 3911600"/>
              <a:gd name="connsiteX9" fmla="*/ 355600 w 3886200"/>
              <a:gd name="connsiteY9" fmla="*/ 2006600 h 3911600"/>
              <a:gd name="connsiteX10" fmla="*/ 152400 w 3886200"/>
              <a:gd name="connsiteY10" fmla="*/ 1600200 h 3911600"/>
              <a:gd name="connsiteX11" fmla="*/ 31750 w 3886200"/>
              <a:gd name="connsiteY11" fmla="*/ 1238250 h 3911600"/>
              <a:gd name="connsiteX12" fmla="*/ 0 w 3886200"/>
              <a:gd name="connsiteY12" fmla="*/ 1028700 h 3911600"/>
              <a:gd name="connsiteX13" fmla="*/ 6350 w 3886200"/>
              <a:gd name="connsiteY13" fmla="*/ 812800 h 3911600"/>
              <a:gd name="connsiteX14" fmla="*/ 44450 w 3886200"/>
              <a:gd name="connsiteY14" fmla="*/ 628650 h 3911600"/>
              <a:gd name="connsiteX15" fmla="*/ 95250 w 3886200"/>
              <a:gd name="connsiteY15" fmla="*/ 469900 h 3911600"/>
              <a:gd name="connsiteX16" fmla="*/ 190500 w 3886200"/>
              <a:gd name="connsiteY16" fmla="*/ 317500 h 3911600"/>
              <a:gd name="connsiteX17" fmla="*/ 292100 w 3886200"/>
              <a:gd name="connsiteY17" fmla="*/ 228600 h 3911600"/>
              <a:gd name="connsiteX18" fmla="*/ 457200 w 3886200"/>
              <a:gd name="connsiteY18" fmla="*/ 107950 h 3911600"/>
              <a:gd name="connsiteX19" fmla="*/ 584200 w 3886200"/>
              <a:gd name="connsiteY19" fmla="*/ 44450 h 3911600"/>
              <a:gd name="connsiteX20" fmla="*/ 666750 w 3886200"/>
              <a:gd name="connsiteY20" fmla="*/ 19050 h 3911600"/>
              <a:gd name="connsiteX21" fmla="*/ 755650 w 3886200"/>
              <a:gd name="connsiteY21" fmla="*/ 0 h 3911600"/>
              <a:gd name="connsiteX22" fmla="*/ 831850 w 3886200"/>
              <a:gd name="connsiteY22" fmla="*/ 12700 h 3911600"/>
              <a:gd name="connsiteX23" fmla="*/ 908050 w 3886200"/>
              <a:gd name="connsiteY23" fmla="*/ 31750 h 3911600"/>
              <a:gd name="connsiteX24" fmla="*/ 1009650 w 3886200"/>
              <a:gd name="connsiteY24" fmla="*/ 82550 h 3911600"/>
              <a:gd name="connsiteX25" fmla="*/ 1149350 w 3886200"/>
              <a:gd name="connsiteY25" fmla="*/ 196850 h 3911600"/>
              <a:gd name="connsiteX26" fmla="*/ 1282700 w 3886200"/>
              <a:gd name="connsiteY26" fmla="*/ 323850 h 3911600"/>
              <a:gd name="connsiteX27" fmla="*/ 1435100 w 3886200"/>
              <a:gd name="connsiteY27" fmla="*/ 501650 h 3911600"/>
              <a:gd name="connsiteX28" fmla="*/ 1612900 w 3886200"/>
              <a:gd name="connsiteY28" fmla="*/ 692150 h 3911600"/>
              <a:gd name="connsiteX29" fmla="*/ 1790700 w 3886200"/>
              <a:gd name="connsiteY29" fmla="*/ 863600 h 3911600"/>
              <a:gd name="connsiteX30" fmla="*/ 1943100 w 3886200"/>
              <a:gd name="connsiteY30" fmla="*/ 933450 h 3911600"/>
              <a:gd name="connsiteX31" fmla="*/ 2063750 w 3886200"/>
              <a:gd name="connsiteY31" fmla="*/ 965200 h 3911600"/>
              <a:gd name="connsiteX32" fmla="*/ 2330450 w 3886200"/>
              <a:gd name="connsiteY32" fmla="*/ 977900 h 3911600"/>
              <a:gd name="connsiteX33" fmla="*/ 2571750 w 3886200"/>
              <a:gd name="connsiteY33" fmla="*/ 1009650 h 3911600"/>
              <a:gd name="connsiteX34" fmla="*/ 2806700 w 3886200"/>
              <a:gd name="connsiteY34" fmla="*/ 1041400 h 3911600"/>
              <a:gd name="connsiteX35" fmla="*/ 3073400 w 3886200"/>
              <a:gd name="connsiteY35" fmla="*/ 1130300 h 3911600"/>
              <a:gd name="connsiteX36" fmla="*/ 3206750 w 3886200"/>
              <a:gd name="connsiteY36" fmla="*/ 1206500 h 3911600"/>
              <a:gd name="connsiteX37" fmla="*/ 3397250 w 3886200"/>
              <a:gd name="connsiteY37" fmla="*/ 1346200 h 3911600"/>
              <a:gd name="connsiteX38" fmla="*/ 3575050 w 3886200"/>
              <a:gd name="connsiteY38" fmla="*/ 1517650 h 3911600"/>
              <a:gd name="connsiteX39" fmla="*/ 3727450 w 3886200"/>
              <a:gd name="connsiteY39" fmla="*/ 1727200 h 3911600"/>
              <a:gd name="connsiteX40" fmla="*/ 3835400 w 3886200"/>
              <a:gd name="connsiteY40" fmla="*/ 1911350 h 3911600"/>
              <a:gd name="connsiteX41" fmla="*/ 3886200 w 3886200"/>
              <a:gd name="connsiteY41" fmla="*/ 2057400 h 3911600"/>
              <a:gd name="connsiteX42" fmla="*/ 3835400 w 3886200"/>
              <a:gd name="connsiteY42" fmla="*/ 3225800 h 3911600"/>
              <a:gd name="connsiteX43" fmla="*/ 3844925 w 3886200"/>
              <a:gd name="connsiteY43" fmla="*/ 2155825 h 3911600"/>
              <a:gd name="connsiteX44" fmla="*/ 2924175 w 3886200"/>
              <a:gd name="connsiteY44" fmla="*/ 3063875 h 3911600"/>
              <a:gd name="connsiteX45" fmla="*/ 3206750 w 3886200"/>
              <a:gd name="connsiteY45" fmla="*/ 3797300 h 3911600"/>
              <a:gd name="connsiteX46" fmla="*/ 3016250 w 3886200"/>
              <a:gd name="connsiteY46" fmla="*/ 3867150 h 3911600"/>
              <a:gd name="connsiteX47" fmla="*/ 2940050 w 3886200"/>
              <a:gd name="connsiteY47" fmla="*/ 3892550 h 3911600"/>
              <a:gd name="connsiteX48" fmla="*/ 2762250 w 3886200"/>
              <a:gd name="connsiteY48" fmla="*/ 3911600 h 3911600"/>
              <a:gd name="connsiteX0" fmla="*/ 2762250 w 3886200"/>
              <a:gd name="connsiteY0" fmla="*/ 3911600 h 3911600"/>
              <a:gd name="connsiteX1" fmla="*/ 2603500 w 3886200"/>
              <a:gd name="connsiteY1" fmla="*/ 3898900 h 3911600"/>
              <a:gd name="connsiteX2" fmla="*/ 2298700 w 3886200"/>
              <a:gd name="connsiteY2" fmla="*/ 3835400 h 3911600"/>
              <a:gd name="connsiteX3" fmla="*/ 2089150 w 3886200"/>
              <a:gd name="connsiteY3" fmla="*/ 3733800 h 3911600"/>
              <a:gd name="connsiteX4" fmla="*/ 1657350 w 3886200"/>
              <a:gd name="connsiteY4" fmla="*/ 3505200 h 3911600"/>
              <a:gd name="connsiteX5" fmla="*/ 1428750 w 3886200"/>
              <a:gd name="connsiteY5" fmla="*/ 3333750 h 3911600"/>
              <a:gd name="connsiteX6" fmla="*/ 1187450 w 3886200"/>
              <a:gd name="connsiteY6" fmla="*/ 3117850 h 3911600"/>
              <a:gd name="connsiteX7" fmla="*/ 914400 w 3886200"/>
              <a:gd name="connsiteY7" fmla="*/ 2819400 h 3911600"/>
              <a:gd name="connsiteX8" fmla="*/ 692150 w 3886200"/>
              <a:gd name="connsiteY8" fmla="*/ 2546350 h 3911600"/>
              <a:gd name="connsiteX9" fmla="*/ 355600 w 3886200"/>
              <a:gd name="connsiteY9" fmla="*/ 2006600 h 3911600"/>
              <a:gd name="connsiteX10" fmla="*/ 152400 w 3886200"/>
              <a:gd name="connsiteY10" fmla="*/ 1600200 h 3911600"/>
              <a:gd name="connsiteX11" fmla="*/ 31750 w 3886200"/>
              <a:gd name="connsiteY11" fmla="*/ 1238250 h 3911600"/>
              <a:gd name="connsiteX12" fmla="*/ 0 w 3886200"/>
              <a:gd name="connsiteY12" fmla="*/ 1028700 h 3911600"/>
              <a:gd name="connsiteX13" fmla="*/ 6350 w 3886200"/>
              <a:gd name="connsiteY13" fmla="*/ 812800 h 3911600"/>
              <a:gd name="connsiteX14" fmla="*/ 44450 w 3886200"/>
              <a:gd name="connsiteY14" fmla="*/ 628650 h 3911600"/>
              <a:gd name="connsiteX15" fmla="*/ 95250 w 3886200"/>
              <a:gd name="connsiteY15" fmla="*/ 469900 h 3911600"/>
              <a:gd name="connsiteX16" fmla="*/ 190500 w 3886200"/>
              <a:gd name="connsiteY16" fmla="*/ 317500 h 3911600"/>
              <a:gd name="connsiteX17" fmla="*/ 292100 w 3886200"/>
              <a:gd name="connsiteY17" fmla="*/ 228600 h 3911600"/>
              <a:gd name="connsiteX18" fmla="*/ 457200 w 3886200"/>
              <a:gd name="connsiteY18" fmla="*/ 107950 h 3911600"/>
              <a:gd name="connsiteX19" fmla="*/ 584200 w 3886200"/>
              <a:gd name="connsiteY19" fmla="*/ 44450 h 3911600"/>
              <a:gd name="connsiteX20" fmla="*/ 666750 w 3886200"/>
              <a:gd name="connsiteY20" fmla="*/ 19050 h 3911600"/>
              <a:gd name="connsiteX21" fmla="*/ 755650 w 3886200"/>
              <a:gd name="connsiteY21" fmla="*/ 0 h 3911600"/>
              <a:gd name="connsiteX22" fmla="*/ 831850 w 3886200"/>
              <a:gd name="connsiteY22" fmla="*/ 12700 h 3911600"/>
              <a:gd name="connsiteX23" fmla="*/ 908050 w 3886200"/>
              <a:gd name="connsiteY23" fmla="*/ 31750 h 3911600"/>
              <a:gd name="connsiteX24" fmla="*/ 1009650 w 3886200"/>
              <a:gd name="connsiteY24" fmla="*/ 82550 h 3911600"/>
              <a:gd name="connsiteX25" fmla="*/ 1149350 w 3886200"/>
              <a:gd name="connsiteY25" fmla="*/ 196850 h 3911600"/>
              <a:gd name="connsiteX26" fmla="*/ 1282700 w 3886200"/>
              <a:gd name="connsiteY26" fmla="*/ 323850 h 3911600"/>
              <a:gd name="connsiteX27" fmla="*/ 1435100 w 3886200"/>
              <a:gd name="connsiteY27" fmla="*/ 501650 h 3911600"/>
              <a:gd name="connsiteX28" fmla="*/ 1612900 w 3886200"/>
              <a:gd name="connsiteY28" fmla="*/ 692150 h 3911600"/>
              <a:gd name="connsiteX29" fmla="*/ 1790700 w 3886200"/>
              <a:gd name="connsiteY29" fmla="*/ 863600 h 3911600"/>
              <a:gd name="connsiteX30" fmla="*/ 1943100 w 3886200"/>
              <a:gd name="connsiteY30" fmla="*/ 933450 h 3911600"/>
              <a:gd name="connsiteX31" fmla="*/ 2063750 w 3886200"/>
              <a:gd name="connsiteY31" fmla="*/ 965200 h 3911600"/>
              <a:gd name="connsiteX32" fmla="*/ 2330450 w 3886200"/>
              <a:gd name="connsiteY32" fmla="*/ 977900 h 3911600"/>
              <a:gd name="connsiteX33" fmla="*/ 2571750 w 3886200"/>
              <a:gd name="connsiteY33" fmla="*/ 1009650 h 3911600"/>
              <a:gd name="connsiteX34" fmla="*/ 2806700 w 3886200"/>
              <a:gd name="connsiteY34" fmla="*/ 1041400 h 3911600"/>
              <a:gd name="connsiteX35" fmla="*/ 3073400 w 3886200"/>
              <a:gd name="connsiteY35" fmla="*/ 1130300 h 3911600"/>
              <a:gd name="connsiteX36" fmla="*/ 3206750 w 3886200"/>
              <a:gd name="connsiteY36" fmla="*/ 1206500 h 3911600"/>
              <a:gd name="connsiteX37" fmla="*/ 3397250 w 3886200"/>
              <a:gd name="connsiteY37" fmla="*/ 1346200 h 3911600"/>
              <a:gd name="connsiteX38" fmla="*/ 3575050 w 3886200"/>
              <a:gd name="connsiteY38" fmla="*/ 1517650 h 3911600"/>
              <a:gd name="connsiteX39" fmla="*/ 3727450 w 3886200"/>
              <a:gd name="connsiteY39" fmla="*/ 1727200 h 3911600"/>
              <a:gd name="connsiteX40" fmla="*/ 3835400 w 3886200"/>
              <a:gd name="connsiteY40" fmla="*/ 1911350 h 3911600"/>
              <a:gd name="connsiteX41" fmla="*/ 3886200 w 3886200"/>
              <a:gd name="connsiteY41" fmla="*/ 2057400 h 3911600"/>
              <a:gd name="connsiteX42" fmla="*/ 3844925 w 3886200"/>
              <a:gd name="connsiteY42" fmla="*/ 2155825 h 3911600"/>
              <a:gd name="connsiteX43" fmla="*/ 2924175 w 3886200"/>
              <a:gd name="connsiteY43" fmla="*/ 3063875 h 3911600"/>
              <a:gd name="connsiteX44" fmla="*/ 3206750 w 3886200"/>
              <a:gd name="connsiteY44" fmla="*/ 3797300 h 3911600"/>
              <a:gd name="connsiteX45" fmla="*/ 3016250 w 3886200"/>
              <a:gd name="connsiteY45" fmla="*/ 3867150 h 3911600"/>
              <a:gd name="connsiteX46" fmla="*/ 2940050 w 3886200"/>
              <a:gd name="connsiteY46" fmla="*/ 3892550 h 3911600"/>
              <a:gd name="connsiteX47" fmla="*/ 2762250 w 3886200"/>
              <a:gd name="connsiteY47" fmla="*/ 3911600 h 3911600"/>
              <a:gd name="connsiteX0" fmla="*/ 2762250 w 3886200"/>
              <a:gd name="connsiteY0" fmla="*/ 3911600 h 3911600"/>
              <a:gd name="connsiteX1" fmla="*/ 2603500 w 3886200"/>
              <a:gd name="connsiteY1" fmla="*/ 3898900 h 3911600"/>
              <a:gd name="connsiteX2" fmla="*/ 2298700 w 3886200"/>
              <a:gd name="connsiteY2" fmla="*/ 3835400 h 3911600"/>
              <a:gd name="connsiteX3" fmla="*/ 2089150 w 3886200"/>
              <a:gd name="connsiteY3" fmla="*/ 3733800 h 3911600"/>
              <a:gd name="connsiteX4" fmla="*/ 1657350 w 3886200"/>
              <a:gd name="connsiteY4" fmla="*/ 3505200 h 3911600"/>
              <a:gd name="connsiteX5" fmla="*/ 1428750 w 3886200"/>
              <a:gd name="connsiteY5" fmla="*/ 3333750 h 3911600"/>
              <a:gd name="connsiteX6" fmla="*/ 1187450 w 3886200"/>
              <a:gd name="connsiteY6" fmla="*/ 3117850 h 3911600"/>
              <a:gd name="connsiteX7" fmla="*/ 914400 w 3886200"/>
              <a:gd name="connsiteY7" fmla="*/ 2819400 h 3911600"/>
              <a:gd name="connsiteX8" fmla="*/ 692150 w 3886200"/>
              <a:gd name="connsiteY8" fmla="*/ 2546350 h 3911600"/>
              <a:gd name="connsiteX9" fmla="*/ 355600 w 3886200"/>
              <a:gd name="connsiteY9" fmla="*/ 2006600 h 3911600"/>
              <a:gd name="connsiteX10" fmla="*/ 152400 w 3886200"/>
              <a:gd name="connsiteY10" fmla="*/ 1600200 h 3911600"/>
              <a:gd name="connsiteX11" fmla="*/ 31750 w 3886200"/>
              <a:gd name="connsiteY11" fmla="*/ 1238250 h 3911600"/>
              <a:gd name="connsiteX12" fmla="*/ 0 w 3886200"/>
              <a:gd name="connsiteY12" fmla="*/ 1028700 h 3911600"/>
              <a:gd name="connsiteX13" fmla="*/ 6350 w 3886200"/>
              <a:gd name="connsiteY13" fmla="*/ 812800 h 3911600"/>
              <a:gd name="connsiteX14" fmla="*/ 44450 w 3886200"/>
              <a:gd name="connsiteY14" fmla="*/ 628650 h 3911600"/>
              <a:gd name="connsiteX15" fmla="*/ 95250 w 3886200"/>
              <a:gd name="connsiteY15" fmla="*/ 469900 h 3911600"/>
              <a:gd name="connsiteX16" fmla="*/ 190500 w 3886200"/>
              <a:gd name="connsiteY16" fmla="*/ 317500 h 3911600"/>
              <a:gd name="connsiteX17" fmla="*/ 292100 w 3886200"/>
              <a:gd name="connsiteY17" fmla="*/ 228600 h 3911600"/>
              <a:gd name="connsiteX18" fmla="*/ 457200 w 3886200"/>
              <a:gd name="connsiteY18" fmla="*/ 107950 h 3911600"/>
              <a:gd name="connsiteX19" fmla="*/ 584200 w 3886200"/>
              <a:gd name="connsiteY19" fmla="*/ 44450 h 3911600"/>
              <a:gd name="connsiteX20" fmla="*/ 666750 w 3886200"/>
              <a:gd name="connsiteY20" fmla="*/ 19050 h 3911600"/>
              <a:gd name="connsiteX21" fmla="*/ 755650 w 3886200"/>
              <a:gd name="connsiteY21" fmla="*/ 0 h 3911600"/>
              <a:gd name="connsiteX22" fmla="*/ 831850 w 3886200"/>
              <a:gd name="connsiteY22" fmla="*/ 12700 h 3911600"/>
              <a:gd name="connsiteX23" fmla="*/ 908050 w 3886200"/>
              <a:gd name="connsiteY23" fmla="*/ 31750 h 3911600"/>
              <a:gd name="connsiteX24" fmla="*/ 1009650 w 3886200"/>
              <a:gd name="connsiteY24" fmla="*/ 82550 h 3911600"/>
              <a:gd name="connsiteX25" fmla="*/ 1149350 w 3886200"/>
              <a:gd name="connsiteY25" fmla="*/ 196850 h 3911600"/>
              <a:gd name="connsiteX26" fmla="*/ 1282700 w 3886200"/>
              <a:gd name="connsiteY26" fmla="*/ 323850 h 3911600"/>
              <a:gd name="connsiteX27" fmla="*/ 1435100 w 3886200"/>
              <a:gd name="connsiteY27" fmla="*/ 501650 h 3911600"/>
              <a:gd name="connsiteX28" fmla="*/ 1612900 w 3886200"/>
              <a:gd name="connsiteY28" fmla="*/ 692150 h 3911600"/>
              <a:gd name="connsiteX29" fmla="*/ 1790700 w 3886200"/>
              <a:gd name="connsiteY29" fmla="*/ 863600 h 3911600"/>
              <a:gd name="connsiteX30" fmla="*/ 1943100 w 3886200"/>
              <a:gd name="connsiteY30" fmla="*/ 933450 h 3911600"/>
              <a:gd name="connsiteX31" fmla="*/ 2063750 w 3886200"/>
              <a:gd name="connsiteY31" fmla="*/ 965200 h 3911600"/>
              <a:gd name="connsiteX32" fmla="*/ 2330450 w 3886200"/>
              <a:gd name="connsiteY32" fmla="*/ 977900 h 3911600"/>
              <a:gd name="connsiteX33" fmla="*/ 2571750 w 3886200"/>
              <a:gd name="connsiteY33" fmla="*/ 1009650 h 3911600"/>
              <a:gd name="connsiteX34" fmla="*/ 2806700 w 3886200"/>
              <a:gd name="connsiteY34" fmla="*/ 1041400 h 3911600"/>
              <a:gd name="connsiteX35" fmla="*/ 3073400 w 3886200"/>
              <a:gd name="connsiteY35" fmla="*/ 1130300 h 3911600"/>
              <a:gd name="connsiteX36" fmla="*/ 3206750 w 3886200"/>
              <a:gd name="connsiteY36" fmla="*/ 1206500 h 3911600"/>
              <a:gd name="connsiteX37" fmla="*/ 3397250 w 3886200"/>
              <a:gd name="connsiteY37" fmla="*/ 1346200 h 3911600"/>
              <a:gd name="connsiteX38" fmla="*/ 3575050 w 3886200"/>
              <a:gd name="connsiteY38" fmla="*/ 1517650 h 3911600"/>
              <a:gd name="connsiteX39" fmla="*/ 3727450 w 3886200"/>
              <a:gd name="connsiteY39" fmla="*/ 1727200 h 3911600"/>
              <a:gd name="connsiteX40" fmla="*/ 3835400 w 3886200"/>
              <a:gd name="connsiteY40" fmla="*/ 1911350 h 3911600"/>
              <a:gd name="connsiteX41" fmla="*/ 3886200 w 3886200"/>
              <a:gd name="connsiteY41" fmla="*/ 2095500 h 3911600"/>
              <a:gd name="connsiteX42" fmla="*/ 3844925 w 3886200"/>
              <a:gd name="connsiteY42" fmla="*/ 2155825 h 3911600"/>
              <a:gd name="connsiteX43" fmla="*/ 2924175 w 3886200"/>
              <a:gd name="connsiteY43" fmla="*/ 3063875 h 3911600"/>
              <a:gd name="connsiteX44" fmla="*/ 3206750 w 3886200"/>
              <a:gd name="connsiteY44" fmla="*/ 3797300 h 3911600"/>
              <a:gd name="connsiteX45" fmla="*/ 3016250 w 3886200"/>
              <a:gd name="connsiteY45" fmla="*/ 3867150 h 3911600"/>
              <a:gd name="connsiteX46" fmla="*/ 2940050 w 3886200"/>
              <a:gd name="connsiteY46" fmla="*/ 3892550 h 3911600"/>
              <a:gd name="connsiteX47" fmla="*/ 2762250 w 3886200"/>
              <a:gd name="connsiteY47" fmla="*/ 3911600 h 3911600"/>
              <a:gd name="connsiteX0" fmla="*/ 2762250 w 3914775"/>
              <a:gd name="connsiteY0" fmla="*/ 3911600 h 3911600"/>
              <a:gd name="connsiteX1" fmla="*/ 2603500 w 3914775"/>
              <a:gd name="connsiteY1" fmla="*/ 3898900 h 3911600"/>
              <a:gd name="connsiteX2" fmla="*/ 2298700 w 3914775"/>
              <a:gd name="connsiteY2" fmla="*/ 3835400 h 3911600"/>
              <a:gd name="connsiteX3" fmla="*/ 2089150 w 3914775"/>
              <a:gd name="connsiteY3" fmla="*/ 3733800 h 3911600"/>
              <a:gd name="connsiteX4" fmla="*/ 1657350 w 3914775"/>
              <a:gd name="connsiteY4" fmla="*/ 3505200 h 3911600"/>
              <a:gd name="connsiteX5" fmla="*/ 1428750 w 3914775"/>
              <a:gd name="connsiteY5" fmla="*/ 3333750 h 3911600"/>
              <a:gd name="connsiteX6" fmla="*/ 1187450 w 3914775"/>
              <a:gd name="connsiteY6" fmla="*/ 3117850 h 3911600"/>
              <a:gd name="connsiteX7" fmla="*/ 914400 w 3914775"/>
              <a:gd name="connsiteY7" fmla="*/ 2819400 h 3911600"/>
              <a:gd name="connsiteX8" fmla="*/ 692150 w 3914775"/>
              <a:gd name="connsiteY8" fmla="*/ 2546350 h 3911600"/>
              <a:gd name="connsiteX9" fmla="*/ 355600 w 3914775"/>
              <a:gd name="connsiteY9" fmla="*/ 2006600 h 3911600"/>
              <a:gd name="connsiteX10" fmla="*/ 152400 w 3914775"/>
              <a:gd name="connsiteY10" fmla="*/ 1600200 h 3911600"/>
              <a:gd name="connsiteX11" fmla="*/ 31750 w 3914775"/>
              <a:gd name="connsiteY11" fmla="*/ 1238250 h 3911600"/>
              <a:gd name="connsiteX12" fmla="*/ 0 w 3914775"/>
              <a:gd name="connsiteY12" fmla="*/ 1028700 h 3911600"/>
              <a:gd name="connsiteX13" fmla="*/ 6350 w 3914775"/>
              <a:gd name="connsiteY13" fmla="*/ 812800 h 3911600"/>
              <a:gd name="connsiteX14" fmla="*/ 44450 w 3914775"/>
              <a:gd name="connsiteY14" fmla="*/ 628650 h 3911600"/>
              <a:gd name="connsiteX15" fmla="*/ 95250 w 3914775"/>
              <a:gd name="connsiteY15" fmla="*/ 469900 h 3911600"/>
              <a:gd name="connsiteX16" fmla="*/ 190500 w 3914775"/>
              <a:gd name="connsiteY16" fmla="*/ 317500 h 3911600"/>
              <a:gd name="connsiteX17" fmla="*/ 292100 w 3914775"/>
              <a:gd name="connsiteY17" fmla="*/ 228600 h 3911600"/>
              <a:gd name="connsiteX18" fmla="*/ 457200 w 3914775"/>
              <a:gd name="connsiteY18" fmla="*/ 107950 h 3911600"/>
              <a:gd name="connsiteX19" fmla="*/ 584200 w 3914775"/>
              <a:gd name="connsiteY19" fmla="*/ 44450 h 3911600"/>
              <a:gd name="connsiteX20" fmla="*/ 666750 w 3914775"/>
              <a:gd name="connsiteY20" fmla="*/ 19050 h 3911600"/>
              <a:gd name="connsiteX21" fmla="*/ 755650 w 3914775"/>
              <a:gd name="connsiteY21" fmla="*/ 0 h 3911600"/>
              <a:gd name="connsiteX22" fmla="*/ 831850 w 3914775"/>
              <a:gd name="connsiteY22" fmla="*/ 12700 h 3911600"/>
              <a:gd name="connsiteX23" fmla="*/ 908050 w 3914775"/>
              <a:gd name="connsiteY23" fmla="*/ 31750 h 3911600"/>
              <a:gd name="connsiteX24" fmla="*/ 1009650 w 3914775"/>
              <a:gd name="connsiteY24" fmla="*/ 82550 h 3911600"/>
              <a:gd name="connsiteX25" fmla="*/ 1149350 w 3914775"/>
              <a:gd name="connsiteY25" fmla="*/ 196850 h 3911600"/>
              <a:gd name="connsiteX26" fmla="*/ 1282700 w 3914775"/>
              <a:gd name="connsiteY26" fmla="*/ 323850 h 3911600"/>
              <a:gd name="connsiteX27" fmla="*/ 1435100 w 3914775"/>
              <a:gd name="connsiteY27" fmla="*/ 501650 h 3911600"/>
              <a:gd name="connsiteX28" fmla="*/ 1612900 w 3914775"/>
              <a:gd name="connsiteY28" fmla="*/ 692150 h 3911600"/>
              <a:gd name="connsiteX29" fmla="*/ 1790700 w 3914775"/>
              <a:gd name="connsiteY29" fmla="*/ 863600 h 3911600"/>
              <a:gd name="connsiteX30" fmla="*/ 1943100 w 3914775"/>
              <a:gd name="connsiteY30" fmla="*/ 933450 h 3911600"/>
              <a:gd name="connsiteX31" fmla="*/ 2063750 w 3914775"/>
              <a:gd name="connsiteY31" fmla="*/ 965200 h 3911600"/>
              <a:gd name="connsiteX32" fmla="*/ 2330450 w 3914775"/>
              <a:gd name="connsiteY32" fmla="*/ 977900 h 3911600"/>
              <a:gd name="connsiteX33" fmla="*/ 2571750 w 3914775"/>
              <a:gd name="connsiteY33" fmla="*/ 1009650 h 3911600"/>
              <a:gd name="connsiteX34" fmla="*/ 2806700 w 3914775"/>
              <a:gd name="connsiteY34" fmla="*/ 1041400 h 3911600"/>
              <a:gd name="connsiteX35" fmla="*/ 3073400 w 3914775"/>
              <a:gd name="connsiteY35" fmla="*/ 1130300 h 3911600"/>
              <a:gd name="connsiteX36" fmla="*/ 3206750 w 3914775"/>
              <a:gd name="connsiteY36" fmla="*/ 1206500 h 3911600"/>
              <a:gd name="connsiteX37" fmla="*/ 3397250 w 3914775"/>
              <a:gd name="connsiteY37" fmla="*/ 1346200 h 3911600"/>
              <a:gd name="connsiteX38" fmla="*/ 3575050 w 3914775"/>
              <a:gd name="connsiteY38" fmla="*/ 1517650 h 3911600"/>
              <a:gd name="connsiteX39" fmla="*/ 3727450 w 3914775"/>
              <a:gd name="connsiteY39" fmla="*/ 1727200 h 3911600"/>
              <a:gd name="connsiteX40" fmla="*/ 3835400 w 3914775"/>
              <a:gd name="connsiteY40" fmla="*/ 1911350 h 3911600"/>
              <a:gd name="connsiteX41" fmla="*/ 3914775 w 3914775"/>
              <a:gd name="connsiteY41" fmla="*/ 2114550 h 3911600"/>
              <a:gd name="connsiteX42" fmla="*/ 3844925 w 3914775"/>
              <a:gd name="connsiteY42" fmla="*/ 2155825 h 3911600"/>
              <a:gd name="connsiteX43" fmla="*/ 2924175 w 3914775"/>
              <a:gd name="connsiteY43" fmla="*/ 3063875 h 3911600"/>
              <a:gd name="connsiteX44" fmla="*/ 3206750 w 3914775"/>
              <a:gd name="connsiteY44" fmla="*/ 3797300 h 3911600"/>
              <a:gd name="connsiteX45" fmla="*/ 3016250 w 3914775"/>
              <a:gd name="connsiteY45" fmla="*/ 3867150 h 3911600"/>
              <a:gd name="connsiteX46" fmla="*/ 2940050 w 3914775"/>
              <a:gd name="connsiteY46" fmla="*/ 3892550 h 3911600"/>
              <a:gd name="connsiteX47" fmla="*/ 2762250 w 3914775"/>
              <a:gd name="connsiteY47" fmla="*/ 3911600 h 3911600"/>
              <a:gd name="connsiteX0" fmla="*/ 2762250 w 3914775"/>
              <a:gd name="connsiteY0" fmla="*/ 3911600 h 3911600"/>
              <a:gd name="connsiteX1" fmla="*/ 2603500 w 3914775"/>
              <a:gd name="connsiteY1" fmla="*/ 3898900 h 3911600"/>
              <a:gd name="connsiteX2" fmla="*/ 2174875 w 3914775"/>
              <a:gd name="connsiteY2" fmla="*/ 3797300 h 3911600"/>
              <a:gd name="connsiteX3" fmla="*/ 2089150 w 3914775"/>
              <a:gd name="connsiteY3" fmla="*/ 3733800 h 3911600"/>
              <a:gd name="connsiteX4" fmla="*/ 1657350 w 3914775"/>
              <a:gd name="connsiteY4" fmla="*/ 3505200 h 3911600"/>
              <a:gd name="connsiteX5" fmla="*/ 1428750 w 3914775"/>
              <a:gd name="connsiteY5" fmla="*/ 3333750 h 3911600"/>
              <a:gd name="connsiteX6" fmla="*/ 1187450 w 3914775"/>
              <a:gd name="connsiteY6" fmla="*/ 3117850 h 3911600"/>
              <a:gd name="connsiteX7" fmla="*/ 914400 w 3914775"/>
              <a:gd name="connsiteY7" fmla="*/ 2819400 h 3911600"/>
              <a:gd name="connsiteX8" fmla="*/ 692150 w 3914775"/>
              <a:gd name="connsiteY8" fmla="*/ 2546350 h 3911600"/>
              <a:gd name="connsiteX9" fmla="*/ 355600 w 3914775"/>
              <a:gd name="connsiteY9" fmla="*/ 2006600 h 3911600"/>
              <a:gd name="connsiteX10" fmla="*/ 152400 w 3914775"/>
              <a:gd name="connsiteY10" fmla="*/ 1600200 h 3911600"/>
              <a:gd name="connsiteX11" fmla="*/ 31750 w 3914775"/>
              <a:gd name="connsiteY11" fmla="*/ 1238250 h 3911600"/>
              <a:gd name="connsiteX12" fmla="*/ 0 w 3914775"/>
              <a:gd name="connsiteY12" fmla="*/ 1028700 h 3911600"/>
              <a:gd name="connsiteX13" fmla="*/ 6350 w 3914775"/>
              <a:gd name="connsiteY13" fmla="*/ 812800 h 3911600"/>
              <a:gd name="connsiteX14" fmla="*/ 44450 w 3914775"/>
              <a:gd name="connsiteY14" fmla="*/ 628650 h 3911600"/>
              <a:gd name="connsiteX15" fmla="*/ 95250 w 3914775"/>
              <a:gd name="connsiteY15" fmla="*/ 469900 h 3911600"/>
              <a:gd name="connsiteX16" fmla="*/ 190500 w 3914775"/>
              <a:gd name="connsiteY16" fmla="*/ 317500 h 3911600"/>
              <a:gd name="connsiteX17" fmla="*/ 292100 w 3914775"/>
              <a:gd name="connsiteY17" fmla="*/ 228600 h 3911600"/>
              <a:gd name="connsiteX18" fmla="*/ 457200 w 3914775"/>
              <a:gd name="connsiteY18" fmla="*/ 107950 h 3911600"/>
              <a:gd name="connsiteX19" fmla="*/ 584200 w 3914775"/>
              <a:gd name="connsiteY19" fmla="*/ 44450 h 3911600"/>
              <a:gd name="connsiteX20" fmla="*/ 666750 w 3914775"/>
              <a:gd name="connsiteY20" fmla="*/ 19050 h 3911600"/>
              <a:gd name="connsiteX21" fmla="*/ 755650 w 3914775"/>
              <a:gd name="connsiteY21" fmla="*/ 0 h 3911600"/>
              <a:gd name="connsiteX22" fmla="*/ 831850 w 3914775"/>
              <a:gd name="connsiteY22" fmla="*/ 12700 h 3911600"/>
              <a:gd name="connsiteX23" fmla="*/ 908050 w 3914775"/>
              <a:gd name="connsiteY23" fmla="*/ 31750 h 3911600"/>
              <a:gd name="connsiteX24" fmla="*/ 1009650 w 3914775"/>
              <a:gd name="connsiteY24" fmla="*/ 82550 h 3911600"/>
              <a:gd name="connsiteX25" fmla="*/ 1149350 w 3914775"/>
              <a:gd name="connsiteY25" fmla="*/ 196850 h 3911600"/>
              <a:gd name="connsiteX26" fmla="*/ 1282700 w 3914775"/>
              <a:gd name="connsiteY26" fmla="*/ 323850 h 3911600"/>
              <a:gd name="connsiteX27" fmla="*/ 1435100 w 3914775"/>
              <a:gd name="connsiteY27" fmla="*/ 501650 h 3911600"/>
              <a:gd name="connsiteX28" fmla="*/ 1612900 w 3914775"/>
              <a:gd name="connsiteY28" fmla="*/ 692150 h 3911600"/>
              <a:gd name="connsiteX29" fmla="*/ 1790700 w 3914775"/>
              <a:gd name="connsiteY29" fmla="*/ 863600 h 3911600"/>
              <a:gd name="connsiteX30" fmla="*/ 1943100 w 3914775"/>
              <a:gd name="connsiteY30" fmla="*/ 933450 h 3911600"/>
              <a:gd name="connsiteX31" fmla="*/ 2063750 w 3914775"/>
              <a:gd name="connsiteY31" fmla="*/ 965200 h 3911600"/>
              <a:gd name="connsiteX32" fmla="*/ 2330450 w 3914775"/>
              <a:gd name="connsiteY32" fmla="*/ 977900 h 3911600"/>
              <a:gd name="connsiteX33" fmla="*/ 2571750 w 3914775"/>
              <a:gd name="connsiteY33" fmla="*/ 1009650 h 3911600"/>
              <a:gd name="connsiteX34" fmla="*/ 2806700 w 3914775"/>
              <a:gd name="connsiteY34" fmla="*/ 1041400 h 3911600"/>
              <a:gd name="connsiteX35" fmla="*/ 3073400 w 3914775"/>
              <a:gd name="connsiteY35" fmla="*/ 1130300 h 3911600"/>
              <a:gd name="connsiteX36" fmla="*/ 3206750 w 3914775"/>
              <a:gd name="connsiteY36" fmla="*/ 1206500 h 3911600"/>
              <a:gd name="connsiteX37" fmla="*/ 3397250 w 3914775"/>
              <a:gd name="connsiteY37" fmla="*/ 1346200 h 3911600"/>
              <a:gd name="connsiteX38" fmla="*/ 3575050 w 3914775"/>
              <a:gd name="connsiteY38" fmla="*/ 1517650 h 3911600"/>
              <a:gd name="connsiteX39" fmla="*/ 3727450 w 3914775"/>
              <a:gd name="connsiteY39" fmla="*/ 1727200 h 3911600"/>
              <a:gd name="connsiteX40" fmla="*/ 3835400 w 3914775"/>
              <a:gd name="connsiteY40" fmla="*/ 1911350 h 3911600"/>
              <a:gd name="connsiteX41" fmla="*/ 3914775 w 3914775"/>
              <a:gd name="connsiteY41" fmla="*/ 2114550 h 3911600"/>
              <a:gd name="connsiteX42" fmla="*/ 3844925 w 3914775"/>
              <a:gd name="connsiteY42" fmla="*/ 2155825 h 3911600"/>
              <a:gd name="connsiteX43" fmla="*/ 2924175 w 3914775"/>
              <a:gd name="connsiteY43" fmla="*/ 3063875 h 3911600"/>
              <a:gd name="connsiteX44" fmla="*/ 3206750 w 3914775"/>
              <a:gd name="connsiteY44" fmla="*/ 3797300 h 3911600"/>
              <a:gd name="connsiteX45" fmla="*/ 3016250 w 3914775"/>
              <a:gd name="connsiteY45" fmla="*/ 3867150 h 3911600"/>
              <a:gd name="connsiteX46" fmla="*/ 2940050 w 3914775"/>
              <a:gd name="connsiteY46" fmla="*/ 3892550 h 3911600"/>
              <a:gd name="connsiteX47" fmla="*/ 2762250 w 3914775"/>
              <a:gd name="connsiteY47" fmla="*/ 3911600 h 3911600"/>
              <a:gd name="connsiteX0" fmla="*/ 2762250 w 3914775"/>
              <a:gd name="connsiteY0" fmla="*/ 3911600 h 3911600"/>
              <a:gd name="connsiteX1" fmla="*/ 2555875 w 3914775"/>
              <a:gd name="connsiteY1" fmla="*/ 3403600 h 3911600"/>
              <a:gd name="connsiteX2" fmla="*/ 2174875 w 3914775"/>
              <a:gd name="connsiteY2" fmla="*/ 3797300 h 3911600"/>
              <a:gd name="connsiteX3" fmla="*/ 2089150 w 3914775"/>
              <a:gd name="connsiteY3" fmla="*/ 3733800 h 3911600"/>
              <a:gd name="connsiteX4" fmla="*/ 1657350 w 3914775"/>
              <a:gd name="connsiteY4" fmla="*/ 3505200 h 3911600"/>
              <a:gd name="connsiteX5" fmla="*/ 1428750 w 3914775"/>
              <a:gd name="connsiteY5" fmla="*/ 3333750 h 3911600"/>
              <a:gd name="connsiteX6" fmla="*/ 1187450 w 3914775"/>
              <a:gd name="connsiteY6" fmla="*/ 3117850 h 3911600"/>
              <a:gd name="connsiteX7" fmla="*/ 914400 w 3914775"/>
              <a:gd name="connsiteY7" fmla="*/ 2819400 h 3911600"/>
              <a:gd name="connsiteX8" fmla="*/ 692150 w 3914775"/>
              <a:gd name="connsiteY8" fmla="*/ 2546350 h 3911600"/>
              <a:gd name="connsiteX9" fmla="*/ 355600 w 3914775"/>
              <a:gd name="connsiteY9" fmla="*/ 2006600 h 3911600"/>
              <a:gd name="connsiteX10" fmla="*/ 152400 w 3914775"/>
              <a:gd name="connsiteY10" fmla="*/ 1600200 h 3911600"/>
              <a:gd name="connsiteX11" fmla="*/ 31750 w 3914775"/>
              <a:gd name="connsiteY11" fmla="*/ 1238250 h 3911600"/>
              <a:gd name="connsiteX12" fmla="*/ 0 w 3914775"/>
              <a:gd name="connsiteY12" fmla="*/ 1028700 h 3911600"/>
              <a:gd name="connsiteX13" fmla="*/ 6350 w 3914775"/>
              <a:gd name="connsiteY13" fmla="*/ 812800 h 3911600"/>
              <a:gd name="connsiteX14" fmla="*/ 44450 w 3914775"/>
              <a:gd name="connsiteY14" fmla="*/ 628650 h 3911600"/>
              <a:gd name="connsiteX15" fmla="*/ 95250 w 3914775"/>
              <a:gd name="connsiteY15" fmla="*/ 469900 h 3911600"/>
              <a:gd name="connsiteX16" fmla="*/ 190500 w 3914775"/>
              <a:gd name="connsiteY16" fmla="*/ 317500 h 3911600"/>
              <a:gd name="connsiteX17" fmla="*/ 292100 w 3914775"/>
              <a:gd name="connsiteY17" fmla="*/ 228600 h 3911600"/>
              <a:gd name="connsiteX18" fmla="*/ 457200 w 3914775"/>
              <a:gd name="connsiteY18" fmla="*/ 107950 h 3911600"/>
              <a:gd name="connsiteX19" fmla="*/ 584200 w 3914775"/>
              <a:gd name="connsiteY19" fmla="*/ 44450 h 3911600"/>
              <a:gd name="connsiteX20" fmla="*/ 666750 w 3914775"/>
              <a:gd name="connsiteY20" fmla="*/ 19050 h 3911600"/>
              <a:gd name="connsiteX21" fmla="*/ 755650 w 3914775"/>
              <a:gd name="connsiteY21" fmla="*/ 0 h 3911600"/>
              <a:gd name="connsiteX22" fmla="*/ 831850 w 3914775"/>
              <a:gd name="connsiteY22" fmla="*/ 12700 h 3911600"/>
              <a:gd name="connsiteX23" fmla="*/ 908050 w 3914775"/>
              <a:gd name="connsiteY23" fmla="*/ 31750 h 3911600"/>
              <a:gd name="connsiteX24" fmla="*/ 1009650 w 3914775"/>
              <a:gd name="connsiteY24" fmla="*/ 82550 h 3911600"/>
              <a:gd name="connsiteX25" fmla="*/ 1149350 w 3914775"/>
              <a:gd name="connsiteY25" fmla="*/ 196850 h 3911600"/>
              <a:gd name="connsiteX26" fmla="*/ 1282700 w 3914775"/>
              <a:gd name="connsiteY26" fmla="*/ 323850 h 3911600"/>
              <a:gd name="connsiteX27" fmla="*/ 1435100 w 3914775"/>
              <a:gd name="connsiteY27" fmla="*/ 501650 h 3911600"/>
              <a:gd name="connsiteX28" fmla="*/ 1612900 w 3914775"/>
              <a:gd name="connsiteY28" fmla="*/ 692150 h 3911600"/>
              <a:gd name="connsiteX29" fmla="*/ 1790700 w 3914775"/>
              <a:gd name="connsiteY29" fmla="*/ 863600 h 3911600"/>
              <a:gd name="connsiteX30" fmla="*/ 1943100 w 3914775"/>
              <a:gd name="connsiteY30" fmla="*/ 933450 h 3911600"/>
              <a:gd name="connsiteX31" fmla="*/ 2063750 w 3914775"/>
              <a:gd name="connsiteY31" fmla="*/ 965200 h 3911600"/>
              <a:gd name="connsiteX32" fmla="*/ 2330450 w 3914775"/>
              <a:gd name="connsiteY32" fmla="*/ 977900 h 3911600"/>
              <a:gd name="connsiteX33" fmla="*/ 2571750 w 3914775"/>
              <a:gd name="connsiteY33" fmla="*/ 1009650 h 3911600"/>
              <a:gd name="connsiteX34" fmla="*/ 2806700 w 3914775"/>
              <a:gd name="connsiteY34" fmla="*/ 1041400 h 3911600"/>
              <a:gd name="connsiteX35" fmla="*/ 3073400 w 3914775"/>
              <a:gd name="connsiteY35" fmla="*/ 1130300 h 3911600"/>
              <a:gd name="connsiteX36" fmla="*/ 3206750 w 3914775"/>
              <a:gd name="connsiteY36" fmla="*/ 1206500 h 3911600"/>
              <a:gd name="connsiteX37" fmla="*/ 3397250 w 3914775"/>
              <a:gd name="connsiteY37" fmla="*/ 1346200 h 3911600"/>
              <a:gd name="connsiteX38" fmla="*/ 3575050 w 3914775"/>
              <a:gd name="connsiteY38" fmla="*/ 1517650 h 3911600"/>
              <a:gd name="connsiteX39" fmla="*/ 3727450 w 3914775"/>
              <a:gd name="connsiteY39" fmla="*/ 1727200 h 3911600"/>
              <a:gd name="connsiteX40" fmla="*/ 3835400 w 3914775"/>
              <a:gd name="connsiteY40" fmla="*/ 1911350 h 3911600"/>
              <a:gd name="connsiteX41" fmla="*/ 3914775 w 3914775"/>
              <a:gd name="connsiteY41" fmla="*/ 2114550 h 3911600"/>
              <a:gd name="connsiteX42" fmla="*/ 3844925 w 3914775"/>
              <a:gd name="connsiteY42" fmla="*/ 2155825 h 3911600"/>
              <a:gd name="connsiteX43" fmla="*/ 2924175 w 3914775"/>
              <a:gd name="connsiteY43" fmla="*/ 3063875 h 3911600"/>
              <a:gd name="connsiteX44" fmla="*/ 3206750 w 3914775"/>
              <a:gd name="connsiteY44" fmla="*/ 3797300 h 3911600"/>
              <a:gd name="connsiteX45" fmla="*/ 3016250 w 3914775"/>
              <a:gd name="connsiteY45" fmla="*/ 3867150 h 3911600"/>
              <a:gd name="connsiteX46" fmla="*/ 2940050 w 3914775"/>
              <a:gd name="connsiteY46" fmla="*/ 3892550 h 3911600"/>
              <a:gd name="connsiteX47" fmla="*/ 2762250 w 3914775"/>
              <a:gd name="connsiteY47" fmla="*/ 3911600 h 3911600"/>
              <a:gd name="connsiteX0" fmla="*/ 2847975 w 3914775"/>
              <a:gd name="connsiteY0" fmla="*/ 3130550 h 3892550"/>
              <a:gd name="connsiteX1" fmla="*/ 2555875 w 3914775"/>
              <a:gd name="connsiteY1" fmla="*/ 3403600 h 3892550"/>
              <a:gd name="connsiteX2" fmla="*/ 2174875 w 3914775"/>
              <a:gd name="connsiteY2" fmla="*/ 3797300 h 3892550"/>
              <a:gd name="connsiteX3" fmla="*/ 2089150 w 3914775"/>
              <a:gd name="connsiteY3" fmla="*/ 3733800 h 3892550"/>
              <a:gd name="connsiteX4" fmla="*/ 1657350 w 3914775"/>
              <a:gd name="connsiteY4" fmla="*/ 3505200 h 3892550"/>
              <a:gd name="connsiteX5" fmla="*/ 1428750 w 3914775"/>
              <a:gd name="connsiteY5" fmla="*/ 3333750 h 3892550"/>
              <a:gd name="connsiteX6" fmla="*/ 1187450 w 3914775"/>
              <a:gd name="connsiteY6" fmla="*/ 3117850 h 3892550"/>
              <a:gd name="connsiteX7" fmla="*/ 914400 w 3914775"/>
              <a:gd name="connsiteY7" fmla="*/ 2819400 h 3892550"/>
              <a:gd name="connsiteX8" fmla="*/ 692150 w 3914775"/>
              <a:gd name="connsiteY8" fmla="*/ 2546350 h 3892550"/>
              <a:gd name="connsiteX9" fmla="*/ 355600 w 3914775"/>
              <a:gd name="connsiteY9" fmla="*/ 2006600 h 3892550"/>
              <a:gd name="connsiteX10" fmla="*/ 152400 w 3914775"/>
              <a:gd name="connsiteY10" fmla="*/ 1600200 h 3892550"/>
              <a:gd name="connsiteX11" fmla="*/ 31750 w 3914775"/>
              <a:gd name="connsiteY11" fmla="*/ 1238250 h 3892550"/>
              <a:gd name="connsiteX12" fmla="*/ 0 w 3914775"/>
              <a:gd name="connsiteY12" fmla="*/ 1028700 h 3892550"/>
              <a:gd name="connsiteX13" fmla="*/ 6350 w 3914775"/>
              <a:gd name="connsiteY13" fmla="*/ 812800 h 3892550"/>
              <a:gd name="connsiteX14" fmla="*/ 44450 w 3914775"/>
              <a:gd name="connsiteY14" fmla="*/ 628650 h 3892550"/>
              <a:gd name="connsiteX15" fmla="*/ 95250 w 3914775"/>
              <a:gd name="connsiteY15" fmla="*/ 469900 h 3892550"/>
              <a:gd name="connsiteX16" fmla="*/ 190500 w 3914775"/>
              <a:gd name="connsiteY16" fmla="*/ 317500 h 3892550"/>
              <a:gd name="connsiteX17" fmla="*/ 292100 w 3914775"/>
              <a:gd name="connsiteY17" fmla="*/ 228600 h 3892550"/>
              <a:gd name="connsiteX18" fmla="*/ 457200 w 3914775"/>
              <a:gd name="connsiteY18" fmla="*/ 107950 h 3892550"/>
              <a:gd name="connsiteX19" fmla="*/ 584200 w 3914775"/>
              <a:gd name="connsiteY19" fmla="*/ 44450 h 3892550"/>
              <a:gd name="connsiteX20" fmla="*/ 666750 w 3914775"/>
              <a:gd name="connsiteY20" fmla="*/ 19050 h 3892550"/>
              <a:gd name="connsiteX21" fmla="*/ 755650 w 3914775"/>
              <a:gd name="connsiteY21" fmla="*/ 0 h 3892550"/>
              <a:gd name="connsiteX22" fmla="*/ 831850 w 3914775"/>
              <a:gd name="connsiteY22" fmla="*/ 12700 h 3892550"/>
              <a:gd name="connsiteX23" fmla="*/ 908050 w 3914775"/>
              <a:gd name="connsiteY23" fmla="*/ 31750 h 3892550"/>
              <a:gd name="connsiteX24" fmla="*/ 1009650 w 3914775"/>
              <a:gd name="connsiteY24" fmla="*/ 82550 h 3892550"/>
              <a:gd name="connsiteX25" fmla="*/ 1149350 w 3914775"/>
              <a:gd name="connsiteY25" fmla="*/ 196850 h 3892550"/>
              <a:gd name="connsiteX26" fmla="*/ 1282700 w 3914775"/>
              <a:gd name="connsiteY26" fmla="*/ 323850 h 3892550"/>
              <a:gd name="connsiteX27" fmla="*/ 1435100 w 3914775"/>
              <a:gd name="connsiteY27" fmla="*/ 501650 h 3892550"/>
              <a:gd name="connsiteX28" fmla="*/ 1612900 w 3914775"/>
              <a:gd name="connsiteY28" fmla="*/ 692150 h 3892550"/>
              <a:gd name="connsiteX29" fmla="*/ 1790700 w 3914775"/>
              <a:gd name="connsiteY29" fmla="*/ 863600 h 3892550"/>
              <a:gd name="connsiteX30" fmla="*/ 1943100 w 3914775"/>
              <a:gd name="connsiteY30" fmla="*/ 933450 h 3892550"/>
              <a:gd name="connsiteX31" fmla="*/ 2063750 w 3914775"/>
              <a:gd name="connsiteY31" fmla="*/ 965200 h 3892550"/>
              <a:gd name="connsiteX32" fmla="*/ 2330450 w 3914775"/>
              <a:gd name="connsiteY32" fmla="*/ 977900 h 3892550"/>
              <a:gd name="connsiteX33" fmla="*/ 2571750 w 3914775"/>
              <a:gd name="connsiteY33" fmla="*/ 1009650 h 3892550"/>
              <a:gd name="connsiteX34" fmla="*/ 2806700 w 3914775"/>
              <a:gd name="connsiteY34" fmla="*/ 1041400 h 3892550"/>
              <a:gd name="connsiteX35" fmla="*/ 3073400 w 3914775"/>
              <a:gd name="connsiteY35" fmla="*/ 1130300 h 3892550"/>
              <a:gd name="connsiteX36" fmla="*/ 3206750 w 3914775"/>
              <a:gd name="connsiteY36" fmla="*/ 1206500 h 3892550"/>
              <a:gd name="connsiteX37" fmla="*/ 3397250 w 3914775"/>
              <a:gd name="connsiteY37" fmla="*/ 1346200 h 3892550"/>
              <a:gd name="connsiteX38" fmla="*/ 3575050 w 3914775"/>
              <a:gd name="connsiteY38" fmla="*/ 1517650 h 3892550"/>
              <a:gd name="connsiteX39" fmla="*/ 3727450 w 3914775"/>
              <a:gd name="connsiteY39" fmla="*/ 1727200 h 3892550"/>
              <a:gd name="connsiteX40" fmla="*/ 3835400 w 3914775"/>
              <a:gd name="connsiteY40" fmla="*/ 1911350 h 3892550"/>
              <a:gd name="connsiteX41" fmla="*/ 3914775 w 3914775"/>
              <a:gd name="connsiteY41" fmla="*/ 2114550 h 3892550"/>
              <a:gd name="connsiteX42" fmla="*/ 3844925 w 3914775"/>
              <a:gd name="connsiteY42" fmla="*/ 2155825 h 3892550"/>
              <a:gd name="connsiteX43" fmla="*/ 2924175 w 3914775"/>
              <a:gd name="connsiteY43" fmla="*/ 3063875 h 3892550"/>
              <a:gd name="connsiteX44" fmla="*/ 3206750 w 3914775"/>
              <a:gd name="connsiteY44" fmla="*/ 3797300 h 3892550"/>
              <a:gd name="connsiteX45" fmla="*/ 3016250 w 3914775"/>
              <a:gd name="connsiteY45" fmla="*/ 3867150 h 3892550"/>
              <a:gd name="connsiteX46" fmla="*/ 2940050 w 3914775"/>
              <a:gd name="connsiteY46" fmla="*/ 3892550 h 3892550"/>
              <a:gd name="connsiteX47" fmla="*/ 2847975 w 3914775"/>
              <a:gd name="connsiteY47" fmla="*/ 3130550 h 3892550"/>
              <a:gd name="connsiteX0" fmla="*/ 2847975 w 3914775"/>
              <a:gd name="connsiteY0" fmla="*/ 3130550 h 3892550"/>
              <a:gd name="connsiteX1" fmla="*/ 2555875 w 3914775"/>
              <a:gd name="connsiteY1" fmla="*/ 3403600 h 3892550"/>
              <a:gd name="connsiteX2" fmla="*/ 2174875 w 3914775"/>
              <a:gd name="connsiteY2" fmla="*/ 3797300 h 3892550"/>
              <a:gd name="connsiteX3" fmla="*/ 2089150 w 3914775"/>
              <a:gd name="connsiteY3" fmla="*/ 3733800 h 3892550"/>
              <a:gd name="connsiteX4" fmla="*/ 1657350 w 3914775"/>
              <a:gd name="connsiteY4" fmla="*/ 3505200 h 3892550"/>
              <a:gd name="connsiteX5" fmla="*/ 1428750 w 3914775"/>
              <a:gd name="connsiteY5" fmla="*/ 3333750 h 3892550"/>
              <a:gd name="connsiteX6" fmla="*/ 1187450 w 3914775"/>
              <a:gd name="connsiteY6" fmla="*/ 3117850 h 3892550"/>
              <a:gd name="connsiteX7" fmla="*/ 914400 w 3914775"/>
              <a:gd name="connsiteY7" fmla="*/ 2819400 h 3892550"/>
              <a:gd name="connsiteX8" fmla="*/ 692150 w 3914775"/>
              <a:gd name="connsiteY8" fmla="*/ 2546350 h 3892550"/>
              <a:gd name="connsiteX9" fmla="*/ 355600 w 3914775"/>
              <a:gd name="connsiteY9" fmla="*/ 2006600 h 3892550"/>
              <a:gd name="connsiteX10" fmla="*/ 152400 w 3914775"/>
              <a:gd name="connsiteY10" fmla="*/ 1600200 h 3892550"/>
              <a:gd name="connsiteX11" fmla="*/ 31750 w 3914775"/>
              <a:gd name="connsiteY11" fmla="*/ 1238250 h 3892550"/>
              <a:gd name="connsiteX12" fmla="*/ 0 w 3914775"/>
              <a:gd name="connsiteY12" fmla="*/ 1028700 h 3892550"/>
              <a:gd name="connsiteX13" fmla="*/ 6350 w 3914775"/>
              <a:gd name="connsiteY13" fmla="*/ 812800 h 3892550"/>
              <a:gd name="connsiteX14" fmla="*/ 44450 w 3914775"/>
              <a:gd name="connsiteY14" fmla="*/ 628650 h 3892550"/>
              <a:gd name="connsiteX15" fmla="*/ 95250 w 3914775"/>
              <a:gd name="connsiteY15" fmla="*/ 469900 h 3892550"/>
              <a:gd name="connsiteX16" fmla="*/ 190500 w 3914775"/>
              <a:gd name="connsiteY16" fmla="*/ 317500 h 3892550"/>
              <a:gd name="connsiteX17" fmla="*/ 292100 w 3914775"/>
              <a:gd name="connsiteY17" fmla="*/ 228600 h 3892550"/>
              <a:gd name="connsiteX18" fmla="*/ 457200 w 3914775"/>
              <a:gd name="connsiteY18" fmla="*/ 107950 h 3892550"/>
              <a:gd name="connsiteX19" fmla="*/ 584200 w 3914775"/>
              <a:gd name="connsiteY19" fmla="*/ 44450 h 3892550"/>
              <a:gd name="connsiteX20" fmla="*/ 666750 w 3914775"/>
              <a:gd name="connsiteY20" fmla="*/ 19050 h 3892550"/>
              <a:gd name="connsiteX21" fmla="*/ 755650 w 3914775"/>
              <a:gd name="connsiteY21" fmla="*/ 0 h 3892550"/>
              <a:gd name="connsiteX22" fmla="*/ 831850 w 3914775"/>
              <a:gd name="connsiteY22" fmla="*/ 12700 h 3892550"/>
              <a:gd name="connsiteX23" fmla="*/ 908050 w 3914775"/>
              <a:gd name="connsiteY23" fmla="*/ 31750 h 3892550"/>
              <a:gd name="connsiteX24" fmla="*/ 1009650 w 3914775"/>
              <a:gd name="connsiteY24" fmla="*/ 82550 h 3892550"/>
              <a:gd name="connsiteX25" fmla="*/ 1149350 w 3914775"/>
              <a:gd name="connsiteY25" fmla="*/ 196850 h 3892550"/>
              <a:gd name="connsiteX26" fmla="*/ 1282700 w 3914775"/>
              <a:gd name="connsiteY26" fmla="*/ 323850 h 3892550"/>
              <a:gd name="connsiteX27" fmla="*/ 1435100 w 3914775"/>
              <a:gd name="connsiteY27" fmla="*/ 501650 h 3892550"/>
              <a:gd name="connsiteX28" fmla="*/ 1612900 w 3914775"/>
              <a:gd name="connsiteY28" fmla="*/ 692150 h 3892550"/>
              <a:gd name="connsiteX29" fmla="*/ 1790700 w 3914775"/>
              <a:gd name="connsiteY29" fmla="*/ 863600 h 3892550"/>
              <a:gd name="connsiteX30" fmla="*/ 1943100 w 3914775"/>
              <a:gd name="connsiteY30" fmla="*/ 933450 h 3892550"/>
              <a:gd name="connsiteX31" fmla="*/ 2063750 w 3914775"/>
              <a:gd name="connsiteY31" fmla="*/ 965200 h 3892550"/>
              <a:gd name="connsiteX32" fmla="*/ 2330450 w 3914775"/>
              <a:gd name="connsiteY32" fmla="*/ 977900 h 3892550"/>
              <a:gd name="connsiteX33" fmla="*/ 2571750 w 3914775"/>
              <a:gd name="connsiteY33" fmla="*/ 1009650 h 3892550"/>
              <a:gd name="connsiteX34" fmla="*/ 2806700 w 3914775"/>
              <a:gd name="connsiteY34" fmla="*/ 1041400 h 3892550"/>
              <a:gd name="connsiteX35" fmla="*/ 3073400 w 3914775"/>
              <a:gd name="connsiteY35" fmla="*/ 1130300 h 3892550"/>
              <a:gd name="connsiteX36" fmla="*/ 3206750 w 3914775"/>
              <a:gd name="connsiteY36" fmla="*/ 1206500 h 3892550"/>
              <a:gd name="connsiteX37" fmla="*/ 3397250 w 3914775"/>
              <a:gd name="connsiteY37" fmla="*/ 1346200 h 3892550"/>
              <a:gd name="connsiteX38" fmla="*/ 3575050 w 3914775"/>
              <a:gd name="connsiteY38" fmla="*/ 1517650 h 3892550"/>
              <a:gd name="connsiteX39" fmla="*/ 3727450 w 3914775"/>
              <a:gd name="connsiteY39" fmla="*/ 1727200 h 3892550"/>
              <a:gd name="connsiteX40" fmla="*/ 3835400 w 3914775"/>
              <a:gd name="connsiteY40" fmla="*/ 1911350 h 3892550"/>
              <a:gd name="connsiteX41" fmla="*/ 3914775 w 3914775"/>
              <a:gd name="connsiteY41" fmla="*/ 2114550 h 3892550"/>
              <a:gd name="connsiteX42" fmla="*/ 3844925 w 3914775"/>
              <a:gd name="connsiteY42" fmla="*/ 2155825 h 3892550"/>
              <a:gd name="connsiteX43" fmla="*/ 2924175 w 3914775"/>
              <a:gd name="connsiteY43" fmla="*/ 3063875 h 3892550"/>
              <a:gd name="connsiteX44" fmla="*/ 3206750 w 3914775"/>
              <a:gd name="connsiteY44" fmla="*/ 3797300 h 3892550"/>
              <a:gd name="connsiteX45" fmla="*/ 2940050 w 3914775"/>
              <a:gd name="connsiteY45" fmla="*/ 3892550 h 3892550"/>
              <a:gd name="connsiteX46" fmla="*/ 2847975 w 3914775"/>
              <a:gd name="connsiteY46" fmla="*/ 3130550 h 3892550"/>
              <a:gd name="connsiteX0" fmla="*/ 2847975 w 3914775"/>
              <a:gd name="connsiteY0" fmla="*/ 3130550 h 3892550"/>
              <a:gd name="connsiteX1" fmla="*/ 2555875 w 3914775"/>
              <a:gd name="connsiteY1" fmla="*/ 3403600 h 3892550"/>
              <a:gd name="connsiteX2" fmla="*/ 2174875 w 3914775"/>
              <a:gd name="connsiteY2" fmla="*/ 3797300 h 3892550"/>
              <a:gd name="connsiteX3" fmla="*/ 2089150 w 3914775"/>
              <a:gd name="connsiteY3" fmla="*/ 3733800 h 3892550"/>
              <a:gd name="connsiteX4" fmla="*/ 1657350 w 3914775"/>
              <a:gd name="connsiteY4" fmla="*/ 3505200 h 3892550"/>
              <a:gd name="connsiteX5" fmla="*/ 1428750 w 3914775"/>
              <a:gd name="connsiteY5" fmla="*/ 3333750 h 3892550"/>
              <a:gd name="connsiteX6" fmla="*/ 1187450 w 3914775"/>
              <a:gd name="connsiteY6" fmla="*/ 3117850 h 3892550"/>
              <a:gd name="connsiteX7" fmla="*/ 914400 w 3914775"/>
              <a:gd name="connsiteY7" fmla="*/ 2819400 h 3892550"/>
              <a:gd name="connsiteX8" fmla="*/ 692150 w 3914775"/>
              <a:gd name="connsiteY8" fmla="*/ 2546350 h 3892550"/>
              <a:gd name="connsiteX9" fmla="*/ 355600 w 3914775"/>
              <a:gd name="connsiteY9" fmla="*/ 2006600 h 3892550"/>
              <a:gd name="connsiteX10" fmla="*/ 152400 w 3914775"/>
              <a:gd name="connsiteY10" fmla="*/ 1600200 h 3892550"/>
              <a:gd name="connsiteX11" fmla="*/ 31750 w 3914775"/>
              <a:gd name="connsiteY11" fmla="*/ 1238250 h 3892550"/>
              <a:gd name="connsiteX12" fmla="*/ 0 w 3914775"/>
              <a:gd name="connsiteY12" fmla="*/ 1028700 h 3892550"/>
              <a:gd name="connsiteX13" fmla="*/ 6350 w 3914775"/>
              <a:gd name="connsiteY13" fmla="*/ 812800 h 3892550"/>
              <a:gd name="connsiteX14" fmla="*/ 44450 w 3914775"/>
              <a:gd name="connsiteY14" fmla="*/ 628650 h 3892550"/>
              <a:gd name="connsiteX15" fmla="*/ 95250 w 3914775"/>
              <a:gd name="connsiteY15" fmla="*/ 469900 h 3892550"/>
              <a:gd name="connsiteX16" fmla="*/ 190500 w 3914775"/>
              <a:gd name="connsiteY16" fmla="*/ 317500 h 3892550"/>
              <a:gd name="connsiteX17" fmla="*/ 292100 w 3914775"/>
              <a:gd name="connsiteY17" fmla="*/ 228600 h 3892550"/>
              <a:gd name="connsiteX18" fmla="*/ 457200 w 3914775"/>
              <a:gd name="connsiteY18" fmla="*/ 107950 h 3892550"/>
              <a:gd name="connsiteX19" fmla="*/ 584200 w 3914775"/>
              <a:gd name="connsiteY19" fmla="*/ 44450 h 3892550"/>
              <a:gd name="connsiteX20" fmla="*/ 666750 w 3914775"/>
              <a:gd name="connsiteY20" fmla="*/ 19050 h 3892550"/>
              <a:gd name="connsiteX21" fmla="*/ 755650 w 3914775"/>
              <a:gd name="connsiteY21" fmla="*/ 0 h 3892550"/>
              <a:gd name="connsiteX22" fmla="*/ 831850 w 3914775"/>
              <a:gd name="connsiteY22" fmla="*/ 12700 h 3892550"/>
              <a:gd name="connsiteX23" fmla="*/ 908050 w 3914775"/>
              <a:gd name="connsiteY23" fmla="*/ 31750 h 3892550"/>
              <a:gd name="connsiteX24" fmla="*/ 1009650 w 3914775"/>
              <a:gd name="connsiteY24" fmla="*/ 82550 h 3892550"/>
              <a:gd name="connsiteX25" fmla="*/ 1149350 w 3914775"/>
              <a:gd name="connsiteY25" fmla="*/ 196850 h 3892550"/>
              <a:gd name="connsiteX26" fmla="*/ 1282700 w 3914775"/>
              <a:gd name="connsiteY26" fmla="*/ 323850 h 3892550"/>
              <a:gd name="connsiteX27" fmla="*/ 1435100 w 3914775"/>
              <a:gd name="connsiteY27" fmla="*/ 501650 h 3892550"/>
              <a:gd name="connsiteX28" fmla="*/ 1612900 w 3914775"/>
              <a:gd name="connsiteY28" fmla="*/ 692150 h 3892550"/>
              <a:gd name="connsiteX29" fmla="*/ 1790700 w 3914775"/>
              <a:gd name="connsiteY29" fmla="*/ 863600 h 3892550"/>
              <a:gd name="connsiteX30" fmla="*/ 1943100 w 3914775"/>
              <a:gd name="connsiteY30" fmla="*/ 933450 h 3892550"/>
              <a:gd name="connsiteX31" fmla="*/ 2063750 w 3914775"/>
              <a:gd name="connsiteY31" fmla="*/ 965200 h 3892550"/>
              <a:gd name="connsiteX32" fmla="*/ 2330450 w 3914775"/>
              <a:gd name="connsiteY32" fmla="*/ 977900 h 3892550"/>
              <a:gd name="connsiteX33" fmla="*/ 2571750 w 3914775"/>
              <a:gd name="connsiteY33" fmla="*/ 1009650 h 3892550"/>
              <a:gd name="connsiteX34" fmla="*/ 2806700 w 3914775"/>
              <a:gd name="connsiteY34" fmla="*/ 1041400 h 3892550"/>
              <a:gd name="connsiteX35" fmla="*/ 3073400 w 3914775"/>
              <a:gd name="connsiteY35" fmla="*/ 1130300 h 3892550"/>
              <a:gd name="connsiteX36" fmla="*/ 3206750 w 3914775"/>
              <a:gd name="connsiteY36" fmla="*/ 1206500 h 3892550"/>
              <a:gd name="connsiteX37" fmla="*/ 3397250 w 3914775"/>
              <a:gd name="connsiteY37" fmla="*/ 1346200 h 3892550"/>
              <a:gd name="connsiteX38" fmla="*/ 3575050 w 3914775"/>
              <a:gd name="connsiteY38" fmla="*/ 1517650 h 3892550"/>
              <a:gd name="connsiteX39" fmla="*/ 3727450 w 3914775"/>
              <a:gd name="connsiteY39" fmla="*/ 1727200 h 3892550"/>
              <a:gd name="connsiteX40" fmla="*/ 3835400 w 3914775"/>
              <a:gd name="connsiteY40" fmla="*/ 1911350 h 3892550"/>
              <a:gd name="connsiteX41" fmla="*/ 3914775 w 3914775"/>
              <a:gd name="connsiteY41" fmla="*/ 2114550 h 3892550"/>
              <a:gd name="connsiteX42" fmla="*/ 3844925 w 3914775"/>
              <a:gd name="connsiteY42" fmla="*/ 2155825 h 3892550"/>
              <a:gd name="connsiteX43" fmla="*/ 2924175 w 3914775"/>
              <a:gd name="connsiteY43" fmla="*/ 3063875 h 3892550"/>
              <a:gd name="connsiteX44" fmla="*/ 2940050 w 3914775"/>
              <a:gd name="connsiteY44" fmla="*/ 3892550 h 3892550"/>
              <a:gd name="connsiteX45" fmla="*/ 2847975 w 3914775"/>
              <a:gd name="connsiteY45" fmla="*/ 3130550 h 3892550"/>
              <a:gd name="connsiteX0" fmla="*/ 2847975 w 3914775"/>
              <a:gd name="connsiteY0" fmla="*/ 3130550 h 3797300"/>
              <a:gd name="connsiteX1" fmla="*/ 2555875 w 3914775"/>
              <a:gd name="connsiteY1" fmla="*/ 3403600 h 3797300"/>
              <a:gd name="connsiteX2" fmla="*/ 2174875 w 3914775"/>
              <a:gd name="connsiteY2" fmla="*/ 3797300 h 3797300"/>
              <a:gd name="connsiteX3" fmla="*/ 2089150 w 3914775"/>
              <a:gd name="connsiteY3" fmla="*/ 3733800 h 3797300"/>
              <a:gd name="connsiteX4" fmla="*/ 1657350 w 3914775"/>
              <a:gd name="connsiteY4" fmla="*/ 3505200 h 3797300"/>
              <a:gd name="connsiteX5" fmla="*/ 1428750 w 3914775"/>
              <a:gd name="connsiteY5" fmla="*/ 3333750 h 3797300"/>
              <a:gd name="connsiteX6" fmla="*/ 1187450 w 3914775"/>
              <a:gd name="connsiteY6" fmla="*/ 3117850 h 3797300"/>
              <a:gd name="connsiteX7" fmla="*/ 914400 w 3914775"/>
              <a:gd name="connsiteY7" fmla="*/ 2819400 h 3797300"/>
              <a:gd name="connsiteX8" fmla="*/ 692150 w 3914775"/>
              <a:gd name="connsiteY8" fmla="*/ 2546350 h 3797300"/>
              <a:gd name="connsiteX9" fmla="*/ 355600 w 3914775"/>
              <a:gd name="connsiteY9" fmla="*/ 2006600 h 3797300"/>
              <a:gd name="connsiteX10" fmla="*/ 152400 w 3914775"/>
              <a:gd name="connsiteY10" fmla="*/ 1600200 h 3797300"/>
              <a:gd name="connsiteX11" fmla="*/ 31750 w 3914775"/>
              <a:gd name="connsiteY11" fmla="*/ 1238250 h 3797300"/>
              <a:gd name="connsiteX12" fmla="*/ 0 w 3914775"/>
              <a:gd name="connsiteY12" fmla="*/ 1028700 h 3797300"/>
              <a:gd name="connsiteX13" fmla="*/ 6350 w 3914775"/>
              <a:gd name="connsiteY13" fmla="*/ 812800 h 3797300"/>
              <a:gd name="connsiteX14" fmla="*/ 44450 w 3914775"/>
              <a:gd name="connsiteY14" fmla="*/ 628650 h 3797300"/>
              <a:gd name="connsiteX15" fmla="*/ 95250 w 3914775"/>
              <a:gd name="connsiteY15" fmla="*/ 469900 h 3797300"/>
              <a:gd name="connsiteX16" fmla="*/ 190500 w 3914775"/>
              <a:gd name="connsiteY16" fmla="*/ 317500 h 3797300"/>
              <a:gd name="connsiteX17" fmla="*/ 292100 w 3914775"/>
              <a:gd name="connsiteY17" fmla="*/ 228600 h 3797300"/>
              <a:gd name="connsiteX18" fmla="*/ 457200 w 3914775"/>
              <a:gd name="connsiteY18" fmla="*/ 107950 h 3797300"/>
              <a:gd name="connsiteX19" fmla="*/ 584200 w 3914775"/>
              <a:gd name="connsiteY19" fmla="*/ 44450 h 3797300"/>
              <a:gd name="connsiteX20" fmla="*/ 666750 w 3914775"/>
              <a:gd name="connsiteY20" fmla="*/ 19050 h 3797300"/>
              <a:gd name="connsiteX21" fmla="*/ 755650 w 3914775"/>
              <a:gd name="connsiteY21" fmla="*/ 0 h 3797300"/>
              <a:gd name="connsiteX22" fmla="*/ 831850 w 3914775"/>
              <a:gd name="connsiteY22" fmla="*/ 12700 h 3797300"/>
              <a:gd name="connsiteX23" fmla="*/ 908050 w 3914775"/>
              <a:gd name="connsiteY23" fmla="*/ 31750 h 3797300"/>
              <a:gd name="connsiteX24" fmla="*/ 1009650 w 3914775"/>
              <a:gd name="connsiteY24" fmla="*/ 82550 h 3797300"/>
              <a:gd name="connsiteX25" fmla="*/ 1149350 w 3914775"/>
              <a:gd name="connsiteY25" fmla="*/ 196850 h 3797300"/>
              <a:gd name="connsiteX26" fmla="*/ 1282700 w 3914775"/>
              <a:gd name="connsiteY26" fmla="*/ 323850 h 3797300"/>
              <a:gd name="connsiteX27" fmla="*/ 1435100 w 3914775"/>
              <a:gd name="connsiteY27" fmla="*/ 501650 h 3797300"/>
              <a:gd name="connsiteX28" fmla="*/ 1612900 w 3914775"/>
              <a:gd name="connsiteY28" fmla="*/ 692150 h 3797300"/>
              <a:gd name="connsiteX29" fmla="*/ 1790700 w 3914775"/>
              <a:gd name="connsiteY29" fmla="*/ 863600 h 3797300"/>
              <a:gd name="connsiteX30" fmla="*/ 1943100 w 3914775"/>
              <a:gd name="connsiteY30" fmla="*/ 933450 h 3797300"/>
              <a:gd name="connsiteX31" fmla="*/ 2063750 w 3914775"/>
              <a:gd name="connsiteY31" fmla="*/ 965200 h 3797300"/>
              <a:gd name="connsiteX32" fmla="*/ 2330450 w 3914775"/>
              <a:gd name="connsiteY32" fmla="*/ 977900 h 3797300"/>
              <a:gd name="connsiteX33" fmla="*/ 2571750 w 3914775"/>
              <a:gd name="connsiteY33" fmla="*/ 1009650 h 3797300"/>
              <a:gd name="connsiteX34" fmla="*/ 2806700 w 3914775"/>
              <a:gd name="connsiteY34" fmla="*/ 1041400 h 3797300"/>
              <a:gd name="connsiteX35" fmla="*/ 3073400 w 3914775"/>
              <a:gd name="connsiteY35" fmla="*/ 1130300 h 3797300"/>
              <a:gd name="connsiteX36" fmla="*/ 3206750 w 3914775"/>
              <a:gd name="connsiteY36" fmla="*/ 1206500 h 3797300"/>
              <a:gd name="connsiteX37" fmla="*/ 3397250 w 3914775"/>
              <a:gd name="connsiteY37" fmla="*/ 1346200 h 3797300"/>
              <a:gd name="connsiteX38" fmla="*/ 3575050 w 3914775"/>
              <a:gd name="connsiteY38" fmla="*/ 1517650 h 3797300"/>
              <a:gd name="connsiteX39" fmla="*/ 3727450 w 3914775"/>
              <a:gd name="connsiteY39" fmla="*/ 1727200 h 3797300"/>
              <a:gd name="connsiteX40" fmla="*/ 3835400 w 3914775"/>
              <a:gd name="connsiteY40" fmla="*/ 1911350 h 3797300"/>
              <a:gd name="connsiteX41" fmla="*/ 3914775 w 3914775"/>
              <a:gd name="connsiteY41" fmla="*/ 2114550 h 3797300"/>
              <a:gd name="connsiteX42" fmla="*/ 3844925 w 3914775"/>
              <a:gd name="connsiteY42" fmla="*/ 2155825 h 3797300"/>
              <a:gd name="connsiteX43" fmla="*/ 2924175 w 3914775"/>
              <a:gd name="connsiteY43" fmla="*/ 3063875 h 3797300"/>
              <a:gd name="connsiteX44" fmla="*/ 2847975 w 3914775"/>
              <a:gd name="connsiteY44" fmla="*/ 3130550 h 3797300"/>
              <a:gd name="connsiteX0" fmla="*/ 2847975 w 3914775"/>
              <a:gd name="connsiteY0" fmla="*/ 3130550 h 3778250"/>
              <a:gd name="connsiteX1" fmla="*/ 2555875 w 3914775"/>
              <a:gd name="connsiteY1" fmla="*/ 3403600 h 3778250"/>
              <a:gd name="connsiteX2" fmla="*/ 2127250 w 3914775"/>
              <a:gd name="connsiteY2" fmla="*/ 3778250 h 3778250"/>
              <a:gd name="connsiteX3" fmla="*/ 2089150 w 3914775"/>
              <a:gd name="connsiteY3" fmla="*/ 3733800 h 3778250"/>
              <a:gd name="connsiteX4" fmla="*/ 1657350 w 3914775"/>
              <a:gd name="connsiteY4" fmla="*/ 3505200 h 3778250"/>
              <a:gd name="connsiteX5" fmla="*/ 1428750 w 3914775"/>
              <a:gd name="connsiteY5" fmla="*/ 3333750 h 3778250"/>
              <a:gd name="connsiteX6" fmla="*/ 1187450 w 3914775"/>
              <a:gd name="connsiteY6" fmla="*/ 3117850 h 3778250"/>
              <a:gd name="connsiteX7" fmla="*/ 914400 w 3914775"/>
              <a:gd name="connsiteY7" fmla="*/ 2819400 h 3778250"/>
              <a:gd name="connsiteX8" fmla="*/ 692150 w 3914775"/>
              <a:gd name="connsiteY8" fmla="*/ 2546350 h 3778250"/>
              <a:gd name="connsiteX9" fmla="*/ 355600 w 3914775"/>
              <a:gd name="connsiteY9" fmla="*/ 2006600 h 3778250"/>
              <a:gd name="connsiteX10" fmla="*/ 152400 w 3914775"/>
              <a:gd name="connsiteY10" fmla="*/ 1600200 h 3778250"/>
              <a:gd name="connsiteX11" fmla="*/ 31750 w 3914775"/>
              <a:gd name="connsiteY11" fmla="*/ 1238250 h 3778250"/>
              <a:gd name="connsiteX12" fmla="*/ 0 w 3914775"/>
              <a:gd name="connsiteY12" fmla="*/ 1028700 h 3778250"/>
              <a:gd name="connsiteX13" fmla="*/ 6350 w 3914775"/>
              <a:gd name="connsiteY13" fmla="*/ 812800 h 3778250"/>
              <a:gd name="connsiteX14" fmla="*/ 44450 w 3914775"/>
              <a:gd name="connsiteY14" fmla="*/ 628650 h 3778250"/>
              <a:gd name="connsiteX15" fmla="*/ 95250 w 3914775"/>
              <a:gd name="connsiteY15" fmla="*/ 469900 h 3778250"/>
              <a:gd name="connsiteX16" fmla="*/ 190500 w 3914775"/>
              <a:gd name="connsiteY16" fmla="*/ 317500 h 3778250"/>
              <a:gd name="connsiteX17" fmla="*/ 292100 w 3914775"/>
              <a:gd name="connsiteY17" fmla="*/ 228600 h 3778250"/>
              <a:gd name="connsiteX18" fmla="*/ 457200 w 3914775"/>
              <a:gd name="connsiteY18" fmla="*/ 107950 h 3778250"/>
              <a:gd name="connsiteX19" fmla="*/ 584200 w 3914775"/>
              <a:gd name="connsiteY19" fmla="*/ 44450 h 3778250"/>
              <a:gd name="connsiteX20" fmla="*/ 666750 w 3914775"/>
              <a:gd name="connsiteY20" fmla="*/ 19050 h 3778250"/>
              <a:gd name="connsiteX21" fmla="*/ 755650 w 3914775"/>
              <a:gd name="connsiteY21" fmla="*/ 0 h 3778250"/>
              <a:gd name="connsiteX22" fmla="*/ 831850 w 3914775"/>
              <a:gd name="connsiteY22" fmla="*/ 12700 h 3778250"/>
              <a:gd name="connsiteX23" fmla="*/ 908050 w 3914775"/>
              <a:gd name="connsiteY23" fmla="*/ 31750 h 3778250"/>
              <a:gd name="connsiteX24" fmla="*/ 1009650 w 3914775"/>
              <a:gd name="connsiteY24" fmla="*/ 82550 h 3778250"/>
              <a:gd name="connsiteX25" fmla="*/ 1149350 w 3914775"/>
              <a:gd name="connsiteY25" fmla="*/ 196850 h 3778250"/>
              <a:gd name="connsiteX26" fmla="*/ 1282700 w 3914775"/>
              <a:gd name="connsiteY26" fmla="*/ 323850 h 3778250"/>
              <a:gd name="connsiteX27" fmla="*/ 1435100 w 3914775"/>
              <a:gd name="connsiteY27" fmla="*/ 501650 h 3778250"/>
              <a:gd name="connsiteX28" fmla="*/ 1612900 w 3914775"/>
              <a:gd name="connsiteY28" fmla="*/ 692150 h 3778250"/>
              <a:gd name="connsiteX29" fmla="*/ 1790700 w 3914775"/>
              <a:gd name="connsiteY29" fmla="*/ 863600 h 3778250"/>
              <a:gd name="connsiteX30" fmla="*/ 1943100 w 3914775"/>
              <a:gd name="connsiteY30" fmla="*/ 933450 h 3778250"/>
              <a:gd name="connsiteX31" fmla="*/ 2063750 w 3914775"/>
              <a:gd name="connsiteY31" fmla="*/ 965200 h 3778250"/>
              <a:gd name="connsiteX32" fmla="*/ 2330450 w 3914775"/>
              <a:gd name="connsiteY32" fmla="*/ 977900 h 3778250"/>
              <a:gd name="connsiteX33" fmla="*/ 2571750 w 3914775"/>
              <a:gd name="connsiteY33" fmla="*/ 1009650 h 3778250"/>
              <a:gd name="connsiteX34" fmla="*/ 2806700 w 3914775"/>
              <a:gd name="connsiteY34" fmla="*/ 1041400 h 3778250"/>
              <a:gd name="connsiteX35" fmla="*/ 3073400 w 3914775"/>
              <a:gd name="connsiteY35" fmla="*/ 1130300 h 3778250"/>
              <a:gd name="connsiteX36" fmla="*/ 3206750 w 3914775"/>
              <a:gd name="connsiteY36" fmla="*/ 1206500 h 3778250"/>
              <a:gd name="connsiteX37" fmla="*/ 3397250 w 3914775"/>
              <a:gd name="connsiteY37" fmla="*/ 1346200 h 3778250"/>
              <a:gd name="connsiteX38" fmla="*/ 3575050 w 3914775"/>
              <a:gd name="connsiteY38" fmla="*/ 1517650 h 3778250"/>
              <a:gd name="connsiteX39" fmla="*/ 3727450 w 3914775"/>
              <a:gd name="connsiteY39" fmla="*/ 1727200 h 3778250"/>
              <a:gd name="connsiteX40" fmla="*/ 3835400 w 3914775"/>
              <a:gd name="connsiteY40" fmla="*/ 1911350 h 3778250"/>
              <a:gd name="connsiteX41" fmla="*/ 3914775 w 3914775"/>
              <a:gd name="connsiteY41" fmla="*/ 2114550 h 3778250"/>
              <a:gd name="connsiteX42" fmla="*/ 3844925 w 3914775"/>
              <a:gd name="connsiteY42" fmla="*/ 2155825 h 3778250"/>
              <a:gd name="connsiteX43" fmla="*/ 2924175 w 3914775"/>
              <a:gd name="connsiteY43" fmla="*/ 3063875 h 3778250"/>
              <a:gd name="connsiteX44" fmla="*/ 2847975 w 3914775"/>
              <a:gd name="connsiteY44" fmla="*/ 3130550 h 3778250"/>
              <a:gd name="connsiteX0" fmla="*/ 2847975 w 3914775"/>
              <a:gd name="connsiteY0" fmla="*/ 3130550 h 3759200"/>
              <a:gd name="connsiteX1" fmla="*/ 2555875 w 3914775"/>
              <a:gd name="connsiteY1" fmla="*/ 3403600 h 3759200"/>
              <a:gd name="connsiteX2" fmla="*/ 2174875 w 3914775"/>
              <a:gd name="connsiteY2" fmla="*/ 3759200 h 3759200"/>
              <a:gd name="connsiteX3" fmla="*/ 2089150 w 3914775"/>
              <a:gd name="connsiteY3" fmla="*/ 3733800 h 3759200"/>
              <a:gd name="connsiteX4" fmla="*/ 1657350 w 3914775"/>
              <a:gd name="connsiteY4" fmla="*/ 3505200 h 3759200"/>
              <a:gd name="connsiteX5" fmla="*/ 1428750 w 3914775"/>
              <a:gd name="connsiteY5" fmla="*/ 3333750 h 3759200"/>
              <a:gd name="connsiteX6" fmla="*/ 1187450 w 3914775"/>
              <a:gd name="connsiteY6" fmla="*/ 3117850 h 3759200"/>
              <a:gd name="connsiteX7" fmla="*/ 914400 w 3914775"/>
              <a:gd name="connsiteY7" fmla="*/ 2819400 h 3759200"/>
              <a:gd name="connsiteX8" fmla="*/ 692150 w 3914775"/>
              <a:gd name="connsiteY8" fmla="*/ 2546350 h 3759200"/>
              <a:gd name="connsiteX9" fmla="*/ 355600 w 3914775"/>
              <a:gd name="connsiteY9" fmla="*/ 2006600 h 3759200"/>
              <a:gd name="connsiteX10" fmla="*/ 152400 w 3914775"/>
              <a:gd name="connsiteY10" fmla="*/ 1600200 h 3759200"/>
              <a:gd name="connsiteX11" fmla="*/ 31750 w 3914775"/>
              <a:gd name="connsiteY11" fmla="*/ 1238250 h 3759200"/>
              <a:gd name="connsiteX12" fmla="*/ 0 w 3914775"/>
              <a:gd name="connsiteY12" fmla="*/ 1028700 h 3759200"/>
              <a:gd name="connsiteX13" fmla="*/ 6350 w 3914775"/>
              <a:gd name="connsiteY13" fmla="*/ 812800 h 3759200"/>
              <a:gd name="connsiteX14" fmla="*/ 44450 w 3914775"/>
              <a:gd name="connsiteY14" fmla="*/ 628650 h 3759200"/>
              <a:gd name="connsiteX15" fmla="*/ 95250 w 3914775"/>
              <a:gd name="connsiteY15" fmla="*/ 469900 h 3759200"/>
              <a:gd name="connsiteX16" fmla="*/ 190500 w 3914775"/>
              <a:gd name="connsiteY16" fmla="*/ 317500 h 3759200"/>
              <a:gd name="connsiteX17" fmla="*/ 292100 w 3914775"/>
              <a:gd name="connsiteY17" fmla="*/ 228600 h 3759200"/>
              <a:gd name="connsiteX18" fmla="*/ 457200 w 3914775"/>
              <a:gd name="connsiteY18" fmla="*/ 107950 h 3759200"/>
              <a:gd name="connsiteX19" fmla="*/ 584200 w 3914775"/>
              <a:gd name="connsiteY19" fmla="*/ 44450 h 3759200"/>
              <a:gd name="connsiteX20" fmla="*/ 666750 w 3914775"/>
              <a:gd name="connsiteY20" fmla="*/ 19050 h 3759200"/>
              <a:gd name="connsiteX21" fmla="*/ 755650 w 3914775"/>
              <a:gd name="connsiteY21" fmla="*/ 0 h 3759200"/>
              <a:gd name="connsiteX22" fmla="*/ 831850 w 3914775"/>
              <a:gd name="connsiteY22" fmla="*/ 12700 h 3759200"/>
              <a:gd name="connsiteX23" fmla="*/ 908050 w 3914775"/>
              <a:gd name="connsiteY23" fmla="*/ 31750 h 3759200"/>
              <a:gd name="connsiteX24" fmla="*/ 1009650 w 3914775"/>
              <a:gd name="connsiteY24" fmla="*/ 82550 h 3759200"/>
              <a:gd name="connsiteX25" fmla="*/ 1149350 w 3914775"/>
              <a:gd name="connsiteY25" fmla="*/ 196850 h 3759200"/>
              <a:gd name="connsiteX26" fmla="*/ 1282700 w 3914775"/>
              <a:gd name="connsiteY26" fmla="*/ 323850 h 3759200"/>
              <a:gd name="connsiteX27" fmla="*/ 1435100 w 3914775"/>
              <a:gd name="connsiteY27" fmla="*/ 501650 h 3759200"/>
              <a:gd name="connsiteX28" fmla="*/ 1612900 w 3914775"/>
              <a:gd name="connsiteY28" fmla="*/ 692150 h 3759200"/>
              <a:gd name="connsiteX29" fmla="*/ 1790700 w 3914775"/>
              <a:gd name="connsiteY29" fmla="*/ 863600 h 3759200"/>
              <a:gd name="connsiteX30" fmla="*/ 1943100 w 3914775"/>
              <a:gd name="connsiteY30" fmla="*/ 933450 h 3759200"/>
              <a:gd name="connsiteX31" fmla="*/ 2063750 w 3914775"/>
              <a:gd name="connsiteY31" fmla="*/ 965200 h 3759200"/>
              <a:gd name="connsiteX32" fmla="*/ 2330450 w 3914775"/>
              <a:gd name="connsiteY32" fmla="*/ 977900 h 3759200"/>
              <a:gd name="connsiteX33" fmla="*/ 2571750 w 3914775"/>
              <a:gd name="connsiteY33" fmla="*/ 1009650 h 3759200"/>
              <a:gd name="connsiteX34" fmla="*/ 2806700 w 3914775"/>
              <a:gd name="connsiteY34" fmla="*/ 1041400 h 3759200"/>
              <a:gd name="connsiteX35" fmla="*/ 3073400 w 3914775"/>
              <a:gd name="connsiteY35" fmla="*/ 1130300 h 3759200"/>
              <a:gd name="connsiteX36" fmla="*/ 3206750 w 3914775"/>
              <a:gd name="connsiteY36" fmla="*/ 1206500 h 3759200"/>
              <a:gd name="connsiteX37" fmla="*/ 3397250 w 3914775"/>
              <a:gd name="connsiteY37" fmla="*/ 1346200 h 3759200"/>
              <a:gd name="connsiteX38" fmla="*/ 3575050 w 3914775"/>
              <a:gd name="connsiteY38" fmla="*/ 1517650 h 3759200"/>
              <a:gd name="connsiteX39" fmla="*/ 3727450 w 3914775"/>
              <a:gd name="connsiteY39" fmla="*/ 1727200 h 3759200"/>
              <a:gd name="connsiteX40" fmla="*/ 3835400 w 3914775"/>
              <a:gd name="connsiteY40" fmla="*/ 1911350 h 3759200"/>
              <a:gd name="connsiteX41" fmla="*/ 3914775 w 3914775"/>
              <a:gd name="connsiteY41" fmla="*/ 2114550 h 3759200"/>
              <a:gd name="connsiteX42" fmla="*/ 3844925 w 3914775"/>
              <a:gd name="connsiteY42" fmla="*/ 2155825 h 3759200"/>
              <a:gd name="connsiteX43" fmla="*/ 2924175 w 3914775"/>
              <a:gd name="connsiteY43" fmla="*/ 3063875 h 3759200"/>
              <a:gd name="connsiteX44" fmla="*/ 2847975 w 3914775"/>
              <a:gd name="connsiteY44" fmla="*/ 3130550 h 3759200"/>
              <a:gd name="connsiteX0" fmla="*/ 2847975 w 3933825"/>
              <a:gd name="connsiteY0" fmla="*/ 3130550 h 3759200"/>
              <a:gd name="connsiteX1" fmla="*/ 2555875 w 3933825"/>
              <a:gd name="connsiteY1" fmla="*/ 3403600 h 3759200"/>
              <a:gd name="connsiteX2" fmla="*/ 2174875 w 3933825"/>
              <a:gd name="connsiteY2" fmla="*/ 3759200 h 3759200"/>
              <a:gd name="connsiteX3" fmla="*/ 2089150 w 3933825"/>
              <a:gd name="connsiteY3" fmla="*/ 3733800 h 3759200"/>
              <a:gd name="connsiteX4" fmla="*/ 1657350 w 3933825"/>
              <a:gd name="connsiteY4" fmla="*/ 3505200 h 3759200"/>
              <a:gd name="connsiteX5" fmla="*/ 1428750 w 3933825"/>
              <a:gd name="connsiteY5" fmla="*/ 3333750 h 3759200"/>
              <a:gd name="connsiteX6" fmla="*/ 1187450 w 3933825"/>
              <a:gd name="connsiteY6" fmla="*/ 3117850 h 3759200"/>
              <a:gd name="connsiteX7" fmla="*/ 914400 w 3933825"/>
              <a:gd name="connsiteY7" fmla="*/ 2819400 h 3759200"/>
              <a:gd name="connsiteX8" fmla="*/ 692150 w 3933825"/>
              <a:gd name="connsiteY8" fmla="*/ 2546350 h 3759200"/>
              <a:gd name="connsiteX9" fmla="*/ 355600 w 3933825"/>
              <a:gd name="connsiteY9" fmla="*/ 2006600 h 3759200"/>
              <a:gd name="connsiteX10" fmla="*/ 152400 w 3933825"/>
              <a:gd name="connsiteY10" fmla="*/ 1600200 h 3759200"/>
              <a:gd name="connsiteX11" fmla="*/ 31750 w 3933825"/>
              <a:gd name="connsiteY11" fmla="*/ 1238250 h 3759200"/>
              <a:gd name="connsiteX12" fmla="*/ 0 w 3933825"/>
              <a:gd name="connsiteY12" fmla="*/ 1028700 h 3759200"/>
              <a:gd name="connsiteX13" fmla="*/ 6350 w 3933825"/>
              <a:gd name="connsiteY13" fmla="*/ 812800 h 3759200"/>
              <a:gd name="connsiteX14" fmla="*/ 44450 w 3933825"/>
              <a:gd name="connsiteY14" fmla="*/ 628650 h 3759200"/>
              <a:gd name="connsiteX15" fmla="*/ 95250 w 3933825"/>
              <a:gd name="connsiteY15" fmla="*/ 469900 h 3759200"/>
              <a:gd name="connsiteX16" fmla="*/ 190500 w 3933825"/>
              <a:gd name="connsiteY16" fmla="*/ 317500 h 3759200"/>
              <a:gd name="connsiteX17" fmla="*/ 292100 w 3933825"/>
              <a:gd name="connsiteY17" fmla="*/ 228600 h 3759200"/>
              <a:gd name="connsiteX18" fmla="*/ 457200 w 3933825"/>
              <a:gd name="connsiteY18" fmla="*/ 107950 h 3759200"/>
              <a:gd name="connsiteX19" fmla="*/ 584200 w 3933825"/>
              <a:gd name="connsiteY19" fmla="*/ 44450 h 3759200"/>
              <a:gd name="connsiteX20" fmla="*/ 666750 w 3933825"/>
              <a:gd name="connsiteY20" fmla="*/ 19050 h 3759200"/>
              <a:gd name="connsiteX21" fmla="*/ 755650 w 3933825"/>
              <a:gd name="connsiteY21" fmla="*/ 0 h 3759200"/>
              <a:gd name="connsiteX22" fmla="*/ 831850 w 3933825"/>
              <a:gd name="connsiteY22" fmla="*/ 12700 h 3759200"/>
              <a:gd name="connsiteX23" fmla="*/ 908050 w 3933825"/>
              <a:gd name="connsiteY23" fmla="*/ 31750 h 3759200"/>
              <a:gd name="connsiteX24" fmla="*/ 1009650 w 3933825"/>
              <a:gd name="connsiteY24" fmla="*/ 82550 h 3759200"/>
              <a:gd name="connsiteX25" fmla="*/ 1149350 w 3933825"/>
              <a:gd name="connsiteY25" fmla="*/ 196850 h 3759200"/>
              <a:gd name="connsiteX26" fmla="*/ 1282700 w 3933825"/>
              <a:gd name="connsiteY26" fmla="*/ 323850 h 3759200"/>
              <a:gd name="connsiteX27" fmla="*/ 1435100 w 3933825"/>
              <a:gd name="connsiteY27" fmla="*/ 501650 h 3759200"/>
              <a:gd name="connsiteX28" fmla="*/ 1612900 w 3933825"/>
              <a:gd name="connsiteY28" fmla="*/ 692150 h 3759200"/>
              <a:gd name="connsiteX29" fmla="*/ 1790700 w 3933825"/>
              <a:gd name="connsiteY29" fmla="*/ 863600 h 3759200"/>
              <a:gd name="connsiteX30" fmla="*/ 1943100 w 3933825"/>
              <a:gd name="connsiteY30" fmla="*/ 933450 h 3759200"/>
              <a:gd name="connsiteX31" fmla="*/ 2063750 w 3933825"/>
              <a:gd name="connsiteY31" fmla="*/ 965200 h 3759200"/>
              <a:gd name="connsiteX32" fmla="*/ 2330450 w 3933825"/>
              <a:gd name="connsiteY32" fmla="*/ 977900 h 3759200"/>
              <a:gd name="connsiteX33" fmla="*/ 2571750 w 3933825"/>
              <a:gd name="connsiteY33" fmla="*/ 1009650 h 3759200"/>
              <a:gd name="connsiteX34" fmla="*/ 2806700 w 3933825"/>
              <a:gd name="connsiteY34" fmla="*/ 1041400 h 3759200"/>
              <a:gd name="connsiteX35" fmla="*/ 3073400 w 3933825"/>
              <a:gd name="connsiteY35" fmla="*/ 1130300 h 3759200"/>
              <a:gd name="connsiteX36" fmla="*/ 3206750 w 3933825"/>
              <a:gd name="connsiteY36" fmla="*/ 1206500 h 3759200"/>
              <a:gd name="connsiteX37" fmla="*/ 3397250 w 3933825"/>
              <a:gd name="connsiteY37" fmla="*/ 1346200 h 3759200"/>
              <a:gd name="connsiteX38" fmla="*/ 3575050 w 3933825"/>
              <a:gd name="connsiteY38" fmla="*/ 1517650 h 3759200"/>
              <a:gd name="connsiteX39" fmla="*/ 3727450 w 3933825"/>
              <a:gd name="connsiteY39" fmla="*/ 1727200 h 3759200"/>
              <a:gd name="connsiteX40" fmla="*/ 3835400 w 3933825"/>
              <a:gd name="connsiteY40" fmla="*/ 1911350 h 3759200"/>
              <a:gd name="connsiteX41" fmla="*/ 3933825 w 3933825"/>
              <a:gd name="connsiteY41" fmla="*/ 2085975 h 3759200"/>
              <a:gd name="connsiteX42" fmla="*/ 3844925 w 3933825"/>
              <a:gd name="connsiteY42" fmla="*/ 2155825 h 3759200"/>
              <a:gd name="connsiteX43" fmla="*/ 2924175 w 3933825"/>
              <a:gd name="connsiteY43" fmla="*/ 3063875 h 3759200"/>
              <a:gd name="connsiteX44" fmla="*/ 2847975 w 3933825"/>
              <a:gd name="connsiteY44" fmla="*/ 3130550 h 3759200"/>
              <a:gd name="connsiteX0" fmla="*/ 2847975 w 3933825"/>
              <a:gd name="connsiteY0" fmla="*/ 3130550 h 3759200"/>
              <a:gd name="connsiteX1" fmla="*/ 2555875 w 3933825"/>
              <a:gd name="connsiteY1" fmla="*/ 3346450 h 3759200"/>
              <a:gd name="connsiteX2" fmla="*/ 2174875 w 3933825"/>
              <a:gd name="connsiteY2" fmla="*/ 3759200 h 3759200"/>
              <a:gd name="connsiteX3" fmla="*/ 2089150 w 3933825"/>
              <a:gd name="connsiteY3" fmla="*/ 3733800 h 3759200"/>
              <a:gd name="connsiteX4" fmla="*/ 1657350 w 3933825"/>
              <a:gd name="connsiteY4" fmla="*/ 3505200 h 3759200"/>
              <a:gd name="connsiteX5" fmla="*/ 1428750 w 3933825"/>
              <a:gd name="connsiteY5" fmla="*/ 3333750 h 3759200"/>
              <a:gd name="connsiteX6" fmla="*/ 1187450 w 3933825"/>
              <a:gd name="connsiteY6" fmla="*/ 3117850 h 3759200"/>
              <a:gd name="connsiteX7" fmla="*/ 914400 w 3933825"/>
              <a:gd name="connsiteY7" fmla="*/ 2819400 h 3759200"/>
              <a:gd name="connsiteX8" fmla="*/ 692150 w 3933825"/>
              <a:gd name="connsiteY8" fmla="*/ 2546350 h 3759200"/>
              <a:gd name="connsiteX9" fmla="*/ 355600 w 3933825"/>
              <a:gd name="connsiteY9" fmla="*/ 2006600 h 3759200"/>
              <a:gd name="connsiteX10" fmla="*/ 152400 w 3933825"/>
              <a:gd name="connsiteY10" fmla="*/ 1600200 h 3759200"/>
              <a:gd name="connsiteX11" fmla="*/ 31750 w 3933825"/>
              <a:gd name="connsiteY11" fmla="*/ 1238250 h 3759200"/>
              <a:gd name="connsiteX12" fmla="*/ 0 w 3933825"/>
              <a:gd name="connsiteY12" fmla="*/ 1028700 h 3759200"/>
              <a:gd name="connsiteX13" fmla="*/ 6350 w 3933825"/>
              <a:gd name="connsiteY13" fmla="*/ 812800 h 3759200"/>
              <a:gd name="connsiteX14" fmla="*/ 44450 w 3933825"/>
              <a:gd name="connsiteY14" fmla="*/ 628650 h 3759200"/>
              <a:gd name="connsiteX15" fmla="*/ 95250 w 3933825"/>
              <a:gd name="connsiteY15" fmla="*/ 469900 h 3759200"/>
              <a:gd name="connsiteX16" fmla="*/ 190500 w 3933825"/>
              <a:gd name="connsiteY16" fmla="*/ 317500 h 3759200"/>
              <a:gd name="connsiteX17" fmla="*/ 292100 w 3933825"/>
              <a:gd name="connsiteY17" fmla="*/ 228600 h 3759200"/>
              <a:gd name="connsiteX18" fmla="*/ 457200 w 3933825"/>
              <a:gd name="connsiteY18" fmla="*/ 107950 h 3759200"/>
              <a:gd name="connsiteX19" fmla="*/ 584200 w 3933825"/>
              <a:gd name="connsiteY19" fmla="*/ 44450 h 3759200"/>
              <a:gd name="connsiteX20" fmla="*/ 666750 w 3933825"/>
              <a:gd name="connsiteY20" fmla="*/ 19050 h 3759200"/>
              <a:gd name="connsiteX21" fmla="*/ 755650 w 3933825"/>
              <a:gd name="connsiteY21" fmla="*/ 0 h 3759200"/>
              <a:gd name="connsiteX22" fmla="*/ 831850 w 3933825"/>
              <a:gd name="connsiteY22" fmla="*/ 12700 h 3759200"/>
              <a:gd name="connsiteX23" fmla="*/ 908050 w 3933825"/>
              <a:gd name="connsiteY23" fmla="*/ 31750 h 3759200"/>
              <a:gd name="connsiteX24" fmla="*/ 1009650 w 3933825"/>
              <a:gd name="connsiteY24" fmla="*/ 82550 h 3759200"/>
              <a:gd name="connsiteX25" fmla="*/ 1149350 w 3933825"/>
              <a:gd name="connsiteY25" fmla="*/ 196850 h 3759200"/>
              <a:gd name="connsiteX26" fmla="*/ 1282700 w 3933825"/>
              <a:gd name="connsiteY26" fmla="*/ 323850 h 3759200"/>
              <a:gd name="connsiteX27" fmla="*/ 1435100 w 3933825"/>
              <a:gd name="connsiteY27" fmla="*/ 501650 h 3759200"/>
              <a:gd name="connsiteX28" fmla="*/ 1612900 w 3933825"/>
              <a:gd name="connsiteY28" fmla="*/ 692150 h 3759200"/>
              <a:gd name="connsiteX29" fmla="*/ 1790700 w 3933825"/>
              <a:gd name="connsiteY29" fmla="*/ 863600 h 3759200"/>
              <a:gd name="connsiteX30" fmla="*/ 1943100 w 3933825"/>
              <a:gd name="connsiteY30" fmla="*/ 933450 h 3759200"/>
              <a:gd name="connsiteX31" fmla="*/ 2063750 w 3933825"/>
              <a:gd name="connsiteY31" fmla="*/ 965200 h 3759200"/>
              <a:gd name="connsiteX32" fmla="*/ 2330450 w 3933825"/>
              <a:gd name="connsiteY32" fmla="*/ 977900 h 3759200"/>
              <a:gd name="connsiteX33" fmla="*/ 2571750 w 3933825"/>
              <a:gd name="connsiteY33" fmla="*/ 1009650 h 3759200"/>
              <a:gd name="connsiteX34" fmla="*/ 2806700 w 3933825"/>
              <a:gd name="connsiteY34" fmla="*/ 1041400 h 3759200"/>
              <a:gd name="connsiteX35" fmla="*/ 3073400 w 3933825"/>
              <a:gd name="connsiteY35" fmla="*/ 1130300 h 3759200"/>
              <a:gd name="connsiteX36" fmla="*/ 3206750 w 3933825"/>
              <a:gd name="connsiteY36" fmla="*/ 1206500 h 3759200"/>
              <a:gd name="connsiteX37" fmla="*/ 3397250 w 3933825"/>
              <a:gd name="connsiteY37" fmla="*/ 1346200 h 3759200"/>
              <a:gd name="connsiteX38" fmla="*/ 3575050 w 3933825"/>
              <a:gd name="connsiteY38" fmla="*/ 1517650 h 3759200"/>
              <a:gd name="connsiteX39" fmla="*/ 3727450 w 3933825"/>
              <a:gd name="connsiteY39" fmla="*/ 1727200 h 3759200"/>
              <a:gd name="connsiteX40" fmla="*/ 3835400 w 3933825"/>
              <a:gd name="connsiteY40" fmla="*/ 1911350 h 3759200"/>
              <a:gd name="connsiteX41" fmla="*/ 3933825 w 3933825"/>
              <a:gd name="connsiteY41" fmla="*/ 2085975 h 3759200"/>
              <a:gd name="connsiteX42" fmla="*/ 3844925 w 3933825"/>
              <a:gd name="connsiteY42" fmla="*/ 2155825 h 3759200"/>
              <a:gd name="connsiteX43" fmla="*/ 2924175 w 3933825"/>
              <a:gd name="connsiteY43" fmla="*/ 3063875 h 3759200"/>
              <a:gd name="connsiteX44" fmla="*/ 2847975 w 3933825"/>
              <a:gd name="connsiteY44" fmla="*/ 3130550 h 3759200"/>
              <a:gd name="connsiteX0" fmla="*/ 3133725 w 3933825"/>
              <a:gd name="connsiteY0" fmla="*/ 2835275 h 3759200"/>
              <a:gd name="connsiteX1" fmla="*/ 2555875 w 3933825"/>
              <a:gd name="connsiteY1" fmla="*/ 3346450 h 3759200"/>
              <a:gd name="connsiteX2" fmla="*/ 2174875 w 3933825"/>
              <a:gd name="connsiteY2" fmla="*/ 3759200 h 3759200"/>
              <a:gd name="connsiteX3" fmla="*/ 2089150 w 3933825"/>
              <a:gd name="connsiteY3" fmla="*/ 3733800 h 3759200"/>
              <a:gd name="connsiteX4" fmla="*/ 1657350 w 3933825"/>
              <a:gd name="connsiteY4" fmla="*/ 3505200 h 3759200"/>
              <a:gd name="connsiteX5" fmla="*/ 1428750 w 3933825"/>
              <a:gd name="connsiteY5" fmla="*/ 3333750 h 3759200"/>
              <a:gd name="connsiteX6" fmla="*/ 1187450 w 3933825"/>
              <a:gd name="connsiteY6" fmla="*/ 3117850 h 3759200"/>
              <a:gd name="connsiteX7" fmla="*/ 914400 w 3933825"/>
              <a:gd name="connsiteY7" fmla="*/ 2819400 h 3759200"/>
              <a:gd name="connsiteX8" fmla="*/ 692150 w 3933825"/>
              <a:gd name="connsiteY8" fmla="*/ 2546350 h 3759200"/>
              <a:gd name="connsiteX9" fmla="*/ 355600 w 3933825"/>
              <a:gd name="connsiteY9" fmla="*/ 2006600 h 3759200"/>
              <a:gd name="connsiteX10" fmla="*/ 152400 w 3933825"/>
              <a:gd name="connsiteY10" fmla="*/ 1600200 h 3759200"/>
              <a:gd name="connsiteX11" fmla="*/ 31750 w 3933825"/>
              <a:gd name="connsiteY11" fmla="*/ 1238250 h 3759200"/>
              <a:gd name="connsiteX12" fmla="*/ 0 w 3933825"/>
              <a:gd name="connsiteY12" fmla="*/ 1028700 h 3759200"/>
              <a:gd name="connsiteX13" fmla="*/ 6350 w 3933825"/>
              <a:gd name="connsiteY13" fmla="*/ 812800 h 3759200"/>
              <a:gd name="connsiteX14" fmla="*/ 44450 w 3933825"/>
              <a:gd name="connsiteY14" fmla="*/ 628650 h 3759200"/>
              <a:gd name="connsiteX15" fmla="*/ 95250 w 3933825"/>
              <a:gd name="connsiteY15" fmla="*/ 469900 h 3759200"/>
              <a:gd name="connsiteX16" fmla="*/ 190500 w 3933825"/>
              <a:gd name="connsiteY16" fmla="*/ 317500 h 3759200"/>
              <a:gd name="connsiteX17" fmla="*/ 292100 w 3933825"/>
              <a:gd name="connsiteY17" fmla="*/ 228600 h 3759200"/>
              <a:gd name="connsiteX18" fmla="*/ 457200 w 3933825"/>
              <a:gd name="connsiteY18" fmla="*/ 107950 h 3759200"/>
              <a:gd name="connsiteX19" fmla="*/ 584200 w 3933825"/>
              <a:gd name="connsiteY19" fmla="*/ 44450 h 3759200"/>
              <a:gd name="connsiteX20" fmla="*/ 666750 w 3933825"/>
              <a:gd name="connsiteY20" fmla="*/ 19050 h 3759200"/>
              <a:gd name="connsiteX21" fmla="*/ 755650 w 3933825"/>
              <a:gd name="connsiteY21" fmla="*/ 0 h 3759200"/>
              <a:gd name="connsiteX22" fmla="*/ 831850 w 3933825"/>
              <a:gd name="connsiteY22" fmla="*/ 12700 h 3759200"/>
              <a:gd name="connsiteX23" fmla="*/ 908050 w 3933825"/>
              <a:gd name="connsiteY23" fmla="*/ 31750 h 3759200"/>
              <a:gd name="connsiteX24" fmla="*/ 1009650 w 3933825"/>
              <a:gd name="connsiteY24" fmla="*/ 82550 h 3759200"/>
              <a:gd name="connsiteX25" fmla="*/ 1149350 w 3933825"/>
              <a:gd name="connsiteY25" fmla="*/ 196850 h 3759200"/>
              <a:gd name="connsiteX26" fmla="*/ 1282700 w 3933825"/>
              <a:gd name="connsiteY26" fmla="*/ 323850 h 3759200"/>
              <a:gd name="connsiteX27" fmla="*/ 1435100 w 3933825"/>
              <a:gd name="connsiteY27" fmla="*/ 501650 h 3759200"/>
              <a:gd name="connsiteX28" fmla="*/ 1612900 w 3933825"/>
              <a:gd name="connsiteY28" fmla="*/ 692150 h 3759200"/>
              <a:gd name="connsiteX29" fmla="*/ 1790700 w 3933825"/>
              <a:gd name="connsiteY29" fmla="*/ 863600 h 3759200"/>
              <a:gd name="connsiteX30" fmla="*/ 1943100 w 3933825"/>
              <a:gd name="connsiteY30" fmla="*/ 933450 h 3759200"/>
              <a:gd name="connsiteX31" fmla="*/ 2063750 w 3933825"/>
              <a:gd name="connsiteY31" fmla="*/ 965200 h 3759200"/>
              <a:gd name="connsiteX32" fmla="*/ 2330450 w 3933825"/>
              <a:gd name="connsiteY32" fmla="*/ 977900 h 3759200"/>
              <a:gd name="connsiteX33" fmla="*/ 2571750 w 3933825"/>
              <a:gd name="connsiteY33" fmla="*/ 1009650 h 3759200"/>
              <a:gd name="connsiteX34" fmla="*/ 2806700 w 3933825"/>
              <a:gd name="connsiteY34" fmla="*/ 1041400 h 3759200"/>
              <a:gd name="connsiteX35" fmla="*/ 3073400 w 3933825"/>
              <a:gd name="connsiteY35" fmla="*/ 1130300 h 3759200"/>
              <a:gd name="connsiteX36" fmla="*/ 3206750 w 3933825"/>
              <a:gd name="connsiteY36" fmla="*/ 1206500 h 3759200"/>
              <a:gd name="connsiteX37" fmla="*/ 3397250 w 3933825"/>
              <a:gd name="connsiteY37" fmla="*/ 1346200 h 3759200"/>
              <a:gd name="connsiteX38" fmla="*/ 3575050 w 3933825"/>
              <a:gd name="connsiteY38" fmla="*/ 1517650 h 3759200"/>
              <a:gd name="connsiteX39" fmla="*/ 3727450 w 3933825"/>
              <a:gd name="connsiteY39" fmla="*/ 1727200 h 3759200"/>
              <a:gd name="connsiteX40" fmla="*/ 3835400 w 3933825"/>
              <a:gd name="connsiteY40" fmla="*/ 1911350 h 3759200"/>
              <a:gd name="connsiteX41" fmla="*/ 3933825 w 3933825"/>
              <a:gd name="connsiteY41" fmla="*/ 2085975 h 3759200"/>
              <a:gd name="connsiteX42" fmla="*/ 3844925 w 3933825"/>
              <a:gd name="connsiteY42" fmla="*/ 2155825 h 3759200"/>
              <a:gd name="connsiteX43" fmla="*/ 2924175 w 3933825"/>
              <a:gd name="connsiteY43" fmla="*/ 3063875 h 3759200"/>
              <a:gd name="connsiteX44" fmla="*/ 3133725 w 3933825"/>
              <a:gd name="connsiteY44" fmla="*/ 2835275 h 3759200"/>
              <a:gd name="connsiteX0" fmla="*/ 3133725 w 3933825"/>
              <a:gd name="connsiteY0" fmla="*/ 2835275 h 3759200"/>
              <a:gd name="connsiteX1" fmla="*/ 2555875 w 3933825"/>
              <a:gd name="connsiteY1" fmla="*/ 3346450 h 3759200"/>
              <a:gd name="connsiteX2" fmla="*/ 2174875 w 3933825"/>
              <a:gd name="connsiteY2" fmla="*/ 3759200 h 3759200"/>
              <a:gd name="connsiteX3" fmla="*/ 2089150 w 3933825"/>
              <a:gd name="connsiteY3" fmla="*/ 3733800 h 3759200"/>
              <a:gd name="connsiteX4" fmla="*/ 1657350 w 3933825"/>
              <a:gd name="connsiteY4" fmla="*/ 3505200 h 3759200"/>
              <a:gd name="connsiteX5" fmla="*/ 1428750 w 3933825"/>
              <a:gd name="connsiteY5" fmla="*/ 3333750 h 3759200"/>
              <a:gd name="connsiteX6" fmla="*/ 1187450 w 3933825"/>
              <a:gd name="connsiteY6" fmla="*/ 3117850 h 3759200"/>
              <a:gd name="connsiteX7" fmla="*/ 914400 w 3933825"/>
              <a:gd name="connsiteY7" fmla="*/ 2819400 h 3759200"/>
              <a:gd name="connsiteX8" fmla="*/ 692150 w 3933825"/>
              <a:gd name="connsiteY8" fmla="*/ 2546350 h 3759200"/>
              <a:gd name="connsiteX9" fmla="*/ 355600 w 3933825"/>
              <a:gd name="connsiteY9" fmla="*/ 2006600 h 3759200"/>
              <a:gd name="connsiteX10" fmla="*/ 152400 w 3933825"/>
              <a:gd name="connsiteY10" fmla="*/ 1600200 h 3759200"/>
              <a:gd name="connsiteX11" fmla="*/ 31750 w 3933825"/>
              <a:gd name="connsiteY11" fmla="*/ 1238250 h 3759200"/>
              <a:gd name="connsiteX12" fmla="*/ 0 w 3933825"/>
              <a:gd name="connsiteY12" fmla="*/ 1028700 h 3759200"/>
              <a:gd name="connsiteX13" fmla="*/ 6350 w 3933825"/>
              <a:gd name="connsiteY13" fmla="*/ 812800 h 3759200"/>
              <a:gd name="connsiteX14" fmla="*/ 44450 w 3933825"/>
              <a:gd name="connsiteY14" fmla="*/ 628650 h 3759200"/>
              <a:gd name="connsiteX15" fmla="*/ 95250 w 3933825"/>
              <a:gd name="connsiteY15" fmla="*/ 469900 h 3759200"/>
              <a:gd name="connsiteX16" fmla="*/ 190500 w 3933825"/>
              <a:gd name="connsiteY16" fmla="*/ 317500 h 3759200"/>
              <a:gd name="connsiteX17" fmla="*/ 292100 w 3933825"/>
              <a:gd name="connsiteY17" fmla="*/ 228600 h 3759200"/>
              <a:gd name="connsiteX18" fmla="*/ 457200 w 3933825"/>
              <a:gd name="connsiteY18" fmla="*/ 107950 h 3759200"/>
              <a:gd name="connsiteX19" fmla="*/ 584200 w 3933825"/>
              <a:gd name="connsiteY19" fmla="*/ 44450 h 3759200"/>
              <a:gd name="connsiteX20" fmla="*/ 666750 w 3933825"/>
              <a:gd name="connsiteY20" fmla="*/ 19050 h 3759200"/>
              <a:gd name="connsiteX21" fmla="*/ 755650 w 3933825"/>
              <a:gd name="connsiteY21" fmla="*/ 0 h 3759200"/>
              <a:gd name="connsiteX22" fmla="*/ 831850 w 3933825"/>
              <a:gd name="connsiteY22" fmla="*/ 12700 h 3759200"/>
              <a:gd name="connsiteX23" fmla="*/ 908050 w 3933825"/>
              <a:gd name="connsiteY23" fmla="*/ 31750 h 3759200"/>
              <a:gd name="connsiteX24" fmla="*/ 1009650 w 3933825"/>
              <a:gd name="connsiteY24" fmla="*/ 82550 h 3759200"/>
              <a:gd name="connsiteX25" fmla="*/ 1149350 w 3933825"/>
              <a:gd name="connsiteY25" fmla="*/ 196850 h 3759200"/>
              <a:gd name="connsiteX26" fmla="*/ 1282700 w 3933825"/>
              <a:gd name="connsiteY26" fmla="*/ 323850 h 3759200"/>
              <a:gd name="connsiteX27" fmla="*/ 1435100 w 3933825"/>
              <a:gd name="connsiteY27" fmla="*/ 501650 h 3759200"/>
              <a:gd name="connsiteX28" fmla="*/ 1612900 w 3933825"/>
              <a:gd name="connsiteY28" fmla="*/ 692150 h 3759200"/>
              <a:gd name="connsiteX29" fmla="*/ 1790700 w 3933825"/>
              <a:gd name="connsiteY29" fmla="*/ 863600 h 3759200"/>
              <a:gd name="connsiteX30" fmla="*/ 1943100 w 3933825"/>
              <a:gd name="connsiteY30" fmla="*/ 933450 h 3759200"/>
              <a:gd name="connsiteX31" fmla="*/ 2063750 w 3933825"/>
              <a:gd name="connsiteY31" fmla="*/ 965200 h 3759200"/>
              <a:gd name="connsiteX32" fmla="*/ 2330450 w 3933825"/>
              <a:gd name="connsiteY32" fmla="*/ 977900 h 3759200"/>
              <a:gd name="connsiteX33" fmla="*/ 2571750 w 3933825"/>
              <a:gd name="connsiteY33" fmla="*/ 1009650 h 3759200"/>
              <a:gd name="connsiteX34" fmla="*/ 2806700 w 3933825"/>
              <a:gd name="connsiteY34" fmla="*/ 1041400 h 3759200"/>
              <a:gd name="connsiteX35" fmla="*/ 3073400 w 3933825"/>
              <a:gd name="connsiteY35" fmla="*/ 1130300 h 3759200"/>
              <a:gd name="connsiteX36" fmla="*/ 3206750 w 3933825"/>
              <a:gd name="connsiteY36" fmla="*/ 1206500 h 3759200"/>
              <a:gd name="connsiteX37" fmla="*/ 3397250 w 3933825"/>
              <a:gd name="connsiteY37" fmla="*/ 1346200 h 3759200"/>
              <a:gd name="connsiteX38" fmla="*/ 3575050 w 3933825"/>
              <a:gd name="connsiteY38" fmla="*/ 1517650 h 3759200"/>
              <a:gd name="connsiteX39" fmla="*/ 3727450 w 3933825"/>
              <a:gd name="connsiteY39" fmla="*/ 1727200 h 3759200"/>
              <a:gd name="connsiteX40" fmla="*/ 3835400 w 3933825"/>
              <a:gd name="connsiteY40" fmla="*/ 1911350 h 3759200"/>
              <a:gd name="connsiteX41" fmla="*/ 3933825 w 3933825"/>
              <a:gd name="connsiteY41" fmla="*/ 2085975 h 3759200"/>
              <a:gd name="connsiteX42" fmla="*/ 3844925 w 3933825"/>
              <a:gd name="connsiteY42" fmla="*/ 2155825 h 3759200"/>
              <a:gd name="connsiteX43" fmla="*/ 3495675 w 3933825"/>
              <a:gd name="connsiteY43" fmla="*/ 2444750 h 3759200"/>
              <a:gd name="connsiteX44" fmla="*/ 3133725 w 3933825"/>
              <a:gd name="connsiteY44" fmla="*/ 2835275 h 3759200"/>
              <a:gd name="connsiteX0" fmla="*/ 3105150 w 3933825"/>
              <a:gd name="connsiteY0" fmla="*/ 2835275 h 3759200"/>
              <a:gd name="connsiteX1" fmla="*/ 2555875 w 3933825"/>
              <a:gd name="connsiteY1" fmla="*/ 3346450 h 3759200"/>
              <a:gd name="connsiteX2" fmla="*/ 2174875 w 3933825"/>
              <a:gd name="connsiteY2" fmla="*/ 3759200 h 3759200"/>
              <a:gd name="connsiteX3" fmla="*/ 2089150 w 3933825"/>
              <a:gd name="connsiteY3" fmla="*/ 3733800 h 3759200"/>
              <a:gd name="connsiteX4" fmla="*/ 1657350 w 3933825"/>
              <a:gd name="connsiteY4" fmla="*/ 3505200 h 3759200"/>
              <a:gd name="connsiteX5" fmla="*/ 1428750 w 3933825"/>
              <a:gd name="connsiteY5" fmla="*/ 3333750 h 3759200"/>
              <a:gd name="connsiteX6" fmla="*/ 1187450 w 3933825"/>
              <a:gd name="connsiteY6" fmla="*/ 3117850 h 3759200"/>
              <a:gd name="connsiteX7" fmla="*/ 914400 w 3933825"/>
              <a:gd name="connsiteY7" fmla="*/ 2819400 h 3759200"/>
              <a:gd name="connsiteX8" fmla="*/ 692150 w 3933825"/>
              <a:gd name="connsiteY8" fmla="*/ 2546350 h 3759200"/>
              <a:gd name="connsiteX9" fmla="*/ 355600 w 3933825"/>
              <a:gd name="connsiteY9" fmla="*/ 2006600 h 3759200"/>
              <a:gd name="connsiteX10" fmla="*/ 152400 w 3933825"/>
              <a:gd name="connsiteY10" fmla="*/ 1600200 h 3759200"/>
              <a:gd name="connsiteX11" fmla="*/ 31750 w 3933825"/>
              <a:gd name="connsiteY11" fmla="*/ 1238250 h 3759200"/>
              <a:gd name="connsiteX12" fmla="*/ 0 w 3933825"/>
              <a:gd name="connsiteY12" fmla="*/ 1028700 h 3759200"/>
              <a:gd name="connsiteX13" fmla="*/ 6350 w 3933825"/>
              <a:gd name="connsiteY13" fmla="*/ 812800 h 3759200"/>
              <a:gd name="connsiteX14" fmla="*/ 44450 w 3933825"/>
              <a:gd name="connsiteY14" fmla="*/ 628650 h 3759200"/>
              <a:gd name="connsiteX15" fmla="*/ 95250 w 3933825"/>
              <a:gd name="connsiteY15" fmla="*/ 469900 h 3759200"/>
              <a:gd name="connsiteX16" fmla="*/ 190500 w 3933825"/>
              <a:gd name="connsiteY16" fmla="*/ 317500 h 3759200"/>
              <a:gd name="connsiteX17" fmla="*/ 292100 w 3933825"/>
              <a:gd name="connsiteY17" fmla="*/ 228600 h 3759200"/>
              <a:gd name="connsiteX18" fmla="*/ 457200 w 3933825"/>
              <a:gd name="connsiteY18" fmla="*/ 107950 h 3759200"/>
              <a:gd name="connsiteX19" fmla="*/ 584200 w 3933825"/>
              <a:gd name="connsiteY19" fmla="*/ 44450 h 3759200"/>
              <a:gd name="connsiteX20" fmla="*/ 666750 w 3933825"/>
              <a:gd name="connsiteY20" fmla="*/ 19050 h 3759200"/>
              <a:gd name="connsiteX21" fmla="*/ 755650 w 3933825"/>
              <a:gd name="connsiteY21" fmla="*/ 0 h 3759200"/>
              <a:gd name="connsiteX22" fmla="*/ 831850 w 3933825"/>
              <a:gd name="connsiteY22" fmla="*/ 12700 h 3759200"/>
              <a:gd name="connsiteX23" fmla="*/ 908050 w 3933825"/>
              <a:gd name="connsiteY23" fmla="*/ 31750 h 3759200"/>
              <a:gd name="connsiteX24" fmla="*/ 1009650 w 3933825"/>
              <a:gd name="connsiteY24" fmla="*/ 82550 h 3759200"/>
              <a:gd name="connsiteX25" fmla="*/ 1149350 w 3933825"/>
              <a:gd name="connsiteY25" fmla="*/ 196850 h 3759200"/>
              <a:gd name="connsiteX26" fmla="*/ 1282700 w 3933825"/>
              <a:gd name="connsiteY26" fmla="*/ 323850 h 3759200"/>
              <a:gd name="connsiteX27" fmla="*/ 1435100 w 3933825"/>
              <a:gd name="connsiteY27" fmla="*/ 501650 h 3759200"/>
              <a:gd name="connsiteX28" fmla="*/ 1612900 w 3933825"/>
              <a:gd name="connsiteY28" fmla="*/ 692150 h 3759200"/>
              <a:gd name="connsiteX29" fmla="*/ 1790700 w 3933825"/>
              <a:gd name="connsiteY29" fmla="*/ 863600 h 3759200"/>
              <a:gd name="connsiteX30" fmla="*/ 1943100 w 3933825"/>
              <a:gd name="connsiteY30" fmla="*/ 933450 h 3759200"/>
              <a:gd name="connsiteX31" fmla="*/ 2063750 w 3933825"/>
              <a:gd name="connsiteY31" fmla="*/ 965200 h 3759200"/>
              <a:gd name="connsiteX32" fmla="*/ 2330450 w 3933825"/>
              <a:gd name="connsiteY32" fmla="*/ 977900 h 3759200"/>
              <a:gd name="connsiteX33" fmla="*/ 2571750 w 3933825"/>
              <a:gd name="connsiteY33" fmla="*/ 1009650 h 3759200"/>
              <a:gd name="connsiteX34" fmla="*/ 2806700 w 3933825"/>
              <a:gd name="connsiteY34" fmla="*/ 1041400 h 3759200"/>
              <a:gd name="connsiteX35" fmla="*/ 3073400 w 3933825"/>
              <a:gd name="connsiteY35" fmla="*/ 1130300 h 3759200"/>
              <a:gd name="connsiteX36" fmla="*/ 3206750 w 3933825"/>
              <a:gd name="connsiteY36" fmla="*/ 1206500 h 3759200"/>
              <a:gd name="connsiteX37" fmla="*/ 3397250 w 3933825"/>
              <a:gd name="connsiteY37" fmla="*/ 1346200 h 3759200"/>
              <a:gd name="connsiteX38" fmla="*/ 3575050 w 3933825"/>
              <a:gd name="connsiteY38" fmla="*/ 1517650 h 3759200"/>
              <a:gd name="connsiteX39" fmla="*/ 3727450 w 3933825"/>
              <a:gd name="connsiteY39" fmla="*/ 1727200 h 3759200"/>
              <a:gd name="connsiteX40" fmla="*/ 3835400 w 3933825"/>
              <a:gd name="connsiteY40" fmla="*/ 1911350 h 3759200"/>
              <a:gd name="connsiteX41" fmla="*/ 3933825 w 3933825"/>
              <a:gd name="connsiteY41" fmla="*/ 2085975 h 3759200"/>
              <a:gd name="connsiteX42" fmla="*/ 3844925 w 3933825"/>
              <a:gd name="connsiteY42" fmla="*/ 2155825 h 3759200"/>
              <a:gd name="connsiteX43" fmla="*/ 3495675 w 3933825"/>
              <a:gd name="connsiteY43" fmla="*/ 2444750 h 3759200"/>
              <a:gd name="connsiteX44" fmla="*/ 3105150 w 3933825"/>
              <a:gd name="connsiteY44" fmla="*/ 2835275 h 3759200"/>
              <a:gd name="connsiteX0" fmla="*/ 3105150 w 3933825"/>
              <a:gd name="connsiteY0" fmla="*/ 2835275 h 3759200"/>
              <a:gd name="connsiteX1" fmla="*/ 2555875 w 3933825"/>
              <a:gd name="connsiteY1" fmla="*/ 3346450 h 3759200"/>
              <a:gd name="connsiteX2" fmla="*/ 2174875 w 3933825"/>
              <a:gd name="connsiteY2" fmla="*/ 3759200 h 3759200"/>
              <a:gd name="connsiteX3" fmla="*/ 2089150 w 3933825"/>
              <a:gd name="connsiteY3" fmla="*/ 3733800 h 3759200"/>
              <a:gd name="connsiteX4" fmla="*/ 1657350 w 3933825"/>
              <a:gd name="connsiteY4" fmla="*/ 3505200 h 3759200"/>
              <a:gd name="connsiteX5" fmla="*/ 1428750 w 3933825"/>
              <a:gd name="connsiteY5" fmla="*/ 3333750 h 3759200"/>
              <a:gd name="connsiteX6" fmla="*/ 1187450 w 3933825"/>
              <a:gd name="connsiteY6" fmla="*/ 3117850 h 3759200"/>
              <a:gd name="connsiteX7" fmla="*/ 914400 w 3933825"/>
              <a:gd name="connsiteY7" fmla="*/ 2819400 h 3759200"/>
              <a:gd name="connsiteX8" fmla="*/ 692150 w 3933825"/>
              <a:gd name="connsiteY8" fmla="*/ 2546350 h 3759200"/>
              <a:gd name="connsiteX9" fmla="*/ 355600 w 3933825"/>
              <a:gd name="connsiteY9" fmla="*/ 2006600 h 3759200"/>
              <a:gd name="connsiteX10" fmla="*/ 152400 w 3933825"/>
              <a:gd name="connsiteY10" fmla="*/ 1600200 h 3759200"/>
              <a:gd name="connsiteX11" fmla="*/ 31750 w 3933825"/>
              <a:gd name="connsiteY11" fmla="*/ 1238250 h 3759200"/>
              <a:gd name="connsiteX12" fmla="*/ 0 w 3933825"/>
              <a:gd name="connsiteY12" fmla="*/ 1028700 h 3759200"/>
              <a:gd name="connsiteX13" fmla="*/ 6350 w 3933825"/>
              <a:gd name="connsiteY13" fmla="*/ 812800 h 3759200"/>
              <a:gd name="connsiteX14" fmla="*/ 44450 w 3933825"/>
              <a:gd name="connsiteY14" fmla="*/ 628650 h 3759200"/>
              <a:gd name="connsiteX15" fmla="*/ 95250 w 3933825"/>
              <a:gd name="connsiteY15" fmla="*/ 469900 h 3759200"/>
              <a:gd name="connsiteX16" fmla="*/ 190500 w 3933825"/>
              <a:gd name="connsiteY16" fmla="*/ 317500 h 3759200"/>
              <a:gd name="connsiteX17" fmla="*/ 292100 w 3933825"/>
              <a:gd name="connsiteY17" fmla="*/ 228600 h 3759200"/>
              <a:gd name="connsiteX18" fmla="*/ 457200 w 3933825"/>
              <a:gd name="connsiteY18" fmla="*/ 107950 h 3759200"/>
              <a:gd name="connsiteX19" fmla="*/ 584200 w 3933825"/>
              <a:gd name="connsiteY19" fmla="*/ 44450 h 3759200"/>
              <a:gd name="connsiteX20" fmla="*/ 666750 w 3933825"/>
              <a:gd name="connsiteY20" fmla="*/ 19050 h 3759200"/>
              <a:gd name="connsiteX21" fmla="*/ 755650 w 3933825"/>
              <a:gd name="connsiteY21" fmla="*/ 0 h 3759200"/>
              <a:gd name="connsiteX22" fmla="*/ 831850 w 3933825"/>
              <a:gd name="connsiteY22" fmla="*/ 12700 h 3759200"/>
              <a:gd name="connsiteX23" fmla="*/ 908050 w 3933825"/>
              <a:gd name="connsiteY23" fmla="*/ 31750 h 3759200"/>
              <a:gd name="connsiteX24" fmla="*/ 1009650 w 3933825"/>
              <a:gd name="connsiteY24" fmla="*/ 82550 h 3759200"/>
              <a:gd name="connsiteX25" fmla="*/ 1149350 w 3933825"/>
              <a:gd name="connsiteY25" fmla="*/ 196850 h 3759200"/>
              <a:gd name="connsiteX26" fmla="*/ 1282700 w 3933825"/>
              <a:gd name="connsiteY26" fmla="*/ 323850 h 3759200"/>
              <a:gd name="connsiteX27" fmla="*/ 1435100 w 3933825"/>
              <a:gd name="connsiteY27" fmla="*/ 501650 h 3759200"/>
              <a:gd name="connsiteX28" fmla="*/ 1612900 w 3933825"/>
              <a:gd name="connsiteY28" fmla="*/ 692150 h 3759200"/>
              <a:gd name="connsiteX29" fmla="*/ 1790700 w 3933825"/>
              <a:gd name="connsiteY29" fmla="*/ 863600 h 3759200"/>
              <a:gd name="connsiteX30" fmla="*/ 1943100 w 3933825"/>
              <a:gd name="connsiteY30" fmla="*/ 933450 h 3759200"/>
              <a:gd name="connsiteX31" fmla="*/ 2063750 w 3933825"/>
              <a:gd name="connsiteY31" fmla="*/ 965200 h 3759200"/>
              <a:gd name="connsiteX32" fmla="*/ 2330450 w 3933825"/>
              <a:gd name="connsiteY32" fmla="*/ 977900 h 3759200"/>
              <a:gd name="connsiteX33" fmla="*/ 2571750 w 3933825"/>
              <a:gd name="connsiteY33" fmla="*/ 1009650 h 3759200"/>
              <a:gd name="connsiteX34" fmla="*/ 2806700 w 3933825"/>
              <a:gd name="connsiteY34" fmla="*/ 1041400 h 3759200"/>
              <a:gd name="connsiteX35" fmla="*/ 3073400 w 3933825"/>
              <a:gd name="connsiteY35" fmla="*/ 1130300 h 3759200"/>
              <a:gd name="connsiteX36" fmla="*/ 3206750 w 3933825"/>
              <a:gd name="connsiteY36" fmla="*/ 1206500 h 3759200"/>
              <a:gd name="connsiteX37" fmla="*/ 3397250 w 3933825"/>
              <a:gd name="connsiteY37" fmla="*/ 1346200 h 3759200"/>
              <a:gd name="connsiteX38" fmla="*/ 3575050 w 3933825"/>
              <a:gd name="connsiteY38" fmla="*/ 1517650 h 3759200"/>
              <a:gd name="connsiteX39" fmla="*/ 3727450 w 3933825"/>
              <a:gd name="connsiteY39" fmla="*/ 1727200 h 3759200"/>
              <a:gd name="connsiteX40" fmla="*/ 3835400 w 3933825"/>
              <a:gd name="connsiteY40" fmla="*/ 1911350 h 3759200"/>
              <a:gd name="connsiteX41" fmla="*/ 3933825 w 3933825"/>
              <a:gd name="connsiteY41" fmla="*/ 2085975 h 3759200"/>
              <a:gd name="connsiteX42" fmla="*/ 3749675 w 3933825"/>
              <a:gd name="connsiteY42" fmla="*/ 2203450 h 3759200"/>
              <a:gd name="connsiteX43" fmla="*/ 3495675 w 3933825"/>
              <a:gd name="connsiteY43" fmla="*/ 2444750 h 3759200"/>
              <a:gd name="connsiteX44" fmla="*/ 3105150 w 3933825"/>
              <a:gd name="connsiteY44" fmla="*/ 2835275 h 3759200"/>
              <a:gd name="connsiteX0" fmla="*/ 3105150 w 3933825"/>
              <a:gd name="connsiteY0" fmla="*/ 2835275 h 3759200"/>
              <a:gd name="connsiteX1" fmla="*/ 2555875 w 3933825"/>
              <a:gd name="connsiteY1" fmla="*/ 3346450 h 3759200"/>
              <a:gd name="connsiteX2" fmla="*/ 2174875 w 3933825"/>
              <a:gd name="connsiteY2" fmla="*/ 3759200 h 3759200"/>
              <a:gd name="connsiteX3" fmla="*/ 2089150 w 3933825"/>
              <a:gd name="connsiteY3" fmla="*/ 3733800 h 3759200"/>
              <a:gd name="connsiteX4" fmla="*/ 1657350 w 3933825"/>
              <a:gd name="connsiteY4" fmla="*/ 3505200 h 3759200"/>
              <a:gd name="connsiteX5" fmla="*/ 1428750 w 3933825"/>
              <a:gd name="connsiteY5" fmla="*/ 3333750 h 3759200"/>
              <a:gd name="connsiteX6" fmla="*/ 1187450 w 3933825"/>
              <a:gd name="connsiteY6" fmla="*/ 3117850 h 3759200"/>
              <a:gd name="connsiteX7" fmla="*/ 914400 w 3933825"/>
              <a:gd name="connsiteY7" fmla="*/ 2819400 h 3759200"/>
              <a:gd name="connsiteX8" fmla="*/ 692150 w 3933825"/>
              <a:gd name="connsiteY8" fmla="*/ 2546350 h 3759200"/>
              <a:gd name="connsiteX9" fmla="*/ 355600 w 3933825"/>
              <a:gd name="connsiteY9" fmla="*/ 2006600 h 3759200"/>
              <a:gd name="connsiteX10" fmla="*/ 152400 w 3933825"/>
              <a:gd name="connsiteY10" fmla="*/ 1600200 h 3759200"/>
              <a:gd name="connsiteX11" fmla="*/ 31750 w 3933825"/>
              <a:gd name="connsiteY11" fmla="*/ 1238250 h 3759200"/>
              <a:gd name="connsiteX12" fmla="*/ 0 w 3933825"/>
              <a:gd name="connsiteY12" fmla="*/ 1028700 h 3759200"/>
              <a:gd name="connsiteX13" fmla="*/ 6350 w 3933825"/>
              <a:gd name="connsiteY13" fmla="*/ 812800 h 3759200"/>
              <a:gd name="connsiteX14" fmla="*/ 44450 w 3933825"/>
              <a:gd name="connsiteY14" fmla="*/ 628650 h 3759200"/>
              <a:gd name="connsiteX15" fmla="*/ 95250 w 3933825"/>
              <a:gd name="connsiteY15" fmla="*/ 469900 h 3759200"/>
              <a:gd name="connsiteX16" fmla="*/ 190500 w 3933825"/>
              <a:gd name="connsiteY16" fmla="*/ 317500 h 3759200"/>
              <a:gd name="connsiteX17" fmla="*/ 292100 w 3933825"/>
              <a:gd name="connsiteY17" fmla="*/ 228600 h 3759200"/>
              <a:gd name="connsiteX18" fmla="*/ 457200 w 3933825"/>
              <a:gd name="connsiteY18" fmla="*/ 107950 h 3759200"/>
              <a:gd name="connsiteX19" fmla="*/ 584200 w 3933825"/>
              <a:gd name="connsiteY19" fmla="*/ 44450 h 3759200"/>
              <a:gd name="connsiteX20" fmla="*/ 666750 w 3933825"/>
              <a:gd name="connsiteY20" fmla="*/ 19050 h 3759200"/>
              <a:gd name="connsiteX21" fmla="*/ 755650 w 3933825"/>
              <a:gd name="connsiteY21" fmla="*/ 0 h 3759200"/>
              <a:gd name="connsiteX22" fmla="*/ 831850 w 3933825"/>
              <a:gd name="connsiteY22" fmla="*/ 12700 h 3759200"/>
              <a:gd name="connsiteX23" fmla="*/ 908050 w 3933825"/>
              <a:gd name="connsiteY23" fmla="*/ 31750 h 3759200"/>
              <a:gd name="connsiteX24" fmla="*/ 1009650 w 3933825"/>
              <a:gd name="connsiteY24" fmla="*/ 82550 h 3759200"/>
              <a:gd name="connsiteX25" fmla="*/ 1149350 w 3933825"/>
              <a:gd name="connsiteY25" fmla="*/ 196850 h 3759200"/>
              <a:gd name="connsiteX26" fmla="*/ 1282700 w 3933825"/>
              <a:gd name="connsiteY26" fmla="*/ 323850 h 3759200"/>
              <a:gd name="connsiteX27" fmla="*/ 1435100 w 3933825"/>
              <a:gd name="connsiteY27" fmla="*/ 501650 h 3759200"/>
              <a:gd name="connsiteX28" fmla="*/ 1612900 w 3933825"/>
              <a:gd name="connsiteY28" fmla="*/ 692150 h 3759200"/>
              <a:gd name="connsiteX29" fmla="*/ 1790700 w 3933825"/>
              <a:gd name="connsiteY29" fmla="*/ 863600 h 3759200"/>
              <a:gd name="connsiteX30" fmla="*/ 1943100 w 3933825"/>
              <a:gd name="connsiteY30" fmla="*/ 933450 h 3759200"/>
              <a:gd name="connsiteX31" fmla="*/ 2063750 w 3933825"/>
              <a:gd name="connsiteY31" fmla="*/ 965200 h 3759200"/>
              <a:gd name="connsiteX32" fmla="*/ 2330450 w 3933825"/>
              <a:gd name="connsiteY32" fmla="*/ 977900 h 3759200"/>
              <a:gd name="connsiteX33" fmla="*/ 2571750 w 3933825"/>
              <a:gd name="connsiteY33" fmla="*/ 1009650 h 3759200"/>
              <a:gd name="connsiteX34" fmla="*/ 2806700 w 3933825"/>
              <a:gd name="connsiteY34" fmla="*/ 1041400 h 3759200"/>
              <a:gd name="connsiteX35" fmla="*/ 3073400 w 3933825"/>
              <a:gd name="connsiteY35" fmla="*/ 1130300 h 3759200"/>
              <a:gd name="connsiteX36" fmla="*/ 3206750 w 3933825"/>
              <a:gd name="connsiteY36" fmla="*/ 1206500 h 3759200"/>
              <a:gd name="connsiteX37" fmla="*/ 3397250 w 3933825"/>
              <a:gd name="connsiteY37" fmla="*/ 1346200 h 3759200"/>
              <a:gd name="connsiteX38" fmla="*/ 3575050 w 3933825"/>
              <a:gd name="connsiteY38" fmla="*/ 1517650 h 3759200"/>
              <a:gd name="connsiteX39" fmla="*/ 3727450 w 3933825"/>
              <a:gd name="connsiteY39" fmla="*/ 1727200 h 3759200"/>
              <a:gd name="connsiteX40" fmla="*/ 3835400 w 3933825"/>
              <a:gd name="connsiteY40" fmla="*/ 1911350 h 3759200"/>
              <a:gd name="connsiteX41" fmla="*/ 3933825 w 3933825"/>
              <a:gd name="connsiteY41" fmla="*/ 2038350 h 3759200"/>
              <a:gd name="connsiteX42" fmla="*/ 3749675 w 3933825"/>
              <a:gd name="connsiteY42" fmla="*/ 2203450 h 3759200"/>
              <a:gd name="connsiteX43" fmla="*/ 3495675 w 3933825"/>
              <a:gd name="connsiteY43" fmla="*/ 2444750 h 3759200"/>
              <a:gd name="connsiteX44" fmla="*/ 3105150 w 3933825"/>
              <a:gd name="connsiteY44" fmla="*/ 2835275 h 3759200"/>
              <a:gd name="connsiteX0" fmla="*/ 3105150 w 3895725"/>
              <a:gd name="connsiteY0" fmla="*/ 2835275 h 3759200"/>
              <a:gd name="connsiteX1" fmla="*/ 2555875 w 3895725"/>
              <a:gd name="connsiteY1" fmla="*/ 3346450 h 3759200"/>
              <a:gd name="connsiteX2" fmla="*/ 2174875 w 3895725"/>
              <a:gd name="connsiteY2" fmla="*/ 3759200 h 3759200"/>
              <a:gd name="connsiteX3" fmla="*/ 2089150 w 3895725"/>
              <a:gd name="connsiteY3" fmla="*/ 3733800 h 3759200"/>
              <a:gd name="connsiteX4" fmla="*/ 1657350 w 3895725"/>
              <a:gd name="connsiteY4" fmla="*/ 3505200 h 3759200"/>
              <a:gd name="connsiteX5" fmla="*/ 1428750 w 3895725"/>
              <a:gd name="connsiteY5" fmla="*/ 3333750 h 3759200"/>
              <a:gd name="connsiteX6" fmla="*/ 1187450 w 3895725"/>
              <a:gd name="connsiteY6" fmla="*/ 3117850 h 3759200"/>
              <a:gd name="connsiteX7" fmla="*/ 914400 w 3895725"/>
              <a:gd name="connsiteY7" fmla="*/ 2819400 h 3759200"/>
              <a:gd name="connsiteX8" fmla="*/ 692150 w 3895725"/>
              <a:gd name="connsiteY8" fmla="*/ 2546350 h 3759200"/>
              <a:gd name="connsiteX9" fmla="*/ 355600 w 3895725"/>
              <a:gd name="connsiteY9" fmla="*/ 2006600 h 3759200"/>
              <a:gd name="connsiteX10" fmla="*/ 152400 w 3895725"/>
              <a:gd name="connsiteY10" fmla="*/ 1600200 h 3759200"/>
              <a:gd name="connsiteX11" fmla="*/ 31750 w 3895725"/>
              <a:gd name="connsiteY11" fmla="*/ 1238250 h 3759200"/>
              <a:gd name="connsiteX12" fmla="*/ 0 w 3895725"/>
              <a:gd name="connsiteY12" fmla="*/ 1028700 h 3759200"/>
              <a:gd name="connsiteX13" fmla="*/ 6350 w 3895725"/>
              <a:gd name="connsiteY13" fmla="*/ 812800 h 3759200"/>
              <a:gd name="connsiteX14" fmla="*/ 44450 w 3895725"/>
              <a:gd name="connsiteY14" fmla="*/ 628650 h 3759200"/>
              <a:gd name="connsiteX15" fmla="*/ 95250 w 3895725"/>
              <a:gd name="connsiteY15" fmla="*/ 469900 h 3759200"/>
              <a:gd name="connsiteX16" fmla="*/ 190500 w 3895725"/>
              <a:gd name="connsiteY16" fmla="*/ 317500 h 3759200"/>
              <a:gd name="connsiteX17" fmla="*/ 292100 w 3895725"/>
              <a:gd name="connsiteY17" fmla="*/ 228600 h 3759200"/>
              <a:gd name="connsiteX18" fmla="*/ 457200 w 3895725"/>
              <a:gd name="connsiteY18" fmla="*/ 107950 h 3759200"/>
              <a:gd name="connsiteX19" fmla="*/ 584200 w 3895725"/>
              <a:gd name="connsiteY19" fmla="*/ 44450 h 3759200"/>
              <a:gd name="connsiteX20" fmla="*/ 666750 w 3895725"/>
              <a:gd name="connsiteY20" fmla="*/ 19050 h 3759200"/>
              <a:gd name="connsiteX21" fmla="*/ 755650 w 3895725"/>
              <a:gd name="connsiteY21" fmla="*/ 0 h 3759200"/>
              <a:gd name="connsiteX22" fmla="*/ 831850 w 3895725"/>
              <a:gd name="connsiteY22" fmla="*/ 12700 h 3759200"/>
              <a:gd name="connsiteX23" fmla="*/ 908050 w 3895725"/>
              <a:gd name="connsiteY23" fmla="*/ 31750 h 3759200"/>
              <a:gd name="connsiteX24" fmla="*/ 1009650 w 3895725"/>
              <a:gd name="connsiteY24" fmla="*/ 82550 h 3759200"/>
              <a:gd name="connsiteX25" fmla="*/ 1149350 w 3895725"/>
              <a:gd name="connsiteY25" fmla="*/ 196850 h 3759200"/>
              <a:gd name="connsiteX26" fmla="*/ 1282700 w 3895725"/>
              <a:gd name="connsiteY26" fmla="*/ 323850 h 3759200"/>
              <a:gd name="connsiteX27" fmla="*/ 1435100 w 3895725"/>
              <a:gd name="connsiteY27" fmla="*/ 501650 h 3759200"/>
              <a:gd name="connsiteX28" fmla="*/ 1612900 w 3895725"/>
              <a:gd name="connsiteY28" fmla="*/ 692150 h 3759200"/>
              <a:gd name="connsiteX29" fmla="*/ 1790700 w 3895725"/>
              <a:gd name="connsiteY29" fmla="*/ 863600 h 3759200"/>
              <a:gd name="connsiteX30" fmla="*/ 1943100 w 3895725"/>
              <a:gd name="connsiteY30" fmla="*/ 933450 h 3759200"/>
              <a:gd name="connsiteX31" fmla="*/ 2063750 w 3895725"/>
              <a:gd name="connsiteY31" fmla="*/ 965200 h 3759200"/>
              <a:gd name="connsiteX32" fmla="*/ 2330450 w 3895725"/>
              <a:gd name="connsiteY32" fmla="*/ 977900 h 3759200"/>
              <a:gd name="connsiteX33" fmla="*/ 2571750 w 3895725"/>
              <a:gd name="connsiteY33" fmla="*/ 1009650 h 3759200"/>
              <a:gd name="connsiteX34" fmla="*/ 2806700 w 3895725"/>
              <a:gd name="connsiteY34" fmla="*/ 1041400 h 3759200"/>
              <a:gd name="connsiteX35" fmla="*/ 3073400 w 3895725"/>
              <a:gd name="connsiteY35" fmla="*/ 1130300 h 3759200"/>
              <a:gd name="connsiteX36" fmla="*/ 3206750 w 3895725"/>
              <a:gd name="connsiteY36" fmla="*/ 1206500 h 3759200"/>
              <a:gd name="connsiteX37" fmla="*/ 3397250 w 3895725"/>
              <a:gd name="connsiteY37" fmla="*/ 1346200 h 3759200"/>
              <a:gd name="connsiteX38" fmla="*/ 3575050 w 3895725"/>
              <a:gd name="connsiteY38" fmla="*/ 1517650 h 3759200"/>
              <a:gd name="connsiteX39" fmla="*/ 3727450 w 3895725"/>
              <a:gd name="connsiteY39" fmla="*/ 1727200 h 3759200"/>
              <a:gd name="connsiteX40" fmla="*/ 3835400 w 3895725"/>
              <a:gd name="connsiteY40" fmla="*/ 1911350 h 3759200"/>
              <a:gd name="connsiteX41" fmla="*/ 3895725 w 3895725"/>
              <a:gd name="connsiteY41" fmla="*/ 2057400 h 3759200"/>
              <a:gd name="connsiteX42" fmla="*/ 3749675 w 3895725"/>
              <a:gd name="connsiteY42" fmla="*/ 2203450 h 3759200"/>
              <a:gd name="connsiteX43" fmla="*/ 3495675 w 3895725"/>
              <a:gd name="connsiteY43" fmla="*/ 2444750 h 3759200"/>
              <a:gd name="connsiteX44" fmla="*/ 3105150 w 3895725"/>
              <a:gd name="connsiteY44" fmla="*/ 2835275 h 3759200"/>
              <a:gd name="connsiteX0" fmla="*/ 3105150 w 3895725"/>
              <a:gd name="connsiteY0" fmla="*/ 2835275 h 3733800"/>
              <a:gd name="connsiteX1" fmla="*/ 2555875 w 3895725"/>
              <a:gd name="connsiteY1" fmla="*/ 3346450 h 3733800"/>
              <a:gd name="connsiteX2" fmla="*/ 2187575 w 3895725"/>
              <a:gd name="connsiteY2" fmla="*/ 3708400 h 3733800"/>
              <a:gd name="connsiteX3" fmla="*/ 2089150 w 3895725"/>
              <a:gd name="connsiteY3" fmla="*/ 3733800 h 3733800"/>
              <a:gd name="connsiteX4" fmla="*/ 1657350 w 3895725"/>
              <a:gd name="connsiteY4" fmla="*/ 3505200 h 3733800"/>
              <a:gd name="connsiteX5" fmla="*/ 1428750 w 3895725"/>
              <a:gd name="connsiteY5" fmla="*/ 3333750 h 3733800"/>
              <a:gd name="connsiteX6" fmla="*/ 1187450 w 3895725"/>
              <a:gd name="connsiteY6" fmla="*/ 3117850 h 3733800"/>
              <a:gd name="connsiteX7" fmla="*/ 914400 w 3895725"/>
              <a:gd name="connsiteY7" fmla="*/ 2819400 h 3733800"/>
              <a:gd name="connsiteX8" fmla="*/ 692150 w 3895725"/>
              <a:gd name="connsiteY8" fmla="*/ 2546350 h 3733800"/>
              <a:gd name="connsiteX9" fmla="*/ 355600 w 3895725"/>
              <a:gd name="connsiteY9" fmla="*/ 2006600 h 3733800"/>
              <a:gd name="connsiteX10" fmla="*/ 152400 w 3895725"/>
              <a:gd name="connsiteY10" fmla="*/ 1600200 h 3733800"/>
              <a:gd name="connsiteX11" fmla="*/ 31750 w 3895725"/>
              <a:gd name="connsiteY11" fmla="*/ 1238250 h 3733800"/>
              <a:gd name="connsiteX12" fmla="*/ 0 w 3895725"/>
              <a:gd name="connsiteY12" fmla="*/ 1028700 h 3733800"/>
              <a:gd name="connsiteX13" fmla="*/ 6350 w 3895725"/>
              <a:gd name="connsiteY13" fmla="*/ 812800 h 3733800"/>
              <a:gd name="connsiteX14" fmla="*/ 44450 w 3895725"/>
              <a:gd name="connsiteY14" fmla="*/ 628650 h 3733800"/>
              <a:gd name="connsiteX15" fmla="*/ 95250 w 3895725"/>
              <a:gd name="connsiteY15" fmla="*/ 469900 h 3733800"/>
              <a:gd name="connsiteX16" fmla="*/ 190500 w 3895725"/>
              <a:gd name="connsiteY16" fmla="*/ 317500 h 3733800"/>
              <a:gd name="connsiteX17" fmla="*/ 292100 w 3895725"/>
              <a:gd name="connsiteY17" fmla="*/ 228600 h 3733800"/>
              <a:gd name="connsiteX18" fmla="*/ 457200 w 3895725"/>
              <a:gd name="connsiteY18" fmla="*/ 107950 h 3733800"/>
              <a:gd name="connsiteX19" fmla="*/ 584200 w 3895725"/>
              <a:gd name="connsiteY19" fmla="*/ 44450 h 3733800"/>
              <a:gd name="connsiteX20" fmla="*/ 666750 w 3895725"/>
              <a:gd name="connsiteY20" fmla="*/ 19050 h 3733800"/>
              <a:gd name="connsiteX21" fmla="*/ 755650 w 3895725"/>
              <a:gd name="connsiteY21" fmla="*/ 0 h 3733800"/>
              <a:gd name="connsiteX22" fmla="*/ 831850 w 3895725"/>
              <a:gd name="connsiteY22" fmla="*/ 12700 h 3733800"/>
              <a:gd name="connsiteX23" fmla="*/ 908050 w 3895725"/>
              <a:gd name="connsiteY23" fmla="*/ 31750 h 3733800"/>
              <a:gd name="connsiteX24" fmla="*/ 1009650 w 3895725"/>
              <a:gd name="connsiteY24" fmla="*/ 82550 h 3733800"/>
              <a:gd name="connsiteX25" fmla="*/ 1149350 w 3895725"/>
              <a:gd name="connsiteY25" fmla="*/ 196850 h 3733800"/>
              <a:gd name="connsiteX26" fmla="*/ 1282700 w 3895725"/>
              <a:gd name="connsiteY26" fmla="*/ 323850 h 3733800"/>
              <a:gd name="connsiteX27" fmla="*/ 1435100 w 3895725"/>
              <a:gd name="connsiteY27" fmla="*/ 501650 h 3733800"/>
              <a:gd name="connsiteX28" fmla="*/ 1612900 w 3895725"/>
              <a:gd name="connsiteY28" fmla="*/ 692150 h 3733800"/>
              <a:gd name="connsiteX29" fmla="*/ 1790700 w 3895725"/>
              <a:gd name="connsiteY29" fmla="*/ 863600 h 3733800"/>
              <a:gd name="connsiteX30" fmla="*/ 1943100 w 3895725"/>
              <a:gd name="connsiteY30" fmla="*/ 933450 h 3733800"/>
              <a:gd name="connsiteX31" fmla="*/ 2063750 w 3895725"/>
              <a:gd name="connsiteY31" fmla="*/ 965200 h 3733800"/>
              <a:gd name="connsiteX32" fmla="*/ 2330450 w 3895725"/>
              <a:gd name="connsiteY32" fmla="*/ 977900 h 3733800"/>
              <a:gd name="connsiteX33" fmla="*/ 2571750 w 3895725"/>
              <a:gd name="connsiteY33" fmla="*/ 1009650 h 3733800"/>
              <a:gd name="connsiteX34" fmla="*/ 2806700 w 3895725"/>
              <a:gd name="connsiteY34" fmla="*/ 1041400 h 3733800"/>
              <a:gd name="connsiteX35" fmla="*/ 3073400 w 3895725"/>
              <a:gd name="connsiteY35" fmla="*/ 1130300 h 3733800"/>
              <a:gd name="connsiteX36" fmla="*/ 3206750 w 3895725"/>
              <a:gd name="connsiteY36" fmla="*/ 1206500 h 3733800"/>
              <a:gd name="connsiteX37" fmla="*/ 3397250 w 3895725"/>
              <a:gd name="connsiteY37" fmla="*/ 1346200 h 3733800"/>
              <a:gd name="connsiteX38" fmla="*/ 3575050 w 3895725"/>
              <a:gd name="connsiteY38" fmla="*/ 1517650 h 3733800"/>
              <a:gd name="connsiteX39" fmla="*/ 3727450 w 3895725"/>
              <a:gd name="connsiteY39" fmla="*/ 1727200 h 3733800"/>
              <a:gd name="connsiteX40" fmla="*/ 3835400 w 3895725"/>
              <a:gd name="connsiteY40" fmla="*/ 1911350 h 3733800"/>
              <a:gd name="connsiteX41" fmla="*/ 3895725 w 3895725"/>
              <a:gd name="connsiteY41" fmla="*/ 2057400 h 3733800"/>
              <a:gd name="connsiteX42" fmla="*/ 3749675 w 3895725"/>
              <a:gd name="connsiteY42" fmla="*/ 2203450 h 3733800"/>
              <a:gd name="connsiteX43" fmla="*/ 3495675 w 3895725"/>
              <a:gd name="connsiteY43" fmla="*/ 2444750 h 3733800"/>
              <a:gd name="connsiteX44" fmla="*/ 3105150 w 3895725"/>
              <a:gd name="connsiteY44" fmla="*/ 2835275 h 3733800"/>
              <a:gd name="connsiteX0" fmla="*/ 3105150 w 3895725"/>
              <a:gd name="connsiteY0" fmla="*/ 2835275 h 3771900"/>
              <a:gd name="connsiteX1" fmla="*/ 2555875 w 3895725"/>
              <a:gd name="connsiteY1" fmla="*/ 3346450 h 3771900"/>
              <a:gd name="connsiteX2" fmla="*/ 2187575 w 3895725"/>
              <a:gd name="connsiteY2" fmla="*/ 3708400 h 3771900"/>
              <a:gd name="connsiteX3" fmla="*/ 2114550 w 3895725"/>
              <a:gd name="connsiteY3" fmla="*/ 3771900 h 3771900"/>
              <a:gd name="connsiteX4" fmla="*/ 1657350 w 3895725"/>
              <a:gd name="connsiteY4" fmla="*/ 3505200 h 3771900"/>
              <a:gd name="connsiteX5" fmla="*/ 1428750 w 3895725"/>
              <a:gd name="connsiteY5" fmla="*/ 3333750 h 3771900"/>
              <a:gd name="connsiteX6" fmla="*/ 1187450 w 3895725"/>
              <a:gd name="connsiteY6" fmla="*/ 3117850 h 3771900"/>
              <a:gd name="connsiteX7" fmla="*/ 914400 w 3895725"/>
              <a:gd name="connsiteY7" fmla="*/ 2819400 h 3771900"/>
              <a:gd name="connsiteX8" fmla="*/ 692150 w 3895725"/>
              <a:gd name="connsiteY8" fmla="*/ 2546350 h 3771900"/>
              <a:gd name="connsiteX9" fmla="*/ 355600 w 3895725"/>
              <a:gd name="connsiteY9" fmla="*/ 2006600 h 3771900"/>
              <a:gd name="connsiteX10" fmla="*/ 152400 w 3895725"/>
              <a:gd name="connsiteY10" fmla="*/ 1600200 h 3771900"/>
              <a:gd name="connsiteX11" fmla="*/ 31750 w 3895725"/>
              <a:gd name="connsiteY11" fmla="*/ 1238250 h 3771900"/>
              <a:gd name="connsiteX12" fmla="*/ 0 w 3895725"/>
              <a:gd name="connsiteY12" fmla="*/ 1028700 h 3771900"/>
              <a:gd name="connsiteX13" fmla="*/ 6350 w 3895725"/>
              <a:gd name="connsiteY13" fmla="*/ 812800 h 3771900"/>
              <a:gd name="connsiteX14" fmla="*/ 44450 w 3895725"/>
              <a:gd name="connsiteY14" fmla="*/ 628650 h 3771900"/>
              <a:gd name="connsiteX15" fmla="*/ 95250 w 3895725"/>
              <a:gd name="connsiteY15" fmla="*/ 469900 h 3771900"/>
              <a:gd name="connsiteX16" fmla="*/ 190500 w 3895725"/>
              <a:gd name="connsiteY16" fmla="*/ 317500 h 3771900"/>
              <a:gd name="connsiteX17" fmla="*/ 292100 w 3895725"/>
              <a:gd name="connsiteY17" fmla="*/ 228600 h 3771900"/>
              <a:gd name="connsiteX18" fmla="*/ 457200 w 3895725"/>
              <a:gd name="connsiteY18" fmla="*/ 107950 h 3771900"/>
              <a:gd name="connsiteX19" fmla="*/ 584200 w 3895725"/>
              <a:gd name="connsiteY19" fmla="*/ 44450 h 3771900"/>
              <a:gd name="connsiteX20" fmla="*/ 666750 w 3895725"/>
              <a:gd name="connsiteY20" fmla="*/ 19050 h 3771900"/>
              <a:gd name="connsiteX21" fmla="*/ 755650 w 3895725"/>
              <a:gd name="connsiteY21" fmla="*/ 0 h 3771900"/>
              <a:gd name="connsiteX22" fmla="*/ 831850 w 3895725"/>
              <a:gd name="connsiteY22" fmla="*/ 12700 h 3771900"/>
              <a:gd name="connsiteX23" fmla="*/ 908050 w 3895725"/>
              <a:gd name="connsiteY23" fmla="*/ 31750 h 3771900"/>
              <a:gd name="connsiteX24" fmla="*/ 1009650 w 3895725"/>
              <a:gd name="connsiteY24" fmla="*/ 82550 h 3771900"/>
              <a:gd name="connsiteX25" fmla="*/ 1149350 w 3895725"/>
              <a:gd name="connsiteY25" fmla="*/ 196850 h 3771900"/>
              <a:gd name="connsiteX26" fmla="*/ 1282700 w 3895725"/>
              <a:gd name="connsiteY26" fmla="*/ 323850 h 3771900"/>
              <a:gd name="connsiteX27" fmla="*/ 1435100 w 3895725"/>
              <a:gd name="connsiteY27" fmla="*/ 501650 h 3771900"/>
              <a:gd name="connsiteX28" fmla="*/ 1612900 w 3895725"/>
              <a:gd name="connsiteY28" fmla="*/ 692150 h 3771900"/>
              <a:gd name="connsiteX29" fmla="*/ 1790700 w 3895725"/>
              <a:gd name="connsiteY29" fmla="*/ 863600 h 3771900"/>
              <a:gd name="connsiteX30" fmla="*/ 1943100 w 3895725"/>
              <a:gd name="connsiteY30" fmla="*/ 933450 h 3771900"/>
              <a:gd name="connsiteX31" fmla="*/ 2063750 w 3895725"/>
              <a:gd name="connsiteY31" fmla="*/ 965200 h 3771900"/>
              <a:gd name="connsiteX32" fmla="*/ 2330450 w 3895725"/>
              <a:gd name="connsiteY32" fmla="*/ 977900 h 3771900"/>
              <a:gd name="connsiteX33" fmla="*/ 2571750 w 3895725"/>
              <a:gd name="connsiteY33" fmla="*/ 1009650 h 3771900"/>
              <a:gd name="connsiteX34" fmla="*/ 2806700 w 3895725"/>
              <a:gd name="connsiteY34" fmla="*/ 1041400 h 3771900"/>
              <a:gd name="connsiteX35" fmla="*/ 3073400 w 3895725"/>
              <a:gd name="connsiteY35" fmla="*/ 1130300 h 3771900"/>
              <a:gd name="connsiteX36" fmla="*/ 3206750 w 3895725"/>
              <a:gd name="connsiteY36" fmla="*/ 1206500 h 3771900"/>
              <a:gd name="connsiteX37" fmla="*/ 3397250 w 3895725"/>
              <a:gd name="connsiteY37" fmla="*/ 1346200 h 3771900"/>
              <a:gd name="connsiteX38" fmla="*/ 3575050 w 3895725"/>
              <a:gd name="connsiteY38" fmla="*/ 1517650 h 3771900"/>
              <a:gd name="connsiteX39" fmla="*/ 3727450 w 3895725"/>
              <a:gd name="connsiteY39" fmla="*/ 1727200 h 3771900"/>
              <a:gd name="connsiteX40" fmla="*/ 3835400 w 3895725"/>
              <a:gd name="connsiteY40" fmla="*/ 1911350 h 3771900"/>
              <a:gd name="connsiteX41" fmla="*/ 3895725 w 3895725"/>
              <a:gd name="connsiteY41" fmla="*/ 2057400 h 3771900"/>
              <a:gd name="connsiteX42" fmla="*/ 3749675 w 3895725"/>
              <a:gd name="connsiteY42" fmla="*/ 2203450 h 3771900"/>
              <a:gd name="connsiteX43" fmla="*/ 3495675 w 3895725"/>
              <a:gd name="connsiteY43" fmla="*/ 2444750 h 3771900"/>
              <a:gd name="connsiteX44" fmla="*/ 3105150 w 3895725"/>
              <a:gd name="connsiteY44" fmla="*/ 2835275 h 3771900"/>
              <a:gd name="connsiteX0" fmla="*/ 3105150 w 3895725"/>
              <a:gd name="connsiteY0" fmla="*/ 2835275 h 3771900"/>
              <a:gd name="connsiteX1" fmla="*/ 2555875 w 3895725"/>
              <a:gd name="connsiteY1" fmla="*/ 3346450 h 3771900"/>
              <a:gd name="connsiteX2" fmla="*/ 2187575 w 3895725"/>
              <a:gd name="connsiteY2" fmla="*/ 3708400 h 3771900"/>
              <a:gd name="connsiteX3" fmla="*/ 2114550 w 3895725"/>
              <a:gd name="connsiteY3" fmla="*/ 3771900 h 3771900"/>
              <a:gd name="connsiteX4" fmla="*/ 1587500 w 3895725"/>
              <a:gd name="connsiteY4" fmla="*/ 3492500 h 3771900"/>
              <a:gd name="connsiteX5" fmla="*/ 1428750 w 3895725"/>
              <a:gd name="connsiteY5" fmla="*/ 3333750 h 3771900"/>
              <a:gd name="connsiteX6" fmla="*/ 1187450 w 3895725"/>
              <a:gd name="connsiteY6" fmla="*/ 3117850 h 3771900"/>
              <a:gd name="connsiteX7" fmla="*/ 914400 w 3895725"/>
              <a:gd name="connsiteY7" fmla="*/ 2819400 h 3771900"/>
              <a:gd name="connsiteX8" fmla="*/ 692150 w 3895725"/>
              <a:gd name="connsiteY8" fmla="*/ 2546350 h 3771900"/>
              <a:gd name="connsiteX9" fmla="*/ 355600 w 3895725"/>
              <a:gd name="connsiteY9" fmla="*/ 2006600 h 3771900"/>
              <a:gd name="connsiteX10" fmla="*/ 152400 w 3895725"/>
              <a:gd name="connsiteY10" fmla="*/ 1600200 h 3771900"/>
              <a:gd name="connsiteX11" fmla="*/ 31750 w 3895725"/>
              <a:gd name="connsiteY11" fmla="*/ 1238250 h 3771900"/>
              <a:gd name="connsiteX12" fmla="*/ 0 w 3895725"/>
              <a:gd name="connsiteY12" fmla="*/ 1028700 h 3771900"/>
              <a:gd name="connsiteX13" fmla="*/ 6350 w 3895725"/>
              <a:gd name="connsiteY13" fmla="*/ 812800 h 3771900"/>
              <a:gd name="connsiteX14" fmla="*/ 44450 w 3895725"/>
              <a:gd name="connsiteY14" fmla="*/ 628650 h 3771900"/>
              <a:gd name="connsiteX15" fmla="*/ 95250 w 3895725"/>
              <a:gd name="connsiteY15" fmla="*/ 469900 h 3771900"/>
              <a:gd name="connsiteX16" fmla="*/ 190500 w 3895725"/>
              <a:gd name="connsiteY16" fmla="*/ 317500 h 3771900"/>
              <a:gd name="connsiteX17" fmla="*/ 292100 w 3895725"/>
              <a:gd name="connsiteY17" fmla="*/ 228600 h 3771900"/>
              <a:gd name="connsiteX18" fmla="*/ 457200 w 3895725"/>
              <a:gd name="connsiteY18" fmla="*/ 107950 h 3771900"/>
              <a:gd name="connsiteX19" fmla="*/ 584200 w 3895725"/>
              <a:gd name="connsiteY19" fmla="*/ 44450 h 3771900"/>
              <a:gd name="connsiteX20" fmla="*/ 666750 w 3895725"/>
              <a:gd name="connsiteY20" fmla="*/ 19050 h 3771900"/>
              <a:gd name="connsiteX21" fmla="*/ 755650 w 3895725"/>
              <a:gd name="connsiteY21" fmla="*/ 0 h 3771900"/>
              <a:gd name="connsiteX22" fmla="*/ 831850 w 3895725"/>
              <a:gd name="connsiteY22" fmla="*/ 12700 h 3771900"/>
              <a:gd name="connsiteX23" fmla="*/ 908050 w 3895725"/>
              <a:gd name="connsiteY23" fmla="*/ 31750 h 3771900"/>
              <a:gd name="connsiteX24" fmla="*/ 1009650 w 3895725"/>
              <a:gd name="connsiteY24" fmla="*/ 82550 h 3771900"/>
              <a:gd name="connsiteX25" fmla="*/ 1149350 w 3895725"/>
              <a:gd name="connsiteY25" fmla="*/ 196850 h 3771900"/>
              <a:gd name="connsiteX26" fmla="*/ 1282700 w 3895725"/>
              <a:gd name="connsiteY26" fmla="*/ 323850 h 3771900"/>
              <a:gd name="connsiteX27" fmla="*/ 1435100 w 3895725"/>
              <a:gd name="connsiteY27" fmla="*/ 501650 h 3771900"/>
              <a:gd name="connsiteX28" fmla="*/ 1612900 w 3895725"/>
              <a:gd name="connsiteY28" fmla="*/ 692150 h 3771900"/>
              <a:gd name="connsiteX29" fmla="*/ 1790700 w 3895725"/>
              <a:gd name="connsiteY29" fmla="*/ 863600 h 3771900"/>
              <a:gd name="connsiteX30" fmla="*/ 1943100 w 3895725"/>
              <a:gd name="connsiteY30" fmla="*/ 933450 h 3771900"/>
              <a:gd name="connsiteX31" fmla="*/ 2063750 w 3895725"/>
              <a:gd name="connsiteY31" fmla="*/ 965200 h 3771900"/>
              <a:gd name="connsiteX32" fmla="*/ 2330450 w 3895725"/>
              <a:gd name="connsiteY32" fmla="*/ 977900 h 3771900"/>
              <a:gd name="connsiteX33" fmla="*/ 2571750 w 3895725"/>
              <a:gd name="connsiteY33" fmla="*/ 1009650 h 3771900"/>
              <a:gd name="connsiteX34" fmla="*/ 2806700 w 3895725"/>
              <a:gd name="connsiteY34" fmla="*/ 1041400 h 3771900"/>
              <a:gd name="connsiteX35" fmla="*/ 3073400 w 3895725"/>
              <a:gd name="connsiteY35" fmla="*/ 1130300 h 3771900"/>
              <a:gd name="connsiteX36" fmla="*/ 3206750 w 3895725"/>
              <a:gd name="connsiteY36" fmla="*/ 1206500 h 3771900"/>
              <a:gd name="connsiteX37" fmla="*/ 3397250 w 3895725"/>
              <a:gd name="connsiteY37" fmla="*/ 1346200 h 3771900"/>
              <a:gd name="connsiteX38" fmla="*/ 3575050 w 3895725"/>
              <a:gd name="connsiteY38" fmla="*/ 1517650 h 3771900"/>
              <a:gd name="connsiteX39" fmla="*/ 3727450 w 3895725"/>
              <a:gd name="connsiteY39" fmla="*/ 1727200 h 3771900"/>
              <a:gd name="connsiteX40" fmla="*/ 3835400 w 3895725"/>
              <a:gd name="connsiteY40" fmla="*/ 1911350 h 3771900"/>
              <a:gd name="connsiteX41" fmla="*/ 3895725 w 3895725"/>
              <a:gd name="connsiteY41" fmla="*/ 2057400 h 3771900"/>
              <a:gd name="connsiteX42" fmla="*/ 3749675 w 3895725"/>
              <a:gd name="connsiteY42" fmla="*/ 2203450 h 3771900"/>
              <a:gd name="connsiteX43" fmla="*/ 3495675 w 3895725"/>
              <a:gd name="connsiteY43" fmla="*/ 2444750 h 3771900"/>
              <a:gd name="connsiteX44" fmla="*/ 3105150 w 3895725"/>
              <a:gd name="connsiteY44" fmla="*/ 2835275 h 3771900"/>
              <a:gd name="connsiteX0" fmla="*/ 3105150 w 3895725"/>
              <a:gd name="connsiteY0" fmla="*/ 2835275 h 3708400"/>
              <a:gd name="connsiteX1" fmla="*/ 2555875 w 3895725"/>
              <a:gd name="connsiteY1" fmla="*/ 3346450 h 3708400"/>
              <a:gd name="connsiteX2" fmla="*/ 2187575 w 3895725"/>
              <a:gd name="connsiteY2" fmla="*/ 3708400 h 3708400"/>
              <a:gd name="connsiteX3" fmla="*/ 2095500 w 3895725"/>
              <a:gd name="connsiteY3" fmla="*/ 2990850 h 3708400"/>
              <a:gd name="connsiteX4" fmla="*/ 1587500 w 3895725"/>
              <a:gd name="connsiteY4" fmla="*/ 3492500 h 3708400"/>
              <a:gd name="connsiteX5" fmla="*/ 1428750 w 3895725"/>
              <a:gd name="connsiteY5" fmla="*/ 3333750 h 3708400"/>
              <a:gd name="connsiteX6" fmla="*/ 1187450 w 3895725"/>
              <a:gd name="connsiteY6" fmla="*/ 3117850 h 3708400"/>
              <a:gd name="connsiteX7" fmla="*/ 914400 w 3895725"/>
              <a:gd name="connsiteY7" fmla="*/ 2819400 h 3708400"/>
              <a:gd name="connsiteX8" fmla="*/ 692150 w 3895725"/>
              <a:gd name="connsiteY8" fmla="*/ 2546350 h 3708400"/>
              <a:gd name="connsiteX9" fmla="*/ 355600 w 3895725"/>
              <a:gd name="connsiteY9" fmla="*/ 2006600 h 3708400"/>
              <a:gd name="connsiteX10" fmla="*/ 152400 w 3895725"/>
              <a:gd name="connsiteY10" fmla="*/ 1600200 h 3708400"/>
              <a:gd name="connsiteX11" fmla="*/ 31750 w 3895725"/>
              <a:gd name="connsiteY11" fmla="*/ 1238250 h 3708400"/>
              <a:gd name="connsiteX12" fmla="*/ 0 w 3895725"/>
              <a:gd name="connsiteY12" fmla="*/ 1028700 h 3708400"/>
              <a:gd name="connsiteX13" fmla="*/ 6350 w 3895725"/>
              <a:gd name="connsiteY13" fmla="*/ 812800 h 3708400"/>
              <a:gd name="connsiteX14" fmla="*/ 44450 w 3895725"/>
              <a:gd name="connsiteY14" fmla="*/ 628650 h 3708400"/>
              <a:gd name="connsiteX15" fmla="*/ 95250 w 3895725"/>
              <a:gd name="connsiteY15" fmla="*/ 469900 h 3708400"/>
              <a:gd name="connsiteX16" fmla="*/ 190500 w 3895725"/>
              <a:gd name="connsiteY16" fmla="*/ 317500 h 3708400"/>
              <a:gd name="connsiteX17" fmla="*/ 292100 w 3895725"/>
              <a:gd name="connsiteY17" fmla="*/ 228600 h 3708400"/>
              <a:gd name="connsiteX18" fmla="*/ 457200 w 3895725"/>
              <a:gd name="connsiteY18" fmla="*/ 107950 h 3708400"/>
              <a:gd name="connsiteX19" fmla="*/ 584200 w 3895725"/>
              <a:gd name="connsiteY19" fmla="*/ 44450 h 3708400"/>
              <a:gd name="connsiteX20" fmla="*/ 666750 w 3895725"/>
              <a:gd name="connsiteY20" fmla="*/ 19050 h 3708400"/>
              <a:gd name="connsiteX21" fmla="*/ 755650 w 3895725"/>
              <a:gd name="connsiteY21" fmla="*/ 0 h 3708400"/>
              <a:gd name="connsiteX22" fmla="*/ 831850 w 3895725"/>
              <a:gd name="connsiteY22" fmla="*/ 12700 h 3708400"/>
              <a:gd name="connsiteX23" fmla="*/ 908050 w 3895725"/>
              <a:gd name="connsiteY23" fmla="*/ 31750 h 3708400"/>
              <a:gd name="connsiteX24" fmla="*/ 1009650 w 3895725"/>
              <a:gd name="connsiteY24" fmla="*/ 82550 h 3708400"/>
              <a:gd name="connsiteX25" fmla="*/ 1149350 w 3895725"/>
              <a:gd name="connsiteY25" fmla="*/ 196850 h 3708400"/>
              <a:gd name="connsiteX26" fmla="*/ 1282700 w 3895725"/>
              <a:gd name="connsiteY26" fmla="*/ 323850 h 3708400"/>
              <a:gd name="connsiteX27" fmla="*/ 1435100 w 3895725"/>
              <a:gd name="connsiteY27" fmla="*/ 501650 h 3708400"/>
              <a:gd name="connsiteX28" fmla="*/ 1612900 w 3895725"/>
              <a:gd name="connsiteY28" fmla="*/ 692150 h 3708400"/>
              <a:gd name="connsiteX29" fmla="*/ 1790700 w 3895725"/>
              <a:gd name="connsiteY29" fmla="*/ 863600 h 3708400"/>
              <a:gd name="connsiteX30" fmla="*/ 1943100 w 3895725"/>
              <a:gd name="connsiteY30" fmla="*/ 933450 h 3708400"/>
              <a:gd name="connsiteX31" fmla="*/ 2063750 w 3895725"/>
              <a:gd name="connsiteY31" fmla="*/ 965200 h 3708400"/>
              <a:gd name="connsiteX32" fmla="*/ 2330450 w 3895725"/>
              <a:gd name="connsiteY32" fmla="*/ 977900 h 3708400"/>
              <a:gd name="connsiteX33" fmla="*/ 2571750 w 3895725"/>
              <a:gd name="connsiteY33" fmla="*/ 1009650 h 3708400"/>
              <a:gd name="connsiteX34" fmla="*/ 2806700 w 3895725"/>
              <a:gd name="connsiteY34" fmla="*/ 1041400 h 3708400"/>
              <a:gd name="connsiteX35" fmla="*/ 3073400 w 3895725"/>
              <a:gd name="connsiteY35" fmla="*/ 1130300 h 3708400"/>
              <a:gd name="connsiteX36" fmla="*/ 3206750 w 3895725"/>
              <a:gd name="connsiteY36" fmla="*/ 1206500 h 3708400"/>
              <a:gd name="connsiteX37" fmla="*/ 3397250 w 3895725"/>
              <a:gd name="connsiteY37" fmla="*/ 1346200 h 3708400"/>
              <a:gd name="connsiteX38" fmla="*/ 3575050 w 3895725"/>
              <a:gd name="connsiteY38" fmla="*/ 1517650 h 3708400"/>
              <a:gd name="connsiteX39" fmla="*/ 3727450 w 3895725"/>
              <a:gd name="connsiteY39" fmla="*/ 1727200 h 3708400"/>
              <a:gd name="connsiteX40" fmla="*/ 3835400 w 3895725"/>
              <a:gd name="connsiteY40" fmla="*/ 1911350 h 3708400"/>
              <a:gd name="connsiteX41" fmla="*/ 3895725 w 3895725"/>
              <a:gd name="connsiteY41" fmla="*/ 2057400 h 3708400"/>
              <a:gd name="connsiteX42" fmla="*/ 3749675 w 3895725"/>
              <a:gd name="connsiteY42" fmla="*/ 2203450 h 3708400"/>
              <a:gd name="connsiteX43" fmla="*/ 3495675 w 3895725"/>
              <a:gd name="connsiteY43" fmla="*/ 2444750 h 3708400"/>
              <a:gd name="connsiteX44" fmla="*/ 3105150 w 3895725"/>
              <a:gd name="connsiteY44" fmla="*/ 2835275 h 3708400"/>
              <a:gd name="connsiteX0" fmla="*/ 3105150 w 3895725"/>
              <a:gd name="connsiteY0" fmla="*/ 2835275 h 3492500"/>
              <a:gd name="connsiteX1" fmla="*/ 2555875 w 3895725"/>
              <a:gd name="connsiteY1" fmla="*/ 3346450 h 3492500"/>
              <a:gd name="connsiteX2" fmla="*/ 2454275 w 3895725"/>
              <a:gd name="connsiteY2" fmla="*/ 2622550 h 3492500"/>
              <a:gd name="connsiteX3" fmla="*/ 2095500 w 3895725"/>
              <a:gd name="connsiteY3" fmla="*/ 2990850 h 3492500"/>
              <a:gd name="connsiteX4" fmla="*/ 1587500 w 3895725"/>
              <a:gd name="connsiteY4" fmla="*/ 3492500 h 3492500"/>
              <a:gd name="connsiteX5" fmla="*/ 1428750 w 3895725"/>
              <a:gd name="connsiteY5" fmla="*/ 3333750 h 3492500"/>
              <a:gd name="connsiteX6" fmla="*/ 1187450 w 3895725"/>
              <a:gd name="connsiteY6" fmla="*/ 3117850 h 3492500"/>
              <a:gd name="connsiteX7" fmla="*/ 914400 w 3895725"/>
              <a:gd name="connsiteY7" fmla="*/ 2819400 h 3492500"/>
              <a:gd name="connsiteX8" fmla="*/ 692150 w 3895725"/>
              <a:gd name="connsiteY8" fmla="*/ 2546350 h 3492500"/>
              <a:gd name="connsiteX9" fmla="*/ 355600 w 3895725"/>
              <a:gd name="connsiteY9" fmla="*/ 2006600 h 3492500"/>
              <a:gd name="connsiteX10" fmla="*/ 152400 w 3895725"/>
              <a:gd name="connsiteY10" fmla="*/ 1600200 h 3492500"/>
              <a:gd name="connsiteX11" fmla="*/ 31750 w 3895725"/>
              <a:gd name="connsiteY11" fmla="*/ 1238250 h 3492500"/>
              <a:gd name="connsiteX12" fmla="*/ 0 w 3895725"/>
              <a:gd name="connsiteY12" fmla="*/ 1028700 h 3492500"/>
              <a:gd name="connsiteX13" fmla="*/ 6350 w 3895725"/>
              <a:gd name="connsiteY13" fmla="*/ 812800 h 3492500"/>
              <a:gd name="connsiteX14" fmla="*/ 44450 w 3895725"/>
              <a:gd name="connsiteY14" fmla="*/ 628650 h 3492500"/>
              <a:gd name="connsiteX15" fmla="*/ 95250 w 3895725"/>
              <a:gd name="connsiteY15" fmla="*/ 469900 h 3492500"/>
              <a:gd name="connsiteX16" fmla="*/ 190500 w 3895725"/>
              <a:gd name="connsiteY16" fmla="*/ 317500 h 3492500"/>
              <a:gd name="connsiteX17" fmla="*/ 292100 w 3895725"/>
              <a:gd name="connsiteY17" fmla="*/ 228600 h 3492500"/>
              <a:gd name="connsiteX18" fmla="*/ 457200 w 3895725"/>
              <a:gd name="connsiteY18" fmla="*/ 107950 h 3492500"/>
              <a:gd name="connsiteX19" fmla="*/ 584200 w 3895725"/>
              <a:gd name="connsiteY19" fmla="*/ 44450 h 3492500"/>
              <a:gd name="connsiteX20" fmla="*/ 666750 w 3895725"/>
              <a:gd name="connsiteY20" fmla="*/ 19050 h 3492500"/>
              <a:gd name="connsiteX21" fmla="*/ 755650 w 3895725"/>
              <a:gd name="connsiteY21" fmla="*/ 0 h 3492500"/>
              <a:gd name="connsiteX22" fmla="*/ 831850 w 3895725"/>
              <a:gd name="connsiteY22" fmla="*/ 12700 h 3492500"/>
              <a:gd name="connsiteX23" fmla="*/ 908050 w 3895725"/>
              <a:gd name="connsiteY23" fmla="*/ 31750 h 3492500"/>
              <a:gd name="connsiteX24" fmla="*/ 1009650 w 3895725"/>
              <a:gd name="connsiteY24" fmla="*/ 82550 h 3492500"/>
              <a:gd name="connsiteX25" fmla="*/ 1149350 w 3895725"/>
              <a:gd name="connsiteY25" fmla="*/ 196850 h 3492500"/>
              <a:gd name="connsiteX26" fmla="*/ 1282700 w 3895725"/>
              <a:gd name="connsiteY26" fmla="*/ 323850 h 3492500"/>
              <a:gd name="connsiteX27" fmla="*/ 1435100 w 3895725"/>
              <a:gd name="connsiteY27" fmla="*/ 501650 h 3492500"/>
              <a:gd name="connsiteX28" fmla="*/ 1612900 w 3895725"/>
              <a:gd name="connsiteY28" fmla="*/ 692150 h 3492500"/>
              <a:gd name="connsiteX29" fmla="*/ 1790700 w 3895725"/>
              <a:gd name="connsiteY29" fmla="*/ 863600 h 3492500"/>
              <a:gd name="connsiteX30" fmla="*/ 1943100 w 3895725"/>
              <a:gd name="connsiteY30" fmla="*/ 933450 h 3492500"/>
              <a:gd name="connsiteX31" fmla="*/ 2063750 w 3895725"/>
              <a:gd name="connsiteY31" fmla="*/ 965200 h 3492500"/>
              <a:gd name="connsiteX32" fmla="*/ 2330450 w 3895725"/>
              <a:gd name="connsiteY32" fmla="*/ 977900 h 3492500"/>
              <a:gd name="connsiteX33" fmla="*/ 2571750 w 3895725"/>
              <a:gd name="connsiteY33" fmla="*/ 1009650 h 3492500"/>
              <a:gd name="connsiteX34" fmla="*/ 2806700 w 3895725"/>
              <a:gd name="connsiteY34" fmla="*/ 1041400 h 3492500"/>
              <a:gd name="connsiteX35" fmla="*/ 3073400 w 3895725"/>
              <a:gd name="connsiteY35" fmla="*/ 1130300 h 3492500"/>
              <a:gd name="connsiteX36" fmla="*/ 3206750 w 3895725"/>
              <a:gd name="connsiteY36" fmla="*/ 1206500 h 3492500"/>
              <a:gd name="connsiteX37" fmla="*/ 3397250 w 3895725"/>
              <a:gd name="connsiteY37" fmla="*/ 1346200 h 3492500"/>
              <a:gd name="connsiteX38" fmla="*/ 3575050 w 3895725"/>
              <a:gd name="connsiteY38" fmla="*/ 1517650 h 3492500"/>
              <a:gd name="connsiteX39" fmla="*/ 3727450 w 3895725"/>
              <a:gd name="connsiteY39" fmla="*/ 1727200 h 3492500"/>
              <a:gd name="connsiteX40" fmla="*/ 3835400 w 3895725"/>
              <a:gd name="connsiteY40" fmla="*/ 1911350 h 3492500"/>
              <a:gd name="connsiteX41" fmla="*/ 3895725 w 3895725"/>
              <a:gd name="connsiteY41" fmla="*/ 2057400 h 3492500"/>
              <a:gd name="connsiteX42" fmla="*/ 3749675 w 3895725"/>
              <a:gd name="connsiteY42" fmla="*/ 2203450 h 3492500"/>
              <a:gd name="connsiteX43" fmla="*/ 3495675 w 3895725"/>
              <a:gd name="connsiteY43" fmla="*/ 2444750 h 3492500"/>
              <a:gd name="connsiteX44" fmla="*/ 3105150 w 3895725"/>
              <a:gd name="connsiteY44" fmla="*/ 2835275 h 3492500"/>
              <a:gd name="connsiteX0" fmla="*/ 3105150 w 3895725"/>
              <a:gd name="connsiteY0" fmla="*/ 2835275 h 3492500"/>
              <a:gd name="connsiteX1" fmla="*/ 2828925 w 3895725"/>
              <a:gd name="connsiteY1" fmla="*/ 2273300 h 3492500"/>
              <a:gd name="connsiteX2" fmla="*/ 2454275 w 3895725"/>
              <a:gd name="connsiteY2" fmla="*/ 2622550 h 3492500"/>
              <a:gd name="connsiteX3" fmla="*/ 2095500 w 3895725"/>
              <a:gd name="connsiteY3" fmla="*/ 2990850 h 3492500"/>
              <a:gd name="connsiteX4" fmla="*/ 1587500 w 3895725"/>
              <a:gd name="connsiteY4" fmla="*/ 3492500 h 3492500"/>
              <a:gd name="connsiteX5" fmla="*/ 1428750 w 3895725"/>
              <a:gd name="connsiteY5" fmla="*/ 3333750 h 3492500"/>
              <a:gd name="connsiteX6" fmla="*/ 1187450 w 3895725"/>
              <a:gd name="connsiteY6" fmla="*/ 3117850 h 3492500"/>
              <a:gd name="connsiteX7" fmla="*/ 914400 w 3895725"/>
              <a:gd name="connsiteY7" fmla="*/ 2819400 h 3492500"/>
              <a:gd name="connsiteX8" fmla="*/ 692150 w 3895725"/>
              <a:gd name="connsiteY8" fmla="*/ 2546350 h 3492500"/>
              <a:gd name="connsiteX9" fmla="*/ 355600 w 3895725"/>
              <a:gd name="connsiteY9" fmla="*/ 2006600 h 3492500"/>
              <a:gd name="connsiteX10" fmla="*/ 152400 w 3895725"/>
              <a:gd name="connsiteY10" fmla="*/ 1600200 h 3492500"/>
              <a:gd name="connsiteX11" fmla="*/ 31750 w 3895725"/>
              <a:gd name="connsiteY11" fmla="*/ 1238250 h 3492500"/>
              <a:gd name="connsiteX12" fmla="*/ 0 w 3895725"/>
              <a:gd name="connsiteY12" fmla="*/ 1028700 h 3492500"/>
              <a:gd name="connsiteX13" fmla="*/ 6350 w 3895725"/>
              <a:gd name="connsiteY13" fmla="*/ 812800 h 3492500"/>
              <a:gd name="connsiteX14" fmla="*/ 44450 w 3895725"/>
              <a:gd name="connsiteY14" fmla="*/ 628650 h 3492500"/>
              <a:gd name="connsiteX15" fmla="*/ 95250 w 3895725"/>
              <a:gd name="connsiteY15" fmla="*/ 469900 h 3492500"/>
              <a:gd name="connsiteX16" fmla="*/ 190500 w 3895725"/>
              <a:gd name="connsiteY16" fmla="*/ 317500 h 3492500"/>
              <a:gd name="connsiteX17" fmla="*/ 292100 w 3895725"/>
              <a:gd name="connsiteY17" fmla="*/ 228600 h 3492500"/>
              <a:gd name="connsiteX18" fmla="*/ 457200 w 3895725"/>
              <a:gd name="connsiteY18" fmla="*/ 107950 h 3492500"/>
              <a:gd name="connsiteX19" fmla="*/ 584200 w 3895725"/>
              <a:gd name="connsiteY19" fmla="*/ 44450 h 3492500"/>
              <a:gd name="connsiteX20" fmla="*/ 666750 w 3895725"/>
              <a:gd name="connsiteY20" fmla="*/ 19050 h 3492500"/>
              <a:gd name="connsiteX21" fmla="*/ 755650 w 3895725"/>
              <a:gd name="connsiteY21" fmla="*/ 0 h 3492500"/>
              <a:gd name="connsiteX22" fmla="*/ 831850 w 3895725"/>
              <a:gd name="connsiteY22" fmla="*/ 12700 h 3492500"/>
              <a:gd name="connsiteX23" fmla="*/ 908050 w 3895725"/>
              <a:gd name="connsiteY23" fmla="*/ 31750 h 3492500"/>
              <a:gd name="connsiteX24" fmla="*/ 1009650 w 3895725"/>
              <a:gd name="connsiteY24" fmla="*/ 82550 h 3492500"/>
              <a:gd name="connsiteX25" fmla="*/ 1149350 w 3895725"/>
              <a:gd name="connsiteY25" fmla="*/ 196850 h 3492500"/>
              <a:gd name="connsiteX26" fmla="*/ 1282700 w 3895725"/>
              <a:gd name="connsiteY26" fmla="*/ 323850 h 3492500"/>
              <a:gd name="connsiteX27" fmla="*/ 1435100 w 3895725"/>
              <a:gd name="connsiteY27" fmla="*/ 501650 h 3492500"/>
              <a:gd name="connsiteX28" fmla="*/ 1612900 w 3895725"/>
              <a:gd name="connsiteY28" fmla="*/ 692150 h 3492500"/>
              <a:gd name="connsiteX29" fmla="*/ 1790700 w 3895725"/>
              <a:gd name="connsiteY29" fmla="*/ 863600 h 3492500"/>
              <a:gd name="connsiteX30" fmla="*/ 1943100 w 3895725"/>
              <a:gd name="connsiteY30" fmla="*/ 933450 h 3492500"/>
              <a:gd name="connsiteX31" fmla="*/ 2063750 w 3895725"/>
              <a:gd name="connsiteY31" fmla="*/ 965200 h 3492500"/>
              <a:gd name="connsiteX32" fmla="*/ 2330450 w 3895725"/>
              <a:gd name="connsiteY32" fmla="*/ 977900 h 3492500"/>
              <a:gd name="connsiteX33" fmla="*/ 2571750 w 3895725"/>
              <a:gd name="connsiteY33" fmla="*/ 1009650 h 3492500"/>
              <a:gd name="connsiteX34" fmla="*/ 2806700 w 3895725"/>
              <a:gd name="connsiteY34" fmla="*/ 1041400 h 3492500"/>
              <a:gd name="connsiteX35" fmla="*/ 3073400 w 3895725"/>
              <a:gd name="connsiteY35" fmla="*/ 1130300 h 3492500"/>
              <a:gd name="connsiteX36" fmla="*/ 3206750 w 3895725"/>
              <a:gd name="connsiteY36" fmla="*/ 1206500 h 3492500"/>
              <a:gd name="connsiteX37" fmla="*/ 3397250 w 3895725"/>
              <a:gd name="connsiteY37" fmla="*/ 1346200 h 3492500"/>
              <a:gd name="connsiteX38" fmla="*/ 3575050 w 3895725"/>
              <a:gd name="connsiteY38" fmla="*/ 1517650 h 3492500"/>
              <a:gd name="connsiteX39" fmla="*/ 3727450 w 3895725"/>
              <a:gd name="connsiteY39" fmla="*/ 1727200 h 3492500"/>
              <a:gd name="connsiteX40" fmla="*/ 3835400 w 3895725"/>
              <a:gd name="connsiteY40" fmla="*/ 1911350 h 3492500"/>
              <a:gd name="connsiteX41" fmla="*/ 3895725 w 3895725"/>
              <a:gd name="connsiteY41" fmla="*/ 2057400 h 3492500"/>
              <a:gd name="connsiteX42" fmla="*/ 3749675 w 3895725"/>
              <a:gd name="connsiteY42" fmla="*/ 2203450 h 3492500"/>
              <a:gd name="connsiteX43" fmla="*/ 3495675 w 3895725"/>
              <a:gd name="connsiteY43" fmla="*/ 2444750 h 3492500"/>
              <a:gd name="connsiteX44" fmla="*/ 3105150 w 3895725"/>
              <a:gd name="connsiteY44" fmla="*/ 2835275 h 3492500"/>
              <a:gd name="connsiteX0" fmla="*/ 3105150 w 3895725"/>
              <a:gd name="connsiteY0" fmla="*/ 2835275 h 3492500"/>
              <a:gd name="connsiteX1" fmla="*/ 2828925 w 3895725"/>
              <a:gd name="connsiteY1" fmla="*/ 2273300 h 3492500"/>
              <a:gd name="connsiteX2" fmla="*/ 2486025 w 3895725"/>
              <a:gd name="connsiteY2" fmla="*/ 2616200 h 3492500"/>
              <a:gd name="connsiteX3" fmla="*/ 2095500 w 3895725"/>
              <a:gd name="connsiteY3" fmla="*/ 2990850 h 3492500"/>
              <a:gd name="connsiteX4" fmla="*/ 1587500 w 3895725"/>
              <a:gd name="connsiteY4" fmla="*/ 3492500 h 3492500"/>
              <a:gd name="connsiteX5" fmla="*/ 1428750 w 3895725"/>
              <a:gd name="connsiteY5" fmla="*/ 3333750 h 3492500"/>
              <a:gd name="connsiteX6" fmla="*/ 1187450 w 3895725"/>
              <a:gd name="connsiteY6" fmla="*/ 3117850 h 3492500"/>
              <a:gd name="connsiteX7" fmla="*/ 914400 w 3895725"/>
              <a:gd name="connsiteY7" fmla="*/ 2819400 h 3492500"/>
              <a:gd name="connsiteX8" fmla="*/ 692150 w 3895725"/>
              <a:gd name="connsiteY8" fmla="*/ 2546350 h 3492500"/>
              <a:gd name="connsiteX9" fmla="*/ 355600 w 3895725"/>
              <a:gd name="connsiteY9" fmla="*/ 2006600 h 3492500"/>
              <a:gd name="connsiteX10" fmla="*/ 152400 w 3895725"/>
              <a:gd name="connsiteY10" fmla="*/ 1600200 h 3492500"/>
              <a:gd name="connsiteX11" fmla="*/ 31750 w 3895725"/>
              <a:gd name="connsiteY11" fmla="*/ 1238250 h 3492500"/>
              <a:gd name="connsiteX12" fmla="*/ 0 w 3895725"/>
              <a:gd name="connsiteY12" fmla="*/ 1028700 h 3492500"/>
              <a:gd name="connsiteX13" fmla="*/ 6350 w 3895725"/>
              <a:gd name="connsiteY13" fmla="*/ 812800 h 3492500"/>
              <a:gd name="connsiteX14" fmla="*/ 44450 w 3895725"/>
              <a:gd name="connsiteY14" fmla="*/ 628650 h 3492500"/>
              <a:gd name="connsiteX15" fmla="*/ 95250 w 3895725"/>
              <a:gd name="connsiteY15" fmla="*/ 469900 h 3492500"/>
              <a:gd name="connsiteX16" fmla="*/ 190500 w 3895725"/>
              <a:gd name="connsiteY16" fmla="*/ 317500 h 3492500"/>
              <a:gd name="connsiteX17" fmla="*/ 292100 w 3895725"/>
              <a:gd name="connsiteY17" fmla="*/ 228600 h 3492500"/>
              <a:gd name="connsiteX18" fmla="*/ 457200 w 3895725"/>
              <a:gd name="connsiteY18" fmla="*/ 107950 h 3492500"/>
              <a:gd name="connsiteX19" fmla="*/ 584200 w 3895725"/>
              <a:gd name="connsiteY19" fmla="*/ 44450 h 3492500"/>
              <a:gd name="connsiteX20" fmla="*/ 666750 w 3895725"/>
              <a:gd name="connsiteY20" fmla="*/ 19050 h 3492500"/>
              <a:gd name="connsiteX21" fmla="*/ 755650 w 3895725"/>
              <a:gd name="connsiteY21" fmla="*/ 0 h 3492500"/>
              <a:gd name="connsiteX22" fmla="*/ 831850 w 3895725"/>
              <a:gd name="connsiteY22" fmla="*/ 12700 h 3492500"/>
              <a:gd name="connsiteX23" fmla="*/ 908050 w 3895725"/>
              <a:gd name="connsiteY23" fmla="*/ 31750 h 3492500"/>
              <a:gd name="connsiteX24" fmla="*/ 1009650 w 3895725"/>
              <a:gd name="connsiteY24" fmla="*/ 82550 h 3492500"/>
              <a:gd name="connsiteX25" fmla="*/ 1149350 w 3895725"/>
              <a:gd name="connsiteY25" fmla="*/ 196850 h 3492500"/>
              <a:gd name="connsiteX26" fmla="*/ 1282700 w 3895725"/>
              <a:gd name="connsiteY26" fmla="*/ 323850 h 3492500"/>
              <a:gd name="connsiteX27" fmla="*/ 1435100 w 3895725"/>
              <a:gd name="connsiteY27" fmla="*/ 501650 h 3492500"/>
              <a:gd name="connsiteX28" fmla="*/ 1612900 w 3895725"/>
              <a:gd name="connsiteY28" fmla="*/ 692150 h 3492500"/>
              <a:gd name="connsiteX29" fmla="*/ 1790700 w 3895725"/>
              <a:gd name="connsiteY29" fmla="*/ 863600 h 3492500"/>
              <a:gd name="connsiteX30" fmla="*/ 1943100 w 3895725"/>
              <a:gd name="connsiteY30" fmla="*/ 933450 h 3492500"/>
              <a:gd name="connsiteX31" fmla="*/ 2063750 w 3895725"/>
              <a:gd name="connsiteY31" fmla="*/ 965200 h 3492500"/>
              <a:gd name="connsiteX32" fmla="*/ 2330450 w 3895725"/>
              <a:gd name="connsiteY32" fmla="*/ 977900 h 3492500"/>
              <a:gd name="connsiteX33" fmla="*/ 2571750 w 3895725"/>
              <a:gd name="connsiteY33" fmla="*/ 1009650 h 3492500"/>
              <a:gd name="connsiteX34" fmla="*/ 2806700 w 3895725"/>
              <a:gd name="connsiteY34" fmla="*/ 1041400 h 3492500"/>
              <a:gd name="connsiteX35" fmla="*/ 3073400 w 3895725"/>
              <a:gd name="connsiteY35" fmla="*/ 1130300 h 3492500"/>
              <a:gd name="connsiteX36" fmla="*/ 3206750 w 3895725"/>
              <a:gd name="connsiteY36" fmla="*/ 1206500 h 3492500"/>
              <a:gd name="connsiteX37" fmla="*/ 3397250 w 3895725"/>
              <a:gd name="connsiteY37" fmla="*/ 1346200 h 3492500"/>
              <a:gd name="connsiteX38" fmla="*/ 3575050 w 3895725"/>
              <a:gd name="connsiteY38" fmla="*/ 1517650 h 3492500"/>
              <a:gd name="connsiteX39" fmla="*/ 3727450 w 3895725"/>
              <a:gd name="connsiteY39" fmla="*/ 1727200 h 3492500"/>
              <a:gd name="connsiteX40" fmla="*/ 3835400 w 3895725"/>
              <a:gd name="connsiteY40" fmla="*/ 1911350 h 3492500"/>
              <a:gd name="connsiteX41" fmla="*/ 3895725 w 3895725"/>
              <a:gd name="connsiteY41" fmla="*/ 2057400 h 3492500"/>
              <a:gd name="connsiteX42" fmla="*/ 3749675 w 3895725"/>
              <a:gd name="connsiteY42" fmla="*/ 2203450 h 3492500"/>
              <a:gd name="connsiteX43" fmla="*/ 3495675 w 3895725"/>
              <a:gd name="connsiteY43" fmla="*/ 2444750 h 3492500"/>
              <a:gd name="connsiteX44" fmla="*/ 3105150 w 3895725"/>
              <a:gd name="connsiteY44" fmla="*/ 2835275 h 3492500"/>
              <a:gd name="connsiteX0" fmla="*/ 3105150 w 3895725"/>
              <a:gd name="connsiteY0" fmla="*/ 2835275 h 3492500"/>
              <a:gd name="connsiteX1" fmla="*/ 2867025 w 3895725"/>
              <a:gd name="connsiteY1" fmla="*/ 2273300 h 3492500"/>
              <a:gd name="connsiteX2" fmla="*/ 2486025 w 3895725"/>
              <a:gd name="connsiteY2" fmla="*/ 2616200 h 3492500"/>
              <a:gd name="connsiteX3" fmla="*/ 2095500 w 3895725"/>
              <a:gd name="connsiteY3" fmla="*/ 2990850 h 3492500"/>
              <a:gd name="connsiteX4" fmla="*/ 1587500 w 3895725"/>
              <a:gd name="connsiteY4" fmla="*/ 3492500 h 3492500"/>
              <a:gd name="connsiteX5" fmla="*/ 1428750 w 3895725"/>
              <a:gd name="connsiteY5" fmla="*/ 3333750 h 3492500"/>
              <a:gd name="connsiteX6" fmla="*/ 1187450 w 3895725"/>
              <a:gd name="connsiteY6" fmla="*/ 3117850 h 3492500"/>
              <a:gd name="connsiteX7" fmla="*/ 914400 w 3895725"/>
              <a:gd name="connsiteY7" fmla="*/ 2819400 h 3492500"/>
              <a:gd name="connsiteX8" fmla="*/ 692150 w 3895725"/>
              <a:gd name="connsiteY8" fmla="*/ 2546350 h 3492500"/>
              <a:gd name="connsiteX9" fmla="*/ 355600 w 3895725"/>
              <a:gd name="connsiteY9" fmla="*/ 2006600 h 3492500"/>
              <a:gd name="connsiteX10" fmla="*/ 152400 w 3895725"/>
              <a:gd name="connsiteY10" fmla="*/ 1600200 h 3492500"/>
              <a:gd name="connsiteX11" fmla="*/ 31750 w 3895725"/>
              <a:gd name="connsiteY11" fmla="*/ 1238250 h 3492500"/>
              <a:gd name="connsiteX12" fmla="*/ 0 w 3895725"/>
              <a:gd name="connsiteY12" fmla="*/ 1028700 h 3492500"/>
              <a:gd name="connsiteX13" fmla="*/ 6350 w 3895725"/>
              <a:gd name="connsiteY13" fmla="*/ 812800 h 3492500"/>
              <a:gd name="connsiteX14" fmla="*/ 44450 w 3895725"/>
              <a:gd name="connsiteY14" fmla="*/ 628650 h 3492500"/>
              <a:gd name="connsiteX15" fmla="*/ 95250 w 3895725"/>
              <a:gd name="connsiteY15" fmla="*/ 469900 h 3492500"/>
              <a:gd name="connsiteX16" fmla="*/ 190500 w 3895725"/>
              <a:gd name="connsiteY16" fmla="*/ 317500 h 3492500"/>
              <a:gd name="connsiteX17" fmla="*/ 292100 w 3895725"/>
              <a:gd name="connsiteY17" fmla="*/ 228600 h 3492500"/>
              <a:gd name="connsiteX18" fmla="*/ 457200 w 3895725"/>
              <a:gd name="connsiteY18" fmla="*/ 107950 h 3492500"/>
              <a:gd name="connsiteX19" fmla="*/ 584200 w 3895725"/>
              <a:gd name="connsiteY19" fmla="*/ 44450 h 3492500"/>
              <a:gd name="connsiteX20" fmla="*/ 666750 w 3895725"/>
              <a:gd name="connsiteY20" fmla="*/ 19050 h 3492500"/>
              <a:gd name="connsiteX21" fmla="*/ 755650 w 3895725"/>
              <a:gd name="connsiteY21" fmla="*/ 0 h 3492500"/>
              <a:gd name="connsiteX22" fmla="*/ 831850 w 3895725"/>
              <a:gd name="connsiteY22" fmla="*/ 12700 h 3492500"/>
              <a:gd name="connsiteX23" fmla="*/ 908050 w 3895725"/>
              <a:gd name="connsiteY23" fmla="*/ 31750 h 3492500"/>
              <a:gd name="connsiteX24" fmla="*/ 1009650 w 3895725"/>
              <a:gd name="connsiteY24" fmla="*/ 82550 h 3492500"/>
              <a:gd name="connsiteX25" fmla="*/ 1149350 w 3895725"/>
              <a:gd name="connsiteY25" fmla="*/ 196850 h 3492500"/>
              <a:gd name="connsiteX26" fmla="*/ 1282700 w 3895725"/>
              <a:gd name="connsiteY26" fmla="*/ 323850 h 3492500"/>
              <a:gd name="connsiteX27" fmla="*/ 1435100 w 3895725"/>
              <a:gd name="connsiteY27" fmla="*/ 501650 h 3492500"/>
              <a:gd name="connsiteX28" fmla="*/ 1612900 w 3895725"/>
              <a:gd name="connsiteY28" fmla="*/ 692150 h 3492500"/>
              <a:gd name="connsiteX29" fmla="*/ 1790700 w 3895725"/>
              <a:gd name="connsiteY29" fmla="*/ 863600 h 3492500"/>
              <a:gd name="connsiteX30" fmla="*/ 1943100 w 3895725"/>
              <a:gd name="connsiteY30" fmla="*/ 933450 h 3492500"/>
              <a:gd name="connsiteX31" fmla="*/ 2063750 w 3895725"/>
              <a:gd name="connsiteY31" fmla="*/ 965200 h 3492500"/>
              <a:gd name="connsiteX32" fmla="*/ 2330450 w 3895725"/>
              <a:gd name="connsiteY32" fmla="*/ 977900 h 3492500"/>
              <a:gd name="connsiteX33" fmla="*/ 2571750 w 3895725"/>
              <a:gd name="connsiteY33" fmla="*/ 1009650 h 3492500"/>
              <a:gd name="connsiteX34" fmla="*/ 2806700 w 3895725"/>
              <a:gd name="connsiteY34" fmla="*/ 1041400 h 3492500"/>
              <a:gd name="connsiteX35" fmla="*/ 3073400 w 3895725"/>
              <a:gd name="connsiteY35" fmla="*/ 1130300 h 3492500"/>
              <a:gd name="connsiteX36" fmla="*/ 3206750 w 3895725"/>
              <a:gd name="connsiteY36" fmla="*/ 1206500 h 3492500"/>
              <a:gd name="connsiteX37" fmla="*/ 3397250 w 3895725"/>
              <a:gd name="connsiteY37" fmla="*/ 1346200 h 3492500"/>
              <a:gd name="connsiteX38" fmla="*/ 3575050 w 3895725"/>
              <a:gd name="connsiteY38" fmla="*/ 1517650 h 3492500"/>
              <a:gd name="connsiteX39" fmla="*/ 3727450 w 3895725"/>
              <a:gd name="connsiteY39" fmla="*/ 1727200 h 3492500"/>
              <a:gd name="connsiteX40" fmla="*/ 3835400 w 3895725"/>
              <a:gd name="connsiteY40" fmla="*/ 1911350 h 3492500"/>
              <a:gd name="connsiteX41" fmla="*/ 3895725 w 3895725"/>
              <a:gd name="connsiteY41" fmla="*/ 2057400 h 3492500"/>
              <a:gd name="connsiteX42" fmla="*/ 3749675 w 3895725"/>
              <a:gd name="connsiteY42" fmla="*/ 2203450 h 3492500"/>
              <a:gd name="connsiteX43" fmla="*/ 3495675 w 3895725"/>
              <a:gd name="connsiteY43" fmla="*/ 2444750 h 3492500"/>
              <a:gd name="connsiteX44" fmla="*/ 3105150 w 3895725"/>
              <a:gd name="connsiteY44" fmla="*/ 2835275 h 3492500"/>
              <a:gd name="connsiteX0" fmla="*/ 3606800 w 3895725"/>
              <a:gd name="connsiteY0" fmla="*/ 1552575 h 3492500"/>
              <a:gd name="connsiteX1" fmla="*/ 2867025 w 3895725"/>
              <a:gd name="connsiteY1" fmla="*/ 2273300 h 3492500"/>
              <a:gd name="connsiteX2" fmla="*/ 2486025 w 3895725"/>
              <a:gd name="connsiteY2" fmla="*/ 2616200 h 3492500"/>
              <a:gd name="connsiteX3" fmla="*/ 2095500 w 3895725"/>
              <a:gd name="connsiteY3" fmla="*/ 2990850 h 3492500"/>
              <a:gd name="connsiteX4" fmla="*/ 1587500 w 3895725"/>
              <a:gd name="connsiteY4" fmla="*/ 3492500 h 3492500"/>
              <a:gd name="connsiteX5" fmla="*/ 1428750 w 3895725"/>
              <a:gd name="connsiteY5" fmla="*/ 3333750 h 3492500"/>
              <a:gd name="connsiteX6" fmla="*/ 1187450 w 3895725"/>
              <a:gd name="connsiteY6" fmla="*/ 3117850 h 3492500"/>
              <a:gd name="connsiteX7" fmla="*/ 914400 w 3895725"/>
              <a:gd name="connsiteY7" fmla="*/ 2819400 h 3492500"/>
              <a:gd name="connsiteX8" fmla="*/ 692150 w 3895725"/>
              <a:gd name="connsiteY8" fmla="*/ 2546350 h 3492500"/>
              <a:gd name="connsiteX9" fmla="*/ 355600 w 3895725"/>
              <a:gd name="connsiteY9" fmla="*/ 2006600 h 3492500"/>
              <a:gd name="connsiteX10" fmla="*/ 152400 w 3895725"/>
              <a:gd name="connsiteY10" fmla="*/ 1600200 h 3492500"/>
              <a:gd name="connsiteX11" fmla="*/ 31750 w 3895725"/>
              <a:gd name="connsiteY11" fmla="*/ 1238250 h 3492500"/>
              <a:gd name="connsiteX12" fmla="*/ 0 w 3895725"/>
              <a:gd name="connsiteY12" fmla="*/ 1028700 h 3492500"/>
              <a:gd name="connsiteX13" fmla="*/ 6350 w 3895725"/>
              <a:gd name="connsiteY13" fmla="*/ 812800 h 3492500"/>
              <a:gd name="connsiteX14" fmla="*/ 44450 w 3895725"/>
              <a:gd name="connsiteY14" fmla="*/ 628650 h 3492500"/>
              <a:gd name="connsiteX15" fmla="*/ 95250 w 3895725"/>
              <a:gd name="connsiteY15" fmla="*/ 469900 h 3492500"/>
              <a:gd name="connsiteX16" fmla="*/ 190500 w 3895725"/>
              <a:gd name="connsiteY16" fmla="*/ 317500 h 3492500"/>
              <a:gd name="connsiteX17" fmla="*/ 292100 w 3895725"/>
              <a:gd name="connsiteY17" fmla="*/ 228600 h 3492500"/>
              <a:gd name="connsiteX18" fmla="*/ 457200 w 3895725"/>
              <a:gd name="connsiteY18" fmla="*/ 107950 h 3492500"/>
              <a:gd name="connsiteX19" fmla="*/ 584200 w 3895725"/>
              <a:gd name="connsiteY19" fmla="*/ 44450 h 3492500"/>
              <a:gd name="connsiteX20" fmla="*/ 666750 w 3895725"/>
              <a:gd name="connsiteY20" fmla="*/ 19050 h 3492500"/>
              <a:gd name="connsiteX21" fmla="*/ 755650 w 3895725"/>
              <a:gd name="connsiteY21" fmla="*/ 0 h 3492500"/>
              <a:gd name="connsiteX22" fmla="*/ 831850 w 3895725"/>
              <a:gd name="connsiteY22" fmla="*/ 12700 h 3492500"/>
              <a:gd name="connsiteX23" fmla="*/ 908050 w 3895725"/>
              <a:gd name="connsiteY23" fmla="*/ 31750 h 3492500"/>
              <a:gd name="connsiteX24" fmla="*/ 1009650 w 3895725"/>
              <a:gd name="connsiteY24" fmla="*/ 82550 h 3492500"/>
              <a:gd name="connsiteX25" fmla="*/ 1149350 w 3895725"/>
              <a:gd name="connsiteY25" fmla="*/ 196850 h 3492500"/>
              <a:gd name="connsiteX26" fmla="*/ 1282700 w 3895725"/>
              <a:gd name="connsiteY26" fmla="*/ 323850 h 3492500"/>
              <a:gd name="connsiteX27" fmla="*/ 1435100 w 3895725"/>
              <a:gd name="connsiteY27" fmla="*/ 501650 h 3492500"/>
              <a:gd name="connsiteX28" fmla="*/ 1612900 w 3895725"/>
              <a:gd name="connsiteY28" fmla="*/ 692150 h 3492500"/>
              <a:gd name="connsiteX29" fmla="*/ 1790700 w 3895725"/>
              <a:gd name="connsiteY29" fmla="*/ 863600 h 3492500"/>
              <a:gd name="connsiteX30" fmla="*/ 1943100 w 3895725"/>
              <a:gd name="connsiteY30" fmla="*/ 933450 h 3492500"/>
              <a:gd name="connsiteX31" fmla="*/ 2063750 w 3895725"/>
              <a:gd name="connsiteY31" fmla="*/ 965200 h 3492500"/>
              <a:gd name="connsiteX32" fmla="*/ 2330450 w 3895725"/>
              <a:gd name="connsiteY32" fmla="*/ 977900 h 3492500"/>
              <a:gd name="connsiteX33" fmla="*/ 2571750 w 3895725"/>
              <a:gd name="connsiteY33" fmla="*/ 1009650 h 3492500"/>
              <a:gd name="connsiteX34" fmla="*/ 2806700 w 3895725"/>
              <a:gd name="connsiteY34" fmla="*/ 1041400 h 3492500"/>
              <a:gd name="connsiteX35" fmla="*/ 3073400 w 3895725"/>
              <a:gd name="connsiteY35" fmla="*/ 1130300 h 3492500"/>
              <a:gd name="connsiteX36" fmla="*/ 3206750 w 3895725"/>
              <a:gd name="connsiteY36" fmla="*/ 1206500 h 3492500"/>
              <a:gd name="connsiteX37" fmla="*/ 3397250 w 3895725"/>
              <a:gd name="connsiteY37" fmla="*/ 1346200 h 3492500"/>
              <a:gd name="connsiteX38" fmla="*/ 3575050 w 3895725"/>
              <a:gd name="connsiteY38" fmla="*/ 1517650 h 3492500"/>
              <a:gd name="connsiteX39" fmla="*/ 3727450 w 3895725"/>
              <a:gd name="connsiteY39" fmla="*/ 1727200 h 3492500"/>
              <a:gd name="connsiteX40" fmla="*/ 3835400 w 3895725"/>
              <a:gd name="connsiteY40" fmla="*/ 1911350 h 3492500"/>
              <a:gd name="connsiteX41" fmla="*/ 3895725 w 3895725"/>
              <a:gd name="connsiteY41" fmla="*/ 2057400 h 3492500"/>
              <a:gd name="connsiteX42" fmla="*/ 3749675 w 3895725"/>
              <a:gd name="connsiteY42" fmla="*/ 2203450 h 3492500"/>
              <a:gd name="connsiteX43" fmla="*/ 3495675 w 3895725"/>
              <a:gd name="connsiteY43" fmla="*/ 2444750 h 3492500"/>
              <a:gd name="connsiteX44" fmla="*/ 3606800 w 3895725"/>
              <a:gd name="connsiteY44" fmla="*/ 1552575 h 3492500"/>
              <a:gd name="connsiteX0" fmla="*/ 3606800 w 3895725"/>
              <a:gd name="connsiteY0" fmla="*/ 1552575 h 3492500"/>
              <a:gd name="connsiteX1" fmla="*/ 2867025 w 3895725"/>
              <a:gd name="connsiteY1" fmla="*/ 2273300 h 3492500"/>
              <a:gd name="connsiteX2" fmla="*/ 2486025 w 3895725"/>
              <a:gd name="connsiteY2" fmla="*/ 2616200 h 3492500"/>
              <a:gd name="connsiteX3" fmla="*/ 2095500 w 3895725"/>
              <a:gd name="connsiteY3" fmla="*/ 2990850 h 3492500"/>
              <a:gd name="connsiteX4" fmla="*/ 1587500 w 3895725"/>
              <a:gd name="connsiteY4" fmla="*/ 3492500 h 3492500"/>
              <a:gd name="connsiteX5" fmla="*/ 1428750 w 3895725"/>
              <a:gd name="connsiteY5" fmla="*/ 3333750 h 3492500"/>
              <a:gd name="connsiteX6" fmla="*/ 1187450 w 3895725"/>
              <a:gd name="connsiteY6" fmla="*/ 3117850 h 3492500"/>
              <a:gd name="connsiteX7" fmla="*/ 914400 w 3895725"/>
              <a:gd name="connsiteY7" fmla="*/ 2819400 h 3492500"/>
              <a:gd name="connsiteX8" fmla="*/ 692150 w 3895725"/>
              <a:gd name="connsiteY8" fmla="*/ 2546350 h 3492500"/>
              <a:gd name="connsiteX9" fmla="*/ 355600 w 3895725"/>
              <a:gd name="connsiteY9" fmla="*/ 2006600 h 3492500"/>
              <a:gd name="connsiteX10" fmla="*/ 152400 w 3895725"/>
              <a:gd name="connsiteY10" fmla="*/ 1600200 h 3492500"/>
              <a:gd name="connsiteX11" fmla="*/ 31750 w 3895725"/>
              <a:gd name="connsiteY11" fmla="*/ 1238250 h 3492500"/>
              <a:gd name="connsiteX12" fmla="*/ 0 w 3895725"/>
              <a:gd name="connsiteY12" fmla="*/ 1028700 h 3492500"/>
              <a:gd name="connsiteX13" fmla="*/ 6350 w 3895725"/>
              <a:gd name="connsiteY13" fmla="*/ 812800 h 3492500"/>
              <a:gd name="connsiteX14" fmla="*/ 44450 w 3895725"/>
              <a:gd name="connsiteY14" fmla="*/ 628650 h 3492500"/>
              <a:gd name="connsiteX15" fmla="*/ 95250 w 3895725"/>
              <a:gd name="connsiteY15" fmla="*/ 469900 h 3492500"/>
              <a:gd name="connsiteX16" fmla="*/ 190500 w 3895725"/>
              <a:gd name="connsiteY16" fmla="*/ 317500 h 3492500"/>
              <a:gd name="connsiteX17" fmla="*/ 292100 w 3895725"/>
              <a:gd name="connsiteY17" fmla="*/ 228600 h 3492500"/>
              <a:gd name="connsiteX18" fmla="*/ 457200 w 3895725"/>
              <a:gd name="connsiteY18" fmla="*/ 107950 h 3492500"/>
              <a:gd name="connsiteX19" fmla="*/ 584200 w 3895725"/>
              <a:gd name="connsiteY19" fmla="*/ 44450 h 3492500"/>
              <a:gd name="connsiteX20" fmla="*/ 666750 w 3895725"/>
              <a:gd name="connsiteY20" fmla="*/ 19050 h 3492500"/>
              <a:gd name="connsiteX21" fmla="*/ 755650 w 3895725"/>
              <a:gd name="connsiteY21" fmla="*/ 0 h 3492500"/>
              <a:gd name="connsiteX22" fmla="*/ 831850 w 3895725"/>
              <a:gd name="connsiteY22" fmla="*/ 12700 h 3492500"/>
              <a:gd name="connsiteX23" fmla="*/ 908050 w 3895725"/>
              <a:gd name="connsiteY23" fmla="*/ 31750 h 3492500"/>
              <a:gd name="connsiteX24" fmla="*/ 1009650 w 3895725"/>
              <a:gd name="connsiteY24" fmla="*/ 82550 h 3492500"/>
              <a:gd name="connsiteX25" fmla="*/ 1149350 w 3895725"/>
              <a:gd name="connsiteY25" fmla="*/ 196850 h 3492500"/>
              <a:gd name="connsiteX26" fmla="*/ 1282700 w 3895725"/>
              <a:gd name="connsiteY26" fmla="*/ 323850 h 3492500"/>
              <a:gd name="connsiteX27" fmla="*/ 1435100 w 3895725"/>
              <a:gd name="connsiteY27" fmla="*/ 501650 h 3492500"/>
              <a:gd name="connsiteX28" fmla="*/ 1612900 w 3895725"/>
              <a:gd name="connsiteY28" fmla="*/ 692150 h 3492500"/>
              <a:gd name="connsiteX29" fmla="*/ 1790700 w 3895725"/>
              <a:gd name="connsiteY29" fmla="*/ 863600 h 3492500"/>
              <a:gd name="connsiteX30" fmla="*/ 1943100 w 3895725"/>
              <a:gd name="connsiteY30" fmla="*/ 933450 h 3492500"/>
              <a:gd name="connsiteX31" fmla="*/ 2063750 w 3895725"/>
              <a:gd name="connsiteY31" fmla="*/ 965200 h 3492500"/>
              <a:gd name="connsiteX32" fmla="*/ 2330450 w 3895725"/>
              <a:gd name="connsiteY32" fmla="*/ 977900 h 3492500"/>
              <a:gd name="connsiteX33" fmla="*/ 2571750 w 3895725"/>
              <a:gd name="connsiteY33" fmla="*/ 1009650 h 3492500"/>
              <a:gd name="connsiteX34" fmla="*/ 2806700 w 3895725"/>
              <a:gd name="connsiteY34" fmla="*/ 1041400 h 3492500"/>
              <a:gd name="connsiteX35" fmla="*/ 3073400 w 3895725"/>
              <a:gd name="connsiteY35" fmla="*/ 1130300 h 3492500"/>
              <a:gd name="connsiteX36" fmla="*/ 3206750 w 3895725"/>
              <a:gd name="connsiteY36" fmla="*/ 1206500 h 3492500"/>
              <a:gd name="connsiteX37" fmla="*/ 3397250 w 3895725"/>
              <a:gd name="connsiteY37" fmla="*/ 1346200 h 3492500"/>
              <a:gd name="connsiteX38" fmla="*/ 3575050 w 3895725"/>
              <a:gd name="connsiteY38" fmla="*/ 1517650 h 3492500"/>
              <a:gd name="connsiteX39" fmla="*/ 3727450 w 3895725"/>
              <a:gd name="connsiteY39" fmla="*/ 1727200 h 3492500"/>
              <a:gd name="connsiteX40" fmla="*/ 3835400 w 3895725"/>
              <a:gd name="connsiteY40" fmla="*/ 1911350 h 3492500"/>
              <a:gd name="connsiteX41" fmla="*/ 3895725 w 3895725"/>
              <a:gd name="connsiteY41" fmla="*/ 2057400 h 3492500"/>
              <a:gd name="connsiteX42" fmla="*/ 3749675 w 3895725"/>
              <a:gd name="connsiteY42" fmla="*/ 2203450 h 3492500"/>
              <a:gd name="connsiteX43" fmla="*/ 3606800 w 3895725"/>
              <a:gd name="connsiteY43" fmla="*/ 1552575 h 3492500"/>
              <a:gd name="connsiteX0" fmla="*/ 3606800 w 3895725"/>
              <a:gd name="connsiteY0" fmla="*/ 1552575 h 3492500"/>
              <a:gd name="connsiteX1" fmla="*/ 2867025 w 3895725"/>
              <a:gd name="connsiteY1" fmla="*/ 2273300 h 3492500"/>
              <a:gd name="connsiteX2" fmla="*/ 2486025 w 3895725"/>
              <a:gd name="connsiteY2" fmla="*/ 2616200 h 3492500"/>
              <a:gd name="connsiteX3" fmla="*/ 2095500 w 3895725"/>
              <a:gd name="connsiteY3" fmla="*/ 2990850 h 3492500"/>
              <a:gd name="connsiteX4" fmla="*/ 1587500 w 3895725"/>
              <a:gd name="connsiteY4" fmla="*/ 3492500 h 3492500"/>
              <a:gd name="connsiteX5" fmla="*/ 1428750 w 3895725"/>
              <a:gd name="connsiteY5" fmla="*/ 3333750 h 3492500"/>
              <a:gd name="connsiteX6" fmla="*/ 1187450 w 3895725"/>
              <a:gd name="connsiteY6" fmla="*/ 3117850 h 3492500"/>
              <a:gd name="connsiteX7" fmla="*/ 914400 w 3895725"/>
              <a:gd name="connsiteY7" fmla="*/ 2819400 h 3492500"/>
              <a:gd name="connsiteX8" fmla="*/ 692150 w 3895725"/>
              <a:gd name="connsiteY8" fmla="*/ 2546350 h 3492500"/>
              <a:gd name="connsiteX9" fmla="*/ 355600 w 3895725"/>
              <a:gd name="connsiteY9" fmla="*/ 2006600 h 3492500"/>
              <a:gd name="connsiteX10" fmla="*/ 152400 w 3895725"/>
              <a:gd name="connsiteY10" fmla="*/ 1600200 h 3492500"/>
              <a:gd name="connsiteX11" fmla="*/ 31750 w 3895725"/>
              <a:gd name="connsiteY11" fmla="*/ 1238250 h 3492500"/>
              <a:gd name="connsiteX12" fmla="*/ 0 w 3895725"/>
              <a:gd name="connsiteY12" fmla="*/ 1028700 h 3492500"/>
              <a:gd name="connsiteX13" fmla="*/ 6350 w 3895725"/>
              <a:gd name="connsiteY13" fmla="*/ 812800 h 3492500"/>
              <a:gd name="connsiteX14" fmla="*/ 44450 w 3895725"/>
              <a:gd name="connsiteY14" fmla="*/ 628650 h 3492500"/>
              <a:gd name="connsiteX15" fmla="*/ 95250 w 3895725"/>
              <a:gd name="connsiteY15" fmla="*/ 469900 h 3492500"/>
              <a:gd name="connsiteX16" fmla="*/ 190500 w 3895725"/>
              <a:gd name="connsiteY16" fmla="*/ 317500 h 3492500"/>
              <a:gd name="connsiteX17" fmla="*/ 292100 w 3895725"/>
              <a:gd name="connsiteY17" fmla="*/ 228600 h 3492500"/>
              <a:gd name="connsiteX18" fmla="*/ 457200 w 3895725"/>
              <a:gd name="connsiteY18" fmla="*/ 107950 h 3492500"/>
              <a:gd name="connsiteX19" fmla="*/ 584200 w 3895725"/>
              <a:gd name="connsiteY19" fmla="*/ 44450 h 3492500"/>
              <a:gd name="connsiteX20" fmla="*/ 666750 w 3895725"/>
              <a:gd name="connsiteY20" fmla="*/ 19050 h 3492500"/>
              <a:gd name="connsiteX21" fmla="*/ 755650 w 3895725"/>
              <a:gd name="connsiteY21" fmla="*/ 0 h 3492500"/>
              <a:gd name="connsiteX22" fmla="*/ 831850 w 3895725"/>
              <a:gd name="connsiteY22" fmla="*/ 12700 h 3492500"/>
              <a:gd name="connsiteX23" fmla="*/ 908050 w 3895725"/>
              <a:gd name="connsiteY23" fmla="*/ 31750 h 3492500"/>
              <a:gd name="connsiteX24" fmla="*/ 1009650 w 3895725"/>
              <a:gd name="connsiteY24" fmla="*/ 82550 h 3492500"/>
              <a:gd name="connsiteX25" fmla="*/ 1149350 w 3895725"/>
              <a:gd name="connsiteY25" fmla="*/ 196850 h 3492500"/>
              <a:gd name="connsiteX26" fmla="*/ 1282700 w 3895725"/>
              <a:gd name="connsiteY26" fmla="*/ 323850 h 3492500"/>
              <a:gd name="connsiteX27" fmla="*/ 1435100 w 3895725"/>
              <a:gd name="connsiteY27" fmla="*/ 501650 h 3492500"/>
              <a:gd name="connsiteX28" fmla="*/ 1612900 w 3895725"/>
              <a:gd name="connsiteY28" fmla="*/ 692150 h 3492500"/>
              <a:gd name="connsiteX29" fmla="*/ 1790700 w 3895725"/>
              <a:gd name="connsiteY29" fmla="*/ 863600 h 3492500"/>
              <a:gd name="connsiteX30" fmla="*/ 1943100 w 3895725"/>
              <a:gd name="connsiteY30" fmla="*/ 933450 h 3492500"/>
              <a:gd name="connsiteX31" fmla="*/ 2063750 w 3895725"/>
              <a:gd name="connsiteY31" fmla="*/ 965200 h 3492500"/>
              <a:gd name="connsiteX32" fmla="*/ 2330450 w 3895725"/>
              <a:gd name="connsiteY32" fmla="*/ 977900 h 3492500"/>
              <a:gd name="connsiteX33" fmla="*/ 2571750 w 3895725"/>
              <a:gd name="connsiteY33" fmla="*/ 1009650 h 3492500"/>
              <a:gd name="connsiteX34" fmla="*/ 2806700 w 3895725"/>
              <a:gd name="connsiteY34" fmla="*/ 1041400 h 3492500"/>
              <a:gd name="connsiteX35" fmla="*/ 3073400 w 3895725"/>
              <a:gd name="connsiteY35" fmla="*/ 1130300 h 3492500"/>
              <a:gd name="connsiteX36" fmla="*/ 3206750 w 3895725"/>
              <a:gd name="connsiteY36" fmla="*/ 1206500 h 3492500"/>
              <a:gd name="connsiteX37" fmla="*/ 3397250 w 3895725"/>
              <a:gd name="connsiteY37" fmla="*/ 1346200 h 3492500"/>
              <a:gd name="connsiteX38" fmla="*/ 3575050 w 3895725"/>
              <a:gd name="connsiteY38" fmla="*/ 1517650 h 3492500"/>
              <a:gd name="connsiteX39" fmla="*/ 3727450 w 3895725"/>
              <a:gd name="connsiteY39" fmla="*/ 1727200 h 3492500"/>
              <a:gd name="connsiteX40" fmla="*/ 3895725 w 3895725"/>
              <a:gd name="connsiteY40" fmla="*/ 2057400 h 3492500"/>
              <a:gd name="connsiteX41" fmla="*/ 3749675 w 3895725"/>
              <a:gd name="connsiteY41" fmla="*/ 2203450 h 3492500"/>
              <a:gd name="connsiteX42" fmla="*/ 3606800 w 3895725"/>
              <a:gd name="connsiteY42" fmla="*/ 1552575 h 3492500"/>
              <a:gd name="connsiteX0" fmla="*/ 3606800 w 3895725"/>
              <a:gd name="connsiteY0" fmla="*/ 1552575 h 3492500"/>
              <a:gd name="connsiteX1" fmla="*/ 2867025 w 3895725"/>
              <a:gd name="connsiteY1" fmla="*/ 2273300 h 3492500"/>
              <a:gd name="connsiteX2" fmla="*/ 2486025 w 3895725"/>
              <a:gd name="connsiteY2" fmla="*/ 2616200 h 3492500"/>
              <a:gd name="connsiteX3" fmla="*/ 2095500 w 3895725"/>
              <a:gd name="connsiteY3" fmla="*/ 2990850 h 3492500"/>
              <a:gd name="connsiteX4" fmla="*/ 1587500 w 3895725"/>
              <a:gd name="connsiteY4" fmla="*/ 3492500 h 3492500"/>
              <a:gd name="connsiteX5" fmla="*/ 1428750 w 3895725"/>
              <a:gd name="connsiteY5" fmla="*/ 3333750 h 3492500"/>
              <a:gd name="connsiteX6" fmla="*/ 1187450 w 3895725"/>
              <a:gd name="connsiteY6" fmla="*/ 3117850 h 3492500"/>
              <a:gd name="connsiteX7" fmla="*/ 914400 w 3895725"/>
              <a:gd name="connsiteY7" fmla="*/ 2819400 h 3492500"/>
              <a:gd name="connsiteX8" fmla="*/ 692150 w 3895725"/>
              <a:gd name="connsiteY8" fmla="*/ 2546350 h 3492500"/>
              <a:gd name="connsiteX9" fmla="*/ 355600 w 3895725"/>
              <a:gd name="connsiteY9" fmla="*/ 2006600 h 3492500"/>
              <a:gd name="connsiteX10" fmla="*/ 152400 w 3895725"/>
              <a:gd name="connsiteY10" fmla="*/ 1600200 h 3492500"/>
              <a:gd name="connsiteX11" fmla="*/ 31750 w 3895725"/>
              <a:gd name="connsiteY11" fmla="*/ 1238250 h 3492500"/>
              <a:gd name="connsiteX12" fmla="*/ 0 w 3895725"/>
              <a:gd name="connsiteY12" fmla="*/ 1028700 h 3492500"/>
              <a:gd name="connsiteX13" fmla="*/ 6350 w 3895725"/>
              <a:gd name="connsiteY13" fmla="*/ 812800 h 3492500"/>
              <a:gd name="connsiteX14" fmla="*/ 44450 w 3895725"/>
              <a:gd name="connsiteY14" fmla="*/ 628650 h 3492500"/>
              <a:gd name="connsiteX15" fmla="*/ 95250 w 3895725"/>
              <a:gd name="connsiteY15" fmla="*/ 469900 h 3492500"/>
              <a:gd name="connsiteX16" fmla="*/ 190500 w 3895725"/>
              <a:gd name="connsiteY16" fmla="*/ 317500 h 3492500"/>
              <a:gd name="connsiteX17" fmla="*/ 292100 w 3895725"/>
              <a:gd name="connsiteY17" fmla="*/ 228600 h 3492500"/>
              <a:gd name="connsiteX18" fmla="*/ 457200 w 3895725"/>
              <a:gd name="connsiteY18" fmla="*/ 107950 h 3492500"/>
              <a:gd name="connsiteX19" fmla="*/ 584200 w 3895725"/>
              <a:gd name="connsiteY19" fmla="*/ 44450 h 3492500"/>
              <a:gd name="connsiteX20" fmla="*/ 666750 w 3895725"/>
              <a:gd name="connsiteY20" fmla="*/ 19050 h 3492500"/>
              <a:gd name="connsiteX21" fmla="*/ 755650 w 3895725"/>
              <a:gd name="connsiteY21" fmla="*/ 0 h 3492500"/>
              <a:gd name="connsiteX22" fmla="*/ 831850 w 3895725"/>
              <a:gd name="connsiteY22" fmla="*/ 12700 h 3492500"/>
              <a:gd name="connsiteX23" fmla="*/ 908050 w 3895725"/>
              <a:gd name="connsiteY23" fmla="*/ 31750 h 3492500"/>
              <a:gd name="connsiteX24" fmla="*/ 1009650 w 3895725"/>
              <a:gd name="connsiteY24" fmla="*/ 82550 h 3492500"/>
              <a:gd name="connsiteX25" fmla="*/ 1149350 w 3895725"/>
              <a:gd name="connsiteY25" fmla="*/ 196850 h 3492500"/>
              <a:gd name="connsiteX26" fmla="*/ 1282700 w 3895725"/>
              <a:gd name="connsiteY26" fmla="*/ 323850 h 3492500"/>
              <a:gd name="connsiteX27" fmla="*/ 1435100 w 3895725"/>
              <a:gd name="connsiteY27" fmla="*/ 501650 h 3492500"/>
              <a:gd name="connsiteX28" fmla="*/ 1612900 w 3895725"/>
              <a:gd name="connsiteY28" fmla="*/ 692150 h 3492500"/>
              <a:gd name="connsiteX29" fmla="*/ 1790700 w 3895725"/>
              <a:gd name="connsiteY29" fmla="*/ 863600 h 3492500"/>
              <a:gd name="connsiteX30" fmla="*/ 1943100 w 3895725"/>
              <a:gd name="connsiteY30" fmla="*/ 933450 h 3492500"/>
              <a:gd name="connsiteX31" fmla="*/ 2063750 w 3895725"/>
              <a:gd name="connsiteY31" fmla="*/ 965200 h 3492500"/>
              <a:gd name="connsiteX32" fmla="*/ 2330450 w 3895725"/>
              <a:gd name="connsiteY32" fmla="*/ 977900 h 3492500"/>
              <a:gd name="connsiteX33" fmla="*/ 2571750 w 3895725"/>
              <a:gd name="connsiteY33" fmla="*/ 1009650 h 3492500"/>
              <a:gd name="connsiteX34" fmla="*/ 2806700 w 3895725"/>
              <a:gd name="connsiteY34" fmla="*/ 1041400 h 3492500"/>
              <a:gd name="connsiteX35" fmla="*/ 3073400 w 3895725"/>
              <a:gd name="connsiteY35" fmla="*/ 1130300 h 3492500"/>
              <a:gd name="connsiteX36" fmla="*/ 3206750 w 3895725"/>
              <a:gd name="connsiteY36" fmla="*/ 1206500 h 3492500"/>
              <a:gd name="connsiteX37" fmla="*/ 3397250 w 3895725"/>
              <a:gd name="connsiteY37" fmla="*/ 1346200 h 3492500"/>
              <a:gd name="connsiteX38" fmla="*/ 3575050 w 3895725"/>
              <a:gd name="connsiteY38" fmla="*/ 1517650 h 3492500"/>
              <a:gd name="connsiteX39" fmla="*/ 3895725 w 3895725"/>
              <a:gd name="connsiteY39" fmla="*/ 2057400 h 3492500"/>
              <a:gd name="connsiteX40" fmla="*/ 3749675 w 3895725"/>
              <a:gd name="connsiteY40" fmla="*/ 2203450 h 3492500"/>
              <a:gd name="connsiteX41" fmla="*/ 3606800 w 3895725"/>
              <a:gd name="connsiteY41" fmla="*/ 1552575 h 3492500"/>
              <a:gd name="connsiteX0" fmla="*/ 3606800 w 3749675"/>
              <a:gd name="connsiteY0" fmla="*/ 1552575 h 3492500"/>
              <a:gd name="connsiteX1" fmla="*/ 2867025 w 3749675"/>
              <a:gd name="connsiteY1" fmla="*/ 2273300 h 3492500"/>
              <a:gd name="connsiteX2" fmla="*/ 2486025 w 3749675"/>
              <a:gd name="connsiteY2" fmla="*/ 2616200 h 3492500"/>
              <a:gd name="connsiteX3" fmla="*/ 2095500 w 3749675"/>
              <a:gd name="connsiteY3" fmla="*/ 2990850 h 3492500"/>
              <a:gd name="connsiteX4" fmla="*/ 1587500 w 3749675"/>
              <a:gd name="connsiteY4" fmla="*/ 3492500 h 3492500"/>
              <a:gd name="connsiteX5" fmla="*/ 1428750 w 3749675"/>
              <a:gd name="connsiteY5" fmla="*/ 3333750 h 3492500"/>
              <a:gd name="connsiteX6" fmla="*/ 1187450 w 3749675"/>
              <a:gd name="connsiteY6" fmla="*/ 3117850 h 3492500"/>
              <a:gd name="connsiteX7" fmla="*/ 914400 w 3749675"/>
              <a:gd name="connsiteY7" fmla="*/ 2819400 h 3492500"/>
              <a:gd name="connsiteX8" fmla="*/ 692150 w 3749675"/>
              <a:gd name="connsiteY8" fmla="*/ 2546350 h 3492500"/>
              <a:gd name="connsiteX9" fmla="*/ 355600 w 3749675"/>
              <a:gd name="connsiteY9" fmla="*/ 2006600 h 3492500"/>
              <a:gd name="connsiteX10" fmla="*/ 152400 w 3749675"/>
              <a:gd name="connsiteY10" fmla="*/ 1600200 h 3492500"/>
              <a:gd name="connsiteX11" fmla="*/ 31750 w 3749675"/>
              <a:gd name="connsiteY11" fmla="*/ 1238250 h 3492500"/>
              <a:gd name="connsiteX12" fmla="*/ 0 w 3749675"/>
              <a:gd name="connsiteY12" fmla="*/ 1028700 h 3492500"/>
              <a:gd name="connsiteX13" fmla="*/ 6350 w 3749675"/>
              <a:gd name="connsiteY13" fmla="*/ 812800 h 3492500"/>
              <a:gd name="connsiteX14" fmla="*/ 44450 w 3749675"/>
              <a:gd name="connsiteY14" fmla="*/ 628650 h 3492500"/>
              <a:gd name="connsiteX15" fmla="*/ 95250 w 3749675"/>
              <a:gd name="connsiteY15" fmla="*/ 469900 h 3492500"/>
              <a:gd name="connsiteX16" fmla="*/ 190500 w 3749675"/>
              <a:gd name="connsiteY16" fmla="*/ 317500 h 3492500"/>
              <a:gd name="connsiteX17" fmla="*/ 292100 w 3749675"/>
              <a:gd name="connsiteY17" fmla="*/ 228600 h 3492500"/>
              <a:gd name="connsiteX18" fmla="*/ 457200 w 3749675"/>
              <a:gd name="connsiteY18" fmla="*/ 107950 h 3492500"/>
              <a:gd name="connsiteX19" fmla="*/ 584200 w 3749675"/>
              <a:gd name="connsiteY19" fmla="*/ 44450 h 3492500"/>
              <a:gd name="connsiteX20" fmla="*/ 666750 w 3749675"/>
              <a:gd name="connsiteY20" fmla="*/ 19050 h 3492500"/>
              <a:gd name="connsiteX21" fmla="*/ 755650 w 3749675"/>
              <a:gd name="connsiteY21" fmla="*/ 0 h 3492500"/>
              <a:gd name="connsiteX22" fmla="*/ 831850 w 3749675"/>
              <a:gd name="connsiteY22" fmla="*/ 12700 h 3492500"/>
              <a:gd name="connsiteX23" fmla="*/ 908050 w 3749675"/>
              <a:gd name="connsiteY23" fmla="*/ 31750 h 3492500"/>
              <a:gd name="connsiteX24" fmla="*/ 1009650 w 3749675"/>
              <a:gd name="connsiteY24" fmla="*/ 82550 h 3492500"/>
              <a:gd name="connsiteX25" fmla="*/ 1149350 w 3749675"/>
              <a:gd name="connsiteY25" fmla="*/ 196850 h 3492500"/>
              <a:gd name="connsiteX26" fmla="*/ 1282700 w 3749675"/>
              <a:gd name="connsiteY26" fmla="*/ 323850 h 3492500"/>
              <a:gd name="connsiteX27" fmla="*/ 1435100 w 3749675"/>
              <a:gd name="connsiteY27" fmla="*/ 501650 h 3492500"/>
              <a:gd name="connsiteX28" fmla="*/ 1612900 w 3749675"/>
              <a:gd name="connsiteY28" fmla="*/ 692150 h 3492500"/>
              <a:gd name="connsiteX29" fmla="*/ 1790700 w 3749675"/>
              <a:gd name="connsiteY29" fmla="*/ 863600 h 3492500"/>
              <a:gd name="connsiteX30" fmla="*/ 1943100 w 3749675"/>
              <a:gd name="connsiteY30" fmla="*/ 933450 h 3492500"/>
              <a:gd name="connsiteX31" fmla="*/ 2063750 w 3749675"/>
              <a:gd name="connsiteY31" fmla="*/ 965200 h 3492500"/>
              <a:gd name="connsiteX32" fmla="*/ 2330450 w 3749675"/>
              <a:gd name="connsiteY32" fmla="*/ 977900 h 3492500"/>
              <a:gd name="connsiteX33" fmla="*/ 2571750 w 3749675"/>
              <a:gd name="connsiteY33" fmla="*/ 1009650 h 3492500"/>
              <a:gd name="connsiteX34" fmla="*/ 2806700 w 3749675"/>
              <a:gd name="connsiteY34" fmla="*/ 1041400 h 3492500"/>
              <a:gd name="connsiteX35" fmla="*/ 3073400 w 3749675"/>
              <a:gd name="connsiteY35" fmla="*/ 1130300 h 3492500"/>
              <a:gd name="connsiteX36" fmla="*/ 3206750 w 3749675"/>
              <a:gd name="connsiteY36" fmla="*/ 1206500 h 3492500"/>
              <a:gd name="connsiteX37" fmla="*/ 3397250 w 3749675"/>
              <a:gd name="connsiteY37" fmla="*/ 1346200 h 3492500"/>
              <a:gd name="connsiteX38" fmla="*/ 3575050 w 3749675"/>
              <a:gd name="connsiteY38" fmla="*/ 1517650 h 3492500"/>
              <a:gd name="connsiteX39" fmla="*/ 3749675 w 3749675"/>
              <a:gd name="connsiteY39" fmla="*/ 2203450 h 3492500"/>
              <a:gd name="connsiteX40" fmla="*/ 3606800 w 3749675"/>
              <a:gd name="connsiteY40" fmla="*/ 1552575 h 3492500"/>
              <a:gd name="connsiteX0" fmla="*/ 3606800 w 3606800"/>
              <a:gd name="connsiteY0" fmla="*/ 1552575 h 3492500"/>
              <a:gd name="connsiteX1" fmla="*/ 2867025 w 3606800"/>
              <a:gd name="connsiteY1" fmla="*/ 2273300 h 3492500"/>
              <a:gd name="connsiteX2" fmla="*/ 2486025 w 3606800"/>
              <a:gd name="connsiteY2" fmla="*/ 2616200 h 3492500"/>
              <a:gd name="connsiteX3" fmla="*/ 2095500 w 3606800"/>
              <a:gd name="connsiteY3" fmla="*/ 2990850 h 3492500"/>
              <a:gd name="connsiteX4" fmla="*/ 1587500 w 3606800"/>
              <a:gd name="connsiteY4" fmla="*/ 3492500 h 3492500"/>
              <a:gd name="connsiteX5" fmla="*/ 1428750 w 3606800"/>
              <a:gd name="connsiteY5" fmla="*/ 3333750 h 3492500"/>
              <a:gd name="connsiteX6" fmla="*/ 1187450 w 3606800"/>
              <a:gd name="connsiteY6" fmla="*/ 3117850 h 3492500"/>
              <a:gd name="connsiteX7" fmla="*/ 914400 w 3606800"/>
              <a:gd name="connsiteY7" fmla="*/ 2819400 h 3492500"/>
              <a:gd name="connsiteX8" fmla="*/ 692150 w 3606800"/>
              <a:gd name="connsiteY8" fmla="*/ 2546350 h 3492500"/>
              <a:gd name="connsiteX9" fmla="*/ 355600 w 3606800"/>
              <a:gd name="connsiteY9" fmla="*/ 2006600 h 3492500"/>
              <a:gd name="connsiteX10" fmla="*/ 152400 w 3606800"/>
              <a:gd name="connsiteY10" fmla="*/ 1600200 h 3492500"/>
              <a:gd name="connsiteX11" fmla="*/ 31750 w 3606800"/>
              <a:gd name="connsiteY11" fmla="*/ 1238250 h 3492500"/>
              <a:gd name="connsiteX12" fmla="*/ 0 w 3606800"/>
              <a:gd name="connsiteY12" fmla="*/ 1028700 h 3492500"/>
              <a:gd name="connsiteX13" fmla="*/ 6350 w 3606800"/>
              <a:gd name="connsiteY13" fmla="*/ 812800 h 3492500"/>
              <a:gd name="connsiteX14" fmla="*/ 44450 w 3606800"/>
              <a:gd name="connsiteY14" fmla="*/ 628650 h 3492500"/>
              <a:gd name="connsiteX15" fmla="*/ 95250 w 3606800"/>
              <a:gd name="connsiteY15" fmla="*/ 469900 h 3492500"/>
              <a:gd name="connsiteX16" fmla="*/ 190500 w 3606800"/>
              <a:gd name="connsiteY16" fmla="*/ 317500 h 3492500"/>
              <a:gd name="connsiteX17" fmla="*/ 292100 w 3606800"/>
              <a:gd name="connsiteY17" fmla="*/ 228600 h 3492500"/>
              <a:gd name="connsiteX18" fmla="*/ 457200 w 3606800"/>
              <a:gd name="connsiteY18" fmla="*/ 107950 h 3492500"/>
              <a:gd name="connsiteX19" fmla="*/ 584200 w 3606800"/>
              <a:gd name="connsiteY19" fmla="*/ 44450 h 3492500"/>
              <a:gd name="connsiteX20" fmla="*/ 666750 w 3606800"/>
              <a:gd name="connsiteY20" fmla="*/ 19050 h 3492500"/>
              <a:gd name="connsiteX21" fmla="*/ 755650 w 3606800"/>
              <a:gd name="connsiteY21" fmla="*/ 0 h 3492500"/>
              <a:gd name="connsiteX22" fmla="*/ 831850 w 3606800"/>
              <a:gd name="connsiteY22" fmla="*/ 12700 h 3492500"/>
              <a:gd name="connsiteX23" fmla="*/ 908050 w 3606800"/>
              <a:gd name="connsiteY23" fmla="*/ 31750 h 3492500"/>
              <a:gd name="connsiteX24" fmla="*/ 1009650 w 3606800"/>
              <a:gd name="connsiteY24" fmla="*/ 82550 h 3492500"/>
              <a:gd name="connsiteX25" fmla="*/ 1149350 w 3606800"/>
              <a:gd name="connsiteY25" fmla="*/ 196850 h 3492500"/>
              <a:gd name="connsiteX26" fmla="*/ 1282700 w 3606800"/>
              <a:gd name="connsiteY26" fmla="*/ 323850 h 3492500"/>
              <a:gd name="connsiteX27" fmla="*/ 1435100 w 3606800"/>
              <a:gd name="connsiteY27" fmla="*/ 501650 h 3492500"/>
              <a:gd name="connsiteX28" fmla="*/ 1612900 w 3606800"/>
              <a:gd name="connsiteY28" fmla="*/ 692150 h 3492500"/>
              <a:gd name="connsiteX29" fmla="*/ 1790700 w 3606800"/>
              <a:gd name="connsiteY29" fmla="*/ 863600 h 3492500"/>
              <a:gd name="connsiteX30" fmla="*/ 1943100 w 3606800"/>
              <a:gd name="connsiteY30" fmla="*/ 933450 h 3492500"/>
              <a:gd name="connsiteX31" fmla="*/ 2063750 w 3606800"/>
              <a:gd name="connsiteY31" fmla="*/ 965200 h 3492500"/>
              <a:gd name="connsiteX32" fmla="*/ 2330450 w 3606800"/>
              <a:gd name="connsiteY32" fmla="*/ 977900 h 3492500"/>
              <a:gd name="connsiteX33" fmla="*/ 2571750 w 3606800"/>
              <a:gd name="connsiteY33" fmla="*/ 1009650 h 3492500"/>
              <a:gd name="connsiteX34" fmla="*/ 2806700 w 3606800"/>
              <a:gd name="connsiteY34" fmla="*/ 1041400 h 3492500"/>
              <a:gd name="connsiteX35" fmla="*/ 3073400 w 3606800"/>
              <a:gd name="connsiteY35" fmla="*/ 1130300 h 3492500"/>
              <a:gd name="connsiteX36" fmla="*/ 3206750 w 3606800"/>
              <a:gd name="connsiteY36" fmla="*/ 1206500 h 3492500"/>
              <a:gd name="connsiteX37" fmla="*/ 3397250 w 3606800"/>
              <a:gd name="connsiteY37" fmla="*/ 1346200 h 3492500"/>
              <a:gd name="connsiteX38" fmla="*/ 3575050 w 3606800"/>
              <a:gd name="connsiteY38" fmla="*/ 1517650 h 3492500"/>
              <a:gd name="connsiteX39" fmla="*/ 3606800 w 3606800"/>
              <a:gd name="connsiteY39" fmla="*/ 1552575 h 3492500"/>
              <a:gd name="connsiteX0" fmla="*/ 3606800 w 3606800"/>
              <a:gd name="connsiteY0" fmla="*/ 1552575 h 3473450"/>
              <a:gd name="connsiteX1" fmla="*/ 2867025 w 3606800"/>
              <a:gd name="connsiteY1" fmla="*/ 2273300 h 3473450"/>
              <a:gd name="connsiteX2" fmla="*/ 2486025 w 3606800"/>
              <a:gd name="connsiteY2" fmla="*/ 2616200 h 3473450"/>
              <a:gd name="connsiteX3" fmla="*/ 2095500 w 3606800"/>
              <a:gd name="connsiteY3" fmla="*/ 2990850 h 3473450"/>
              <a:gd name="connsiteX4" fmla="*/ 1587500 w 3606800"/>
              <a:gd name="connsiteY4" fmla="*/ 3473450 h 3473450"/>
              <a:gd name="connsiteX5" fmla="*/ 1428750 w 3606800"/>
              <a:gd name="connsiteY5" fmla="*/ 3333750 h 3473450"/>
              <a:gd name="connsiteX6" fmla="*/ 1187450 w 3606800"/>
              <a:gd name="connsiteY6" fmla="*/ 3117850 h 3473450"/>
              <a:gd name="connsiteX7" fmla="*/ 914400 w 3606800"/>
              <a:gd name="connsiteY7" fmla="*/ 2819400 h 3473450"/>
              <a:gd name="connsiteX8" fmla="*/ 692150 w 3606800"/>
              <a:gd name="connsiteY8" fmla="*/ 2546350 h 3473450"/>
              <a:gd name="connsiteX9" fmla="*/ 355600 w 3606800"/>
              <a:gd name="connsiteY9" fmla="*/ 2006600 h 3473450"/>
              <a:gd name="connsiteX10" fmla="*/ 152400 w 3606800"/>
              <a:gd name="connsiteY10" fmla="*/ 1600200 h 3473450"/>
              <a:gd name="connsiteX11" fmla="*/ 31750 w 3606800"/>
              <a:gd name="connsiteY11" fmla="*/ 1238250 h 3473450"/>
              <a:gd name="connsiteX12" fmla="*/ 0 w 3606800"/>
              <a:gd name="connsiteY12" fmla="*/ 1028700 h 3473450"/>
              <a:gd name="connsiteX13" fmla="*/ 6350 w 3606800"/>
              <a:gd name="connsiteY13" fmla="*/ 812800 h 3473450"/>
              <a:gd name="connsiteX14" fmla="*/ 44450 w 3606800"/>
              <a:gd name="connsiteY14" fmla="*/ 628650 h 3473450"/>
              <a:gd name="connsiteX15" fmla="*/ 95250 w 3606800"/>
              <a:gd name="connsiteY15" fmla="*/ 469900 h 3473450"/>
              <a:gd name="connsiteX16" fmla="*/ 190500 w 3606800"/>
              <a:gd name="connsiteY16" fmla="*/ 317500 h 3473450"/>
              <a:gd name="connsiteX17" fmla="*/ 292100 w 3606800"/>
              <a:gd name="connsiteY17" fmla="*/ 228600 h 3473450"/>
              <a:gd name="connsiteX18" fmla="*/ 457200 w 3606800"/>
              <a:gd name="connsiteY18" fmla="*/ 107950 h 3473450"/>
              <a:gd name="connsiteX19" fmla="*/ 584200 w 3606800"/>
              <a:gd name="connsiteY19" fmla="*/ 44450 h 3473450"/>
              <a:gd name="connsiteX20" fmla="*/ 666750 w 3606800"/>
              <a:gd name="connsiteY20" fmla="*/ 19050 h 3473450"/>
              <a:gd name="connsiteX21" fmla="*/ 755650 w 3606800"/>
              <a:gd name="connsiteY21" fmla="*/ 0 h 3473450"/>
              <a:gd name="connsiteX22" fmla="*/ 831850 w 3606800"/>
              <a:gd name="connsiteY22" fmla="*/ 12700 h 3473450"/>
              <a:gd name="connsiteX23" fmla="*/ 908050 w 3606800"/>
              <a:gd name="connsiteY23" fmla="*/ 31750 h 3473450"/>
              <a:gd name="connsiteX24" fmla="*/ 1009650 w 3606800"/>
              <a:gd name="connsiteY24" fmla="*/ 82550 h 3473450"/>
              <a:gd name="connsiteX25" fmla="*/ 1149350 w 3606800"/>
              <a:gd name="connsiteY25" fmla="*/ 196850 h 3473450"/>
              <a:gd name="connsiteX26" fmla="*/ 1282700 w 3606800"/>
              <a:gd name="connsiteY26" fmla="*/ 323850 h 3473450"/>
              <a:gd name="connsiteX27" fmla="*/ 1435100 w 3606800"/>
              <a:gd name="connsiteY27" fmla="*/ 501650 h 3473450"/>
              <a:gd name="connsiteX28" fmla="*/ 1612900 w 3606800"/>
              <a:gd name="connsiteY28" fmla="*/ 692150 h 3473450"/>
              <a:gd name="connsiteX29" fmla="*/ 1790700 w 3606800"/>
              <a:gd name="connsiteY29" fmla="*/ 863600 h 3473450"/>
              <a:gd name="connsiteX30" fmla="*/ 1943100 w 3606800"/>
              <a:gd name="connsiteY30" fmla="*/ 933450 h 3473450"/>
              <a:gd name="connsiteX31" fmla="*/ 2063750 w 3606800"/>
              <a:gd name="connsiteY31" fmla="*/ 965200 h 3473450"/>
              <a:gd name="connsiteX32" fmla="*/ 2330450 w 3606800"/>
              <a:gd name="connsiteY32" fmla="*/ 977900 h 3473450"/>
              <a:gd name="connsiteX33" fmla="*/ 2571750 w 3606800"/>
              <a:gd name="connsiteY33" fmla="*/ 1009650 h 3473450"/>
              <a:gd name="connsiteX34" fmla="*/ 2806700 w 3606800"/>
              <a:gd name="connsiteY34" fmla="*/ 1041400 h 3473450"/>
              <a:gd name="connsiteX35" fmla="*/ 3073400 w 3606800"/>
              <a:gd name="connsiteY35" fmla="*/ 1130300 h 3473450"/>
              <a:gd name="connsiteX36" fmla="*/ 3206750 w 3606800"/>
              <a:gd name="connsiteY36" fmla="*/ 1206500 h 3473450"/>
              <a:gd name="connsiteX37" fmla="*/ 3397250 w 3606800"/>
              <a:gd name="connsiteY37" fmla="*/ 1346200 h 3473450"/>
              <a:gd name="connsiteX38" fmla="*/ 3575050 w 3606800"/>
              <a:gd name="connsiteY38" fmla="*/ 1517650 h 3473450"/>
              <a:gd name="connsiteX39" fmla="*/ 3606800 w 3606800"/>
              <a:gd name="connsiteY39" fmla="*/ 1552575 h 3473450"/>
              <a:gd name="connsiteX0" fmla="*/ 3606800 w 3606800"/>
              <a:gd name="connsiteY0" fmla="*/ 1552575 h 3473450"/>
              <a:gd name="connsiteX1" fmla="*/ 2486025 w 3606800"/>
              <a:gd name="connsiteY1" fmla="*/ 2616200 h 3473450"/>
              <a:gd name="connsiteX2" fmla="*/ 2095500 w 3606800"/>
              <a:gd name="connsiteY2" fmla="*/ 2990850 h 3473450"/>
              <a:gd name="connsiteX3" fmla="*/ 1587500 w 3606800"/>
              <a:gd name="connsiteY3" fmla="*/ 3473450 h 3473450"/>
              <a:gd name="connsiteX4" fmla="*/ 1428750 w 3606800"/>
              <a:gd name="connsiteY4" fmla="*/ 3333750 h 3473450"/>
              <a:gd name="connsiteX5" fmla="*/ 1187450 w 3606800"/>
              <a:gd name="connsiteY5" fmla="*/ 3117850 h 3473450"/>
              <a:gd name="connsiteX6" fmla="*/ 914400 w 3606800"/>
              <a:gd name="connsiteY6" fmla="*/ 2819400 h 3473450"/>
              <a:gd name="connsiteX7" fmla="*/ 692150 w 3606800"/>
              <a:gd name="connsiteY7" fmla="*/ 2546350 h 3473450"/>
              <a:gd name="connsiteX8" fmla="*/ 355600 w 3606800"/>
              <a:gd name="connsiteY8" fmla="*/ 2006600 h 3473450"/>
              <a:gd name="connsiteX9" fmla="*/ 152400 w 3606800"/>
              <a:gd name="connsiteY9" fmla="*/ 1600200 h 3473450"/>
              <a:gd name="connsiteX10" fmla="*/ 31750 w 3606800"/>
              <a:gd name="connsiteY10" fmla="*/ 1238250 h 3473450"/>
              <a:gd name="connsiteX11" fmla="*/ 0 w 3606800"/>
              <a:gd name="connsiteY11" fmla="*/ 1028700 h 3473450"/>
              <a:gd name="connsiteX12" fmla="*/ 6350 w 3606800"/>
              <a:gd name="connsiteY12" fmla="*/ 812800 h 3473450"/>
              <a:gd name="connsiteX13" fmla="*/ 44450 w 3606800"/>
              <a:gd name="connsiteY13" fmla="*/ 628650 h 3473450"/>
              <a:gd name="connsiteX14" fmla="*/ 95250 w 3606800"/>
              <a:gd name="connsiteY14" fmla="*/ 469900 h 3473450"/>
              <a:gd name="connsiteX15" fmla="*/ 190500 w 3606800"/>
              <a:gd name="connsiteY15" fmla="*/ 317500 h 3473450"/>
              <a:gd name="connsiteX16" fmla="*/ 292100 w 3606800"/>
              <a:gd name="connsiteY16" fmla="*/ 228600 h 3473450"/>
              <a:gd name="connsiteX17" fmla="*/ 457200 w 3606800"/>
              <a:gd name="connsiteY17" fmla="*/ 107950 h 3473450"/>
              <a:gd name="connsiteX18" fmla="*/ 584200 w 3606800"/>
              <a:gd name="connsiteY18" fmla="*/ 44450 h 3473450"/>
              <a:gd name="connsiteX19" fmla="*/ 666750 w 3606800"/>
              <a:gd name="connsiteY19" fmla="*/ 19050 h 3473450"/>
              <a:gd name="connsiteX20" fmla="*/ 755650 w 3606800"/>
              <a:gd name="connsiteY20" fmla="*/ 0 h 3473450"/>
              <a:gd name="connsiteX21" fmla="*/ 831850 w 3606800"/>
              <a:gd name="connsiteY21" fmla="*/ 12700 h 3473450"/>
              <a:gd name="connsiteX22" fmla="*/ 908050 w 3606800"/>
              <a:gd name="connsiteY22" fmla="*/ 31750 h 3473450"/>
              <a:gd name="connsiteX23" fmla="*/ 1009650 w 3606800"/>
              <a:gd name="connsiteY23" fmla="*/ 82550 h 3473450"/>
              <a:gd name="connsiteX24" fmla="*/ 1149350 w 3606800"/>
              <a:gd name="connsiteY24" fmla="*/ 196850 h 3473450"/>
              <a:gd name="connsiteX25" fmla="*/ 1282700 w 3606800"/>
              <a:gd name="connsiteY25" fmla="*/ 323850 h 3473450"/>
              <a:gd name="connsiteX26" fmla="*/ 1435100 w 3606800"/>
              <a:gd name="connsiteY26" fmla="*/ 501650 h 3473450"/>
              <a:gd name="connsiteX27" fmla="*/ 1612900 w 3606800"/>
              <a:gd name="connsiteY27" fmla="*/ 692150 h 3473450"/>
              <a:gd name="connsiteX28" fmla="*/ 1790700 w 3606800"/>
              <a:gd name="connsiteY28" fmla="*/ 863600 h 3473450"/>
              <a:gd name="connsiteX29" fmla="*/ 1943100 w 3606800"/>
              <a:gd name="connsiteY29" fmla="*/ 933450 h 3473450"/>
              <a:gd name="connsiteX30" fmla="*/ 2063750 w 3606800"/>
              <a:gd name="connsiteY30" fmla="*/ 965200 h 3473450"/>
              <a:gd name="connsiteX31" fmla="*/ 2330450 w 3606800"/>
              <a:gd name="connsiteY31" fmla="*/ 977900 h 3473450"/>
              <a:gd name="connsiteX32" fmla="*/ 2571750 w 3606800"/>
              <a:gd name="connsiteY32" fmla="*/ 1009650 h 3473450"/>
              <a:gd name="connsiteX33" fmla="*/ 2806700 w 3606800"/>
              <a:gd name="connsiteY33" fmla="*/ 1041400 h 3473450"/>
              <a:gd name="connsiteX34" fmla="*/ 3073400 w 3606800"/>
              <a:gd name="connsiteY34" fmla="*/ 1130300 h 3473450"/>
              <a:gd name="connsiteX35" fmla="*/ 3206750 w 3606800"/>
              <a:gd name="connsiteY35" fmla="*/ 1206500 h 3473450"/>
              <a:gd name="connsiteX36" fmla="*/ 3397250 w 3606800"/>
              <a:gd name="connsiteY36" fmla="*/ 1346200 h 3473450"/>
              <a:gd name="connsiteX37" fmla="*/ 3575050 w 3606800"/>
              <a:gd name="connsiteY37" fmla="*/ 1517650 h 3473450"/>
              <a:gd name="connsiteX38" fmla="*/ 3606800 w 3606800"/>
              <a:gd name="connsiteY38" fmla="*/ 1552575 h 3473450"/>
              <a:gd name="connsiteX0" fmla="*/ 3606800 w 3606800"/>
              <a:gd name="connsiteY0" fmla="*/ 1552575 h 3473450"/>
              <a:gd name="connsiteX1" fmla="*/ 2095500 w 3606800"/>
              <a:gd name="connsiteY1" fmla="*/ 2990850 h 3473450"/>
              <a:gd name="connsiteX2" fmla="*/ 1587500 w 3606800"/>
              <a:gd name="connsiteY2" fmla="*/ 3473450 h 3473450"/>
              <a:gd name="connsiteX3" fmla="*/ 1428750 w 3606800"/>
              <a:gd name="connsiteY3" fmla="*/ 3333750 h 3473450"/>
              <a:gd name="connsiteX4" fmla="*/ 1187450 w 3606800"/>
              <a:gd name="connsiteY4" fmla="*/ 3117850 h 3473450"/>
              <a:gd name="connsiteX5" fmla="*/ 914400 w 3606800"/>
              <a:gd name="connsiteY5" fmla="*/ 2819400 h 3473450"/>
              <a:gd name="connsiteX6" fmla="*/ 692150 w 3606800"/>
              <a:gd name="connsiteY6" fmla="*/ 2546350 h 3473450"/>
              <a:gd name="connsiteX7" fmla="*/ 355600 w 3606800"/>
              <a:gd name="connsiteY7" fmla="*/ 2006600 h 3473450"/>
              <a:gd name="connsiteX8" fmla="*/ 152400 w 3606800"/>
              <a:gd name="connsiteY8" fmla="*/ 1600200 h 3473450"/>
              <a:gd name="connsiteX9" fmla="*/ 31750 w 3606800"/>
              <a:gd name="connsiteY9" fmla="*/ 1238250 h 3473450"/>
              <a:gd name="connsiteX10" fmla="*/ 0 w 3606800"/>
              <a:gd name="connsiteY10" fmla="*/ 1028700 h 3473450"/>
              <a:gd name="connsiteX11" fmla="*/ 6350 w 3606800"/>
              <a:gd name="connsiteY11" fmla="*/ 812800 h 3473450"/>
              <a:gd name="connsiteX12" fmla="*/ 44450 w 3606800"/>
              <a:gd name="connsiteY12" fmla="*/ 628650 h 3473450"/>
              <a:gd name="connsiteX13" fmla="*/ 95250 w 3606800"/>
              <a:gd name="connsiteY13" fmla="*/ 469900 h 3473450"/>
              <a:gd name="connsiteX14" fmla="*/ 190500 w 3606800"/>
              <a:gd name="connsiteY14" fmla="*/ 317500 h 3473450"/>
              <a:gd name="connsiteX15" fmla="*/ 292100 w 3606800"/>
              <a:gd name="connsiteY15" fmla="*/ 228600 h 3473450"/>
              <a:gd name="connsiteX16" fmla="*/ 457200 w 3606800"/>
              <a:gd name="connsiteY16" fmla="*/ 107950 h 3473450"/>
              <a:gd name="connsiteX17" fmla="*/ 584200 w 3606800"/>
              <a:gd name="connsiteY17" fmla="*/ 44450 h 3473450"/>
              <a:gd name="connsiteX18" fmla="*/ 666750 w 3606800"/>
              <a:gd name="connsiteY18" fmla="*/ 19050 h 3473450"/>
              <a:gd name="connsiteX19" fmla="*/ 755650 w 3606800"/>
              <a:gd name="connsiteY19" fmla="*/ 0 h 3473450"/>
              <a:gd name="connsiteX20" fmla="*/ 831850 w 3606800"/>
              <a:gd name="connsiteY20" fmla="*/ 12700 h 3473450"/>
              <a:gd name="connsiteX21" fmla="*/ 908050 w 3606800"/>
              <a:gd name="connsiteY21" fmla="*/ 31750 h 3473450"/>
              <a:gd name="connsiteX22" fmla="*/ 1009650 w 3606800"/>
              <a:gd name="connsiteY22" fmla="*/ 82550 h 3473450"/>
              <a:gd name="connsiteX23" fmla="*/ 1149350 w 3606800"/>
              <a:gd name="connsiteY23" fmla="*/ 196850 h 3473450"/>
              <a:gd name="connsiteX24" fmla="*/ 1282700 w 3606800"/>
              <a:gd name="connsiteY24" fmla="*/ 323850 h 3473450"/>
              <a:gd name="connsiteX25" fmla="*/ 1435100 w 3606800"/>
              <a:gd name="connsiteY25" fmla="*/ 501650 h 3473450"/>
              <a:gd name="connsiteX26" fmla="*/ 1612900 w 3606800"/>
              <a:gd name="connsiteY26" fmla="*/ 692150 h 3473450"/>
              <a:gd name="connsiteX27" fmla="*/ 1790700 w 3606800"/>
              <a:gd name="connsiteY27" fmla="*/ 863600 h 3473450"/>
              <a:gd name="connsiteX28" fmla="*/ 1943100 w 3606800"/>
              <a:gd name="connsiteY28" fmla="*/ 933450 h 3473450"/>
              <a:gd name="connsiteX29" fmla="*/ 2063750 w 3606800"/>
              <a:gd name="connsiteY29" fmla="*/ 965200 h 3473450"/>
              <a:gd name="connsiteX30" fmla="*/ 2330450 w 3606800"/>
              <a:gd name="connsiteY30" fmla="*/ 977900 h 3473450"/>
              <a:gd name="connsiteX31" fmla="*/ 2571750 w 3606800"/>
              <a:gd name="connsiteY31" fmla="*/ 1009650 h 3473450"/>
              <a:gd name="connsiteX32" fmla="*/ 2806700 w 3606800"/>
              <a:gd name="connsiteY32" fmla="*/ 1041400 h 3473450"/>
              <a:gd name="connsiteX33" fmla="*/ 3073400 w 3606800"/>
              <a:gd name="connsiteY33" fmla="*/ 1130300 h 3473450"/>
              <a:gd name="connsiteX34" fmla="*/ 3206750 w 3606800"/>
              <a:gd name="connsiteY34" fmla="*/ 1206500 h 3473450"/>
              <a:gd name="connsiteX35" fmla="*/ 3397250 w 3606800"/>
              <a:gd name="connsiteY35" fmla="*/ 1346200 h 3473450"/>
              <a:gd name="connsiteX36" fmla="*/ 3575050 w 3606800"/>
              <a:gd name="connsiteY36" fmla="*/ 1517650 h 3473450"/>
              <a:gd name="connsiteX37" fmla="*/ 3606800 w 3606800"/>
              <a:gd name="connsiteY37" fmla="*/ 1552575 h 3473450"/>
              <a:gd name="connsiteX0" fmla="*/ 3606800 w 3606800"/>
              <a:gd name="connsiteY0" fmla="*/ 1552575 h 3473450"/>
              <a:gd name="connsiteX1" fmla="*/ 1587500 w 3606800"/>
              <a:gd name="connsiteY1" fmla="*/ 3473450 h 3473450"/>
              <a:gd name="connsiteX2" fmla="*/ 1428750 w 3606800"/>
              <a:gd name="connsiteY2" fmla="*/ 3333750 h 3473450"/>
              <a:gd name="connsiteX3" fmla="*/ 1187450 w 3606800"/>
              <a:gd name="connsiteY3" fmla="*/ 3117850 h 3473450"/>
              <a:gd name="connsiteX4" fmla="*/ 914400 w 3606800"/>
              <a:gd name="connsiteY4" fmla="*/ 2819400 h 3473450"/>
              <a:gd name="connsiteX5" fmla="*/ 692150 w 3606800"/>
              <a:gd name="connsiteY5" fmla="*/ 2546350 h 3473450"/>
              <a:gd name="connsiteX6" fmla="*/ 355600 w 3606800"/>
              <a:gd name="connsiteY6" fmla="*/ 2006600 h 3473450"/>
              <a:gd name="connsiteX7" fmla="*/ 152400 w 3606800"/>
              <a:gd name="connsiteY7" fmla="*/ 1600200 h 3473450"/>
              <a:gd name="connsiteX8" fmla="*/ 31750 w 3606800"/>
              <a:gd name="connsiteY8" fmla="*/ 1238250 h 3473450"/>
              <a:gd name="connsiteX9" fmla="*/ 0 w 3606800"/>
              <a:gd name="connsiteY9" fmla="*/ 1028700 h 3473450"/>
              <a:gd name="connsiteX10" fmla="*/ 6350 w 3606800"/>
              <a:gd name="connsiteY10" fmla="*/ 812800 h 3473450"/>
              <a:gd name="connsiteX11" fmla="*/ 44450 w 3606800"/>
              <a:gd name="connsiteY11" fmla="*/ 628650 h 3473450"/>
              <a:gd name="connsiteX12" fmla="*/ 95250 w 3606800"/>
              <a:gd name="connsiteY12" fmla="*/ 469900 h 3473450"/>
              <a:gd name="connsiteX13" fmla="*/ 190500 w 3606800"/>
              <a:gd name="connsiteY13" fmla="*/ 317500 h 3473450"/>
              <a:gd name="connsiteX14" fmla="*/ 292100 w 3606800"/>
              <a:gd name="connsiteY14" fmla="*/ 228600 h 3473450"/>
              <a:gd name="connsiteX15" fmla="*/ 457200 w 3606800"/>
              <a:gd name="connsiteY15" fmla="*/ 107950 h 3473450"/>
              <a:gd name="connsiteX16" fmla="*/ 584200 w 3606800"/>
              <a:gd name="connsiteY16" fmla="*/ 44450 h 3473450"/>
              <a:gd name="connsiteX17" fmla="*/ 666750 w 3606800"/>
              <a:gd name="connsiteY17" fmla="*/ 19050 h 3473450"/>
              <a:gd name="connsiteX18" fmla="*/ 755650 w 3606800"/>
              <a:gd name="connsiteY18" fmla="*/ 0 h 3473450"/>
              <a:gd name="connsiteX19" fmla="*/ 831850 w 3606800"/>
              <a:gd name="connsiteY19" fmla="*/ 12700 h 3473450"/>
              <a:gd name="connsiteX20" fmla="*/ 908050 w 3606800"/>
              <a:gd name="connsiteY20" fmla="*/ 31750 h 3473450"/>
              <a:gd name="connsiteX21" fmla="*/ 1009650 w 3606800"/>
              <a:gd name="connsiteY21" fmla="*/ 82550 h 3473450"/>
              <a:gd name="connsiteX22" fmla="*/ 1149350 w 3606800"/>
              <a:gd name="connsiteY22" fmla="*/ 196850 h 3473450"/>
              <a:gd name="connsiteX23" fmla="*/ 1282700 w 3606800"/>
              <a:gd name="connsiteY23" fmla="*/ 323850 h 3473450"/>
              <a:gd name="connsiteX24" fmla="*/ 1435100 w 3606800"/>
              <a:gd name="connsiteY24" fmla="*/ 501650 h 3473450"/>
              <a:gd name="connsiteX25" fmla="*/ 1612900 w 3606800"/>
              <a:gd name="connsiteY25" fmla="*/ 692150 h 3473450"/>
              <a:gd name="connsiteX26" fmla="*/ 1790700 w 3606800"/>
              <a:gd name="connsiteY26" fmla="*/ 863600 h 3473450"/>
              <a:gd name="connsiteX27" fmla="*/ 1943100 w 3606800"/>
              <a:gd name="connsiteY27" fmla="*/ 933450 h 3473450"/>
              <a:gd name="connsiteX28" fmla="*/ 2063750 w 3606800"/>
              <a:gd name="connsiteY28" fmla="*/ 965200 h 3473450"/>
              <a:gd name="connsiteX29" fmla="*/ 2330450 w 3606800"/>
              <a:gd name="connsiteY29" fmla="*/ 977900 h 3473450"/>
              <a:gd name="connsiteX30" fmla="*/ 2571750 w 3606800"/>
              <a:gd name="connsiteY30" fmla="*/ 1009650 h 3473450"/>
              <a:gd name="connsiteX31" fmla="*/ 2806700 w 3606800"/>
              <a:gd name="connsiteY31" fmla="*/ 1041400 h 3473450"/>
              <a:gd name="connsiteX32" fmla="*/ 3073400 w 3606800"/>
              <a:gd name="connsiteY32" fmla="*/ 1130300 h 3473450"/>
              <a:gd name="connsiteX33" fmla="*/ 3206750 w 3606800"/>
              <a:gd name="connsiteY33" fmla="*/ 1206500 h 3473450"/>
              <a:gd name="connsiteX34" fmla="*/ 3397250 w 3606800"/>
              <a:gd name="connsiteY34" fmla="*/ 1346200 h 3473450"/>
              <a:gd name="connsiteX35" fmla="*/ 3575050 w 3606800"/>
              <a:gd name="connsiteY35" fmla="*/ 1517650 h 3473450"/>
              <a:gd name="connsiteX36" fmla="*/ 3606800 w 3606800"/>
              <a:gd name="connsiteY36" fmla="*/ 1552575 h 3473450"/>
              <a:gd name="connsiteX0" fmla="*/ 3606800 w 3606800"/>
              <a:gd name="connsiteY0" fmla="*/ 1552575 h 3473450"/>
              <a:gd name="connsiteX1" fmla="*/ 1587500 w 3606800"/>
              <a:gd name="connsiteY1" fmla="*/ 3473450 h 3473450"/>
              <a:gd name="connsiteX2" fmla="*/ 1428750 w 3606800"/>
              <a:gd name="connsiteY2" fmla="*/ 3333750 h 3473450"/>
              <a:gd name="connsiteX3" fmla="*/ 1143000 w 3606800"/>
              <a:gd name="connsiteY3" fmla="*/ 3117850 h 3473450"/>
              <a:gd name="connsiteX4" fmla="*/ 914400 w 3606800"/>
              <a:gd name="connsiteY4" fmla="*/ 2819400 h 3473450"/>
              <a:gd name="connsiteX5" fmla="*/ 692150 w 3606800"/>
              <a:gd name="connsiteY5" fmla="*/ 2546350 h 3473450"/>
              <a:gd name="connsiteX6" fmla="*/ 355600 w 3606800"/>
              <a:gd name="connsiteY6" fmla="*/ 2006600 h 3473450"/>
              <a:gd name="connsiteX7" fmla="*/ 152400 w 3606800"/>
              <a:gd name="connsiteY7" fmla="*/ 1600200 h 3473450"/>
              <a:gd name="connsiteX8" fmla="*/ 31750 w 3606800"/>
              <a:gd name="connsiteY8" fmla="*/ 1238250 h 3473450"/>
              <a:gd name="connsiteX9" fmla="*/ 0 w 3606800"/>
              <a:gd name="connsiteY9" fmla="*/ 1028700 h 3473450"/>
              <a:gd name="connsiteX10" fmla="*/ 6350 w 3606800"/>
              <a:gd name="connsiteY10" fmla="*/ 812800 h 3473450"/>
              <a:gd name="connsiteX11" fmla="*/ 44450 w 3606800"/>
              <a:gd name="connsiteY11" fmla="*/ 628650 h 3473450"/>
              <a:gd name="connsiteX12" fmla="*/ 95250 w 3606800"/>
              <a:gd name="connsiteY12" fmla="*/ 469900 h 3473450"/>
              <a:gd name="connsiteX13" fmla="*/ 190500 w 3606800"/>
              <a:gd name="connsiteY13" fmla="*/ 317500 h 3473450"/>
              <a:gd name="connsiteX14" fmla="*/ 292100 w 3606800"/>
              <a:gd name="connsiteY14" fmla="*/ 228600 h 3473450"/>
              <a:gd name="connsiteX15" fmla="*/ 457200 w 3606800"/>
              <a:gd name="connsiteY15" fmla="*/ 107950 h 3473450"/>
              <a:gd name="connsiteX16" fmla="*/ 584200 w 3606800"/>
              <a:gd name="connsiteY16" fmla="*/ 44450 h 3473450"/>
              <a:gd name="connsiteX17" fmla="*/ 666750 w 3606800"/>
              <a:gd name="connsiteY17" fmla="*/ 19050 h 3473450"/>
              <a:gd name="connsiteX18" fmla="*/ 755650 w 3606800"/>
              <a:gd name="connsiteY18" fmla="*/ 0 h 3473450"/>
              <a:gd name="connsiteX19" fmla="*/ 831850 w 3606800"/>
              <a:gd name="connsiteY19" fmla="*/ 12700 h 3473450"/>
              <a:gd name="connsiteX20" fmla="*/ 908050 w 3606800"/>
              <a:gd name="connsiteY20" fmla="*/ 31750 h 3473450"/>
              <a:gd name="connsiteX21" fmla="*/ 1009650 w 3606800"/>
              <a:gd name="connsiteY21" fmla="*/ 82550 h 3473450"/>
              <a:gd name="connsiteX22" fmla="*/ 1149350 w 3606800"/>
              <a:gd name="connsiteY22" fmla="*/ 196850 h 3473450"/>
              <a:gd name="connsiteX23" fmla="*/ 1282700 w 3606800"/>
              <a:gd name="connsiteY23" fmla="*/ 323850 h 3473450"/>
              <a:gd name="connsiteX24" fmla="*/ 1435100 w 3606800"/>
              <a:gd name="connsiteY24" fmla="*/ 501650 h 3473450"/>
              <a:gd name="connsiteX25" fmla="*/ 1612900 w 3606800"/>
              <a:gd name="connsiteY25" fmla="*/ 692150 h 3473450"/>
              <a:gd name="connsiteX26" fmla="*/ 1790700 w 3606800"/>
              <a:gd name="connsiteY26" fmla="*/ 863600 h 3473450"/>
              <a:gd name="connsiteX27" fmla="*/ 1943100 w 3606800"/>
              <a:gd name="connsiteY27" fmla="*/ 933450 h 3473450"/>
              <a:gd name="connsiteX28" fmla="*/ 2063750 w 3606800"/>
              <a:gd name="connsiteY28" fmla="*/ 965200 h 3473450"/>
              <a:gd name="connsiteX29" fmla="*/ 2330450 w 3606800"/>
              <a:gd name="connsiteY29" fmla="*/ 977900 h 3473450"/>
              <a:gd name="connsiteX30" fmla="*/ 2571750 w 3606800"/>
              <a:gd name="connsiteY30" fmla="*/ 1009650 h 3473450"/>
              <a:gd name="connsiteX31" fmla="*/ 2806700 w 3606800"/>
              <a:gd name="connsiteY31" fmla="*/ 1041400 h 3473450"/>
              <a:gd name="connsiteX32" fmla="*/ 3073400 w 3606800"/>
              <a:gd name="connsiteY32" fmla="*/ 1130300 h 3473450"/>
              <a:gd name="connsiteX33" fmla="*/ 3206750 w 3606800"/>
              <a:gd name="connsiteY33" fmla="*/ 1206500 h 3473450"/>
              <a:gd name="connsiteX34" fmla="*/ 3397250 w 3606800"/>
              <a:gd name="connsiteY34" fmla="*/ 1346200 h 3473450"/>
              <a:gd name="connsiteX35" fmla="*/ 3575050 w 3606800"/>
              <a:gd name="connsiteY35" fmla="*/ 1517650 h 3473450"/>
              <a:gd name="connsiteX36" fmla="*/ 3606800 w 3606800"/>
              <a:gd name="connsiteY36" fmla="*/ 1552575 h 3473450"/>
              <a:gd name="connsiteX0" fmla="*/ 3606800 w 3606800"/>
              <a:gd name="connsiteY0" fmla="*/ 1552575 h 3473450"/>
              <a:gd name="connsiteX1" fmla="*/ 1587500 w 3606800"/>
              <a:gd name="connsiteY1" fmla="*/ 3473450 h 3473450"/>
              <a:gd name="connsiteX2" fmla="*/ 1397000 w 3606800"/>
              <a:gd name="connsiteY2" fmla="*/ 3333750 h 3473450"/>
              <a:gd name="connsiteX3" fmla="*/ 1143000 w 3606800"/>
              <a:gd name="connsiteY3" fmla="*/ 3117850 h 3473450"/>
              <a:gd name="connsiteX4" fmla="*/ 914400 w 3606800"/>
              <a:gd name="connsiteY4" fmla="*/ 2819400 h 3473450"/>
              <a:gd name="connsiteX5" fmla="*/ 692150 w 3606800"/>
              <a:gd name="connsiteY5" fmla="*/ 2546350 h 3473450"/>
              <a:gd name="connsiteX6" fmla="*/ 355600 w 3606800"/>
              <a:gd name="connsiteY6" fmla="*/ 2006600 h 3473450"/>
              <a:gd name="connsiteX7" fmla="*/ 152400 w 3606800"/>
              <a:gd name="connsiteY7" fmla="*/ 1600200 h 3473450"/>
              <a:gd name="connsiteX8" fmla="*/ 31750 w 3606800"/>
              <a:gd name="connsiteY8" fmla="*/ 1238250 h 3473450"/>
              <a:gd name="connsiteX9" fmla="*/ 0 w 3606800"/>
              <a:gd name="connsiteY9" fmla="*/ 1028700 h 3473450"/>
              <a:gd name="connsiteX10" fmla="*/ 6350 w 3606800"/>
              <a:gd name="connsiteY10" fmla="*/ 812800 h 3473450"/>
              <a:gd name="connsiteX11" fmla="*/ 44450 w 3606800"/>
              <a:gd name="connsiteY11" fmla="*/ 628650 h 3473450"/>
              <a:gd name="connsiteX12" fmla="*/ 95250 w 3606800"/>
              <a:gd name="connsiteY12" fmla="*/ 469900 h 3473450"/>
              <a:gd name="connsiteX13" fmla="*/ 190500 w 3606800"/>
              <a:gd name="connsiteY13" fmla="*/ 317500 h 3473450"/>
              <a:gd name="connsiteX14" fmla="*/ 292100 w 3606800"/>
              <a:gd name="connsiteY14" fmla="*/ 228600 h 3473450"/>
              <a:gd name="connsiteX15" fmla="*/ 457200 w 3606800"/>
              <a:gd name="connsiteY15" fmla="*/ 107950 h 3473450"/>
              <a:gd name="connsiteX16" fmla="*/ 584200 w 3606800"/>
              <a:gd name="connsiteY16" fmla="*/ 44450 h 3473450"/>
              <a:gd name="connsiteX17" fmla="*/ 666750 w 3606800"/>
              <a:gd name="connsiteY17" fmla="*/ 19050 h 3473450"/>
              <a:gd name="connsiteX18" fmla="*/ 755650 w 3606800"/>
              <a:gd name="connsiteY18" fmla="*/ 0 h 3473450"/>
              <a:gd name="connsiteX19" fmla="*/ 831850 w 3606800"/>
              <a:gd name="connsiteY19" fmla="*/ 12700 h 3473450"/>
              <a:gd name="connsiteX20" fmla="*/ 908050 w 3606800"/>
              <a:gd name="connsiteY20" fmla="*/ 31750 h 3473450"/>
              <a:gd name="connsiteX21" fmla="*/ 1009650 w 3606800"/>
              <a:gd name="connsiteY21" fmla="*/ 82550 h 3473450"/>
              <a:gd name="connsiteX22" fmla="*/ 1149350 w 3606800"/>
              <a:gd name="connsiteY22" fmla="*/ 196850 h 3473450"/>
              <a:gd name="connsiteX23" fmla="*/ 1282700 w 3606800"/>
              <a:gd name="connsiteY23" fmla="*/ 323850 h 3473450"/>
              <a:gd name="connsiteX24" fmla="*/ 1435100 w 3606800"/>
              <a:gd name="connsiteY24" fmla="*/ 501650 h 3473450"/>
              <a:gd name="connsiteX25" fmla="*/ 1612900 w 3606800"/>
              <a:gd name="connsiteY25" fmla="*/ 692150 h 3473450"/>
              <a:gd name="connsiteX26" fmla="*/ 1790700 w 3606800"/>
              <a:gd name="connsiteY26" fmla="*/ 863600 h 3473450"/>
              <a:gd name="connsiteX27" fmla="*/ 1943100 w 3606800"/>
              <a:gd name="connsiteY27" fmla="*/ 933450 h 3473450"/>
              <a:gd name="connsiteX28" fmla="*/ 2063750 w 3606800"/>
              <a:gd name="connsiteY28" fmla="*/ 965200 h 3473450"/>
              <a:gd name="connsiteX29" fmla="*/ 2330450 w 3606800"/>
              <a:gd name="connsiteY29" fmla="*/ 977900 h 3473450"/>
              <a:gd name="connsiteX30" fmla="*/ 2571750 w 3606800"/>
              <a:gd name="connsiteY30" fmla="*/ 1009650 h 3473450"/>
              <a:gd name="connsiteX31" fmla="*/ 2806700 w 3606800"/>
              <a:gd name="connsiteY31" fmla="*/ 1041400 h 3473450"/>
              <a:gd name="connsiteX32" fmla="*/ 3073400 w 3606800"/>
              <a:gd name="connsiteY32" fmla="*/ 1130300 h 3473450"/>
              <a:gd name="connsiteX33" fmla="*/ 3206750 w 3606800"/>
              <a:gd name="connsiteY33" fmla="*/ 1206500 h 3473450"/>
              <a:gd name="connsiteX34" fmla="*/ 3397250 w 3606800"/>
              <a:gd name="connsiteY34" fmla="*/ 1346200 h 3473450"/>
              <a:gd name="connsiteX35" fmla="*/ 3575050 w 3606800"/>
              <a:gd name="connsiteY35" fmla="*/ 1517650 h 3473450"/>
              <a:gd name="connsiteX36" fmla="*/ 3606800 w 3606800"/>
              <a:gd name="connsiteY36" fmla="*/ 1552575 h 3473450"/>
              <a:gd name="connsiteX0" fmla="*/ 3606800 w 3606800"/>
              <a:gd name="connsiteY0" fmla="*/ 1552575 h 3473450"/>
              <a:gd name="connsiteX1" fmla="*/ 1587500 w 3606800"/>
              <a:gd name="connsiteY1" fmla="*/ 3473450 h 3473450"/>
              <a:gd name="connsiteX2" fmla="*/ 1397000 w 3606800"/>
              <a:gd name="connsiteY2" fmla="*/ 3333750 h 3473450"/>
              <a:gd name="connsiteX3" fmla="*/ 1143000 w 3606800"/>
              <a:gd name="connsiteY3" fmla="*/ 3117850 h 3473450"/>
              <a:gd name="connsiteX4" fmla="*/ 901700 w 3606800"/>
              <a:gd name="connsiteY4" fmla="*/ 2832100 h 3473450"/>
              <a:gd name="connsiteX5" fmla="*/ 692150 w 3606800"/>
              <a:gd name="connsiteY5" fmla="*/ 2546350 h 3473450"/>
              <a:gd name="connsiteX6" fmla="*/ 355600 w 3606800"/>
              <a:gd name="connsiteY6" fmla="*/ 2006600 h 3473450"/>
              <a:gd name="connsiteX7" fmla="*/ 152400 w 3606800"/>
              <a:gd name="connsiteY7" fmla="*/ 1600200 h 3473450"/>
              <a:gd name="connsiteX8" fmla="*/ 31750 w 3606800"/>
              <a:gd name="connsiteY8" fmla="*/ 1238250 h 3473450"/>
              <a:gd name="connsiteX9" fmla="*/ 0 w 3606800"/>
              <a:gd name="connsiteY9" fmla="*/ 1028700 h 3473450"/>
              <a:gd name="connsiteX10" fmla="*/ 6350 w 3606800"/>
              <a:gd name="connsiteY10" fmla="*/ 812800 h 3473450"/>
              <a:gd name="connsiteX11" fmla="*/ 44450 w 3606800"/>
              <a:gd name="connsiteY11" fmla="*/ 628650 h 3473450"/>
              <a:gd name="connsiteX12" fmla="*/ 95250 w 3606800"/>
              <a:gd name="connsiteY12" fmla="*/ 469900 h 3473450"/>
              <a:gd name="connsiteX13" fmla="*/ 190500 w 3606800"/>
              <a:gd name="connsiteY13" fmla="*/ 317500 h 3473450"/>
              <a:gd name="connsiteX14" fmla="*/ 292100 w 3606800"/>
              <a:gd name="connsiteY14" fmla="*/ 228600 h 3473450"/>
              <a:gd name="connsiteX15" fmla="*/ 457200 w 3606800"/>
              <a:gd name="connsiteY15" fmla="*/ 107950 h 3473450"/>
              <a:gd name="connsiteX16" fmla="*/ 584200 w 3606800"/>
              <a:gd name="connsiteY16" fmla="*/ 44450 h 3473450"/>
              <a:gd name="connsiteX17" fmla="*/ 666750 w 3606800"/>
              <a:gd name="connsiteY17" fmla="*/ 19050 h 3473450"/>
              <a:gd name="connsiteX18" fmla="*/ 755650 w 3606800"/>
              <a:gd name="connsiteY18" fmla="*/ 0 h 3473450"/>
              <a:gd name="connsiteX19" fmla="*/ 831850 w 3606800"/>
              <a:gd name="connsiteY19" fmla="*/ 12700 h 3473450"/>
              <a:gd name="connsiteX20" fmla="*/ 908050 w 3606800"/>
              <a:gd name="connsiteY20" fmla="*/ 31750 h 3473450"/>
              <a:gd name="connsiteX21" fmla="*/ 1009650 w 3606800"/>
              <a:gd name="connsiteY21" fmla="*/ 82550 h 3473450"/>
              <a:gd name="connsiteX22" fmla="*/ 1149350 w 3606800"/>
              <a:gd name="connsiteY22" fmla="*/ 196850 h 3473450"/>
              <a:gd name="connsiteX23" fmla="*/ 1282700 w 3606800"/>
              <a:gd name="connsiteY23" fmla="*/ 323850 h 3473450"/>
              <a:gd name="connsiteX24" fmla="*/ 1435100 w 3606800"/>
              <a:gd name="connsiteY24" fmla="*/ 501650 h 3473450"/>
              <a:gd name="connsiteX25" fmla="*/ 1612900 w 3606800"/>
              <a:gd name="connsiteY25" fmla="*/ 692150 h 3473450"/>
              <a:gd name="connsiteX26" fmla="*/ 1790700 w 3606800"/>
              <a:gd name="connsiteY26" fmla="*/ 863600 h 3473450"/>
              <a:gd name="connsiteX27" fmla="*/ 1943100 w 3606800"/>
              <a:gd name="connsiteY27" fmla="*/ 933450 h 3473450"/>
              <a:gd name="connsiteX28" fmla="*/ 2063750 w 3606800"/>
              <a:gd name="connsiteY28" fmla="*/ 965200 h 3473450"/>
              <a:gd name="connsiteX29" fmla="*/ 2330450 w 3606800"/>
              <a:gd name="connsiteY29" fmla="*/ 977900 h 3473450"/>
              <a:gd name="connsiteX30" fmla="*/ 2571750 w 3606800"/>
              <a:gd name="connsiteY30" fmla="*/ 1009650 h 3473450"/>
              <a:gd name="connsiteX31" fmla="*/ 2806700 w 3606800"/>
              <a:gd name="connsiteY31" fmla="*/ 1041400 h 3473450"/>
              <a:gd name="connsiteX32" fmla="*/ 3073400 w 3606800"/>
              <a:gd name="connsiteY32" fmla="*/ 1130300 h 3473450"/>
              <a:gd name="connsiteX33" fmla="*/ 3206750 w 3606800"/>
              <a:gd name="connsiteY33" fmla="*/ 1206500 h 3473450"/>
              <a:gd name="connsiteX34" fmla="*/ 3397250 w 3606800"/>
              <a:gd name="connsiteY34" fmla="*/ 1346200 h 3473450"/>
              <a:gd name="connsiteX35" fmla="*/ 3575050 w 3606800"/>
              <a:gd name="connsiteY35" fmla="*/ 1517650 h 3473450"/>
              <a:gd name="connsiteX36" fmla="*/ 3606800 w 3606800"/>
              <a:gd name="connsiteY36" fmla="*/ 1552575 h 3473450"/>
              <a:gd name="connsiteX0" fmla="*/ 3606800 w 3606800"/>
              <a:gd name="connsiteY0" fmla="*/ 1552575 h 3473450"/>
              <a:gd name="connsiteX1" fmla="*/ 1587500 w 3606800"/>
              <a:gd name="connsiteY1" fmla="*/ 3473450 h 3473450"/>
              <a:gd name="connsiteX2" fmla="*/ 1397000 w 3606800"/>
              <a:gd name="connsiteY2" fmla="*/ 3333750 h 3473450"/>
              <a:gd name="connsiteX3" fmla="*/ 1143000 w 3606800"/>
              <a:gd name="connsiteY3" fmla="*/ 3117850 h 3473450"/>
              <a:gd name="connsiteX4" fmla="*/ 901700 w 3606800"/>
              <a:gd name="connsiteY4" fmla="*/ 2832100 h 3473450"/>
              <a:gd name="connsiteX5" fmla="*/ 635000 w 3606800"/>
              <a:gd name="connsiteY5" fmla="*/ 2482850 h 3473450"/>
              <a:gd name="connsiteX6" fmla="*/ 355600 w 3606800"/>
              <a:gd name="connsiteY6" fmla="*/ 2006600 h 3473450"/>
              <a:gd name="connsiteX7" fmla="*/ 152400 w 3606800"/>
              <a:gd name="connsiteY7" fmla="*/ 1600200 h 3473450"/>
              <a:gd name="connsiteX8" fmla="*/ 31750 w 3606800"/>
              <a:gd name="connsiteY8" fmla="*/ 1238250 h 3473450"/>
              <a:gd name="connsiteX9" fmla="*/ 0 w 3606800"/>
              <a:gd name="connsiteY9" fmla="*/ 1028700 h 3473450"/>
              <a:gd name="connsiteX10" fmla="*/ 6350 w 3606800"/>
              <a:gd name="connsiteY10" fmla="*/ 812800 h 3473450"/>
              <a:gd name="connsiteX11" fmla="*/ 44450 w 3606800"/>
              <a:gd name="connsiteY11" fmla="*/ 628650 h 3473450"/>
              <a:gd name="connsiteX12" fmla="*/ 95250 w 3606800"/>
              <a:gd name="connsiteY12" fmla="*/ 469900 h 3473450"/>
              <a:gd name="connsiteX13" fmla="*/ 190500 w 3606800"/>
              <a:gd name="connsiteY13" fmla="*/ 317500 h 3473450"/>
              <a:gd name="connsiteX14" fmla="*/ 292100 w 3606800"/>
              <a:gd name="connsiteY14" fmla="*/ 228600 h 3473450"/>
              <a:gd name="connsiteX15" fmla="*/ 457200 w 3606800"/>
              <a:gd name="connsiteY15" fmla="*/ 107950 h 3473450"/>
              <a:gd name="connsiteX16" fmla="*/ 584200 w 3606800"/>
              <a:gd name="connsiteY16" fmla="*/ 44450 h 3473450"/>
              <a:gd name="connsiteX17" fmla="*/ 666750 w 3606800"/>
              <a:gd name="connsiteY17" fmla="*/ 19050 h 3473450"/>
              <a:gd name="connsiteX18" fmla="*/ 755650 w 3606800"/>
              <a:gd name="connsiteY18" fmla="*/ 0 h 3473450"/>
              <a:gd name="connsiteX19" fmla="*/ 831850 w 3606800"/>
              <a:gd name="connsiteY19" fmla="*/ 12700 h 3473450"/>
              <a:gd name="connsiteX20" fmla="*/ 908050 w 3606800"/>
              <a:gd name="connsiteY20" fmla="*/ 31750 h 3473450"/>
              <a:gd name="connsiteX21" fmla="*/ 1009650 w 3606800"/>
              <a:gd name="connsiteY21" fmla="*/ 82550 h 3473450"/>
              <a:gd name="connsiteX22" fmla="*/ 1149350 w 3606800"/>
              <a:gd name="connsiteY22" fmla="*/ 196850 h 3473450"/>
              <a:gd name="connsiteX23" fmla="*/ 1282700 w 3606800"/>
              <a:gd name="connsiteY23" fmla="*/ 323850 h 3473450"/>
              <a:gd name="connsiteX24" fmla="*/ 1435100 w 3606800"/>
              <a:gd name="connsiteY24" fmla="*/ 501650 h 3473450"/>
              <a:gd name="connsiteX25" fmla="*/ 1612900 w 3606800"/>
              <a:gd name="connsiteY25" fmla="*/ 692150 h 3473450"/>
              <a:gd name="connsiteX26" fmla="*/ 1790700 w 3606800"/>
              <a:gd name="connsiteY26" fmla="*/ 863600 h 3473450"/>
              <a:gd name="connsiteX27" fmla="*/ 1943100 w 3606800"/>
              <a:gd name="connsiteY27" fmla="*/ 933450 h 3473450"/>
              <a:gd name="connsiteX28" fmla="*/ 2063750 w 3606800"/>
              <a:gd name="connsiteY28" fmla="*/ 965200 h 3473450"/>
              <a:gd name="connsiteX29" fmla="*/ 2330450 w 3606800"/>
              <a:gd name="connsiteY29" fmla="*/ 977900 h 3473450"/>
              <a:gd name="connsiteX30" fmla="*/ 2571750 w 3606800"/>
              <a:gd name="connsiteY30" fmla="*/ 1009650 h 3473450"/>
              <a:gd name="connsiteX31" fmla="*/ 2806700 w 3606800"/>
              <a:gd name="connsiteY31" fmla="*/ 1041400 h 3473450"/>
              <a:gd name="connsiteX32" fmla="*/ 3073400 w 3606800"/>
              <a:gd name="connsiteY32" fmla="*/ 1130300 h 3473450"/>
              <a:gd name="connsiteX33" fmla="*/ 3206750 w 3606800"/>
              <a:gd name="connsiteY33" fmla="*/ 1206500 h 3473450"/>
              <a:gd name="connsiteX34" fmla="*/ 3397250 w 3606800"/>
              <a:gd name="connsiteY34" fmla="*/ 1346200 h 3473450"/>
              <a:gd name="connsiteX35" fmla="*/ 3575050 w 3606800"/>
              <a:gd name="connsiteY35" fmla="*/ 1517650 h 3473450"/>
              <a:gd name="connsiteX36" fmla="*/ 3606800 w 3606800"/>
              <a:gd name="connsiteY36" fmla="*/ 1552575 h 347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606800" h="3473450">
                <a:moveTo>
                  <a:pt x="3606800" y="1552575"/>
                </a:moveTo>
                <a:lnTo>
                  <a:pt x="1587500" y="3473450"/>
                </a:lnTo>
                <a:lnTo>
                  <a:pt x="1397000" y="3333750"/>
                </a:lnTo>
                <a:lnTo>
                  <a:pt x="1143000" y="3117850"/>
                </a:lnTo>
                <a:lnTo>
                  <a:pt x="901700" y="2832100"/>
                </a:lnTo>
                <a:lnTo>
                  <a:pt x="635000" y="2482850"/>
                </a:lnTo>
                <a:lnTo>
                  <a:pt x="355600" y="2006600"/>
                </a:lnTo>
                <a:lnTo>
                  <a:pt x="152400" y="1600200"/>
                </a:lnTo>
                <a:lnTo>
                  <a:pt x="31750" y="1238250"/>
                </a:lnTo>
                <a:lnTo>
                  <a:pt x="0" y="1028700"/>
                </a:lnTo>
                <a:lnTo>
                  <a:pt x="6350" y="812800"/>
                </a:lnTo>
                <a:lnTo>
                  <a:pt x="44450" y="628650"/>
                </a:lnTo>
                <a:lnTo>
                  <a:pt x="95250" y="469900"/>
                </a:lnTo>
                <a:lnTo>
                  <a:pt x="190500" y="317500"/>
                </a:lnTo>
                <a:lnTo>
                  <a:pt x="292100" y="228600"/>
                </a:lnTo>
                <a:lnTo>
                  <a:pt x="457200" y="107950"/>
                </a:lnTo>
                <a:lnTo>
                  <a:pt x="584200" y="44450"/>
                </a:lnTo>
                <a:lnTo>
                  <a:pt x="666750" y="19050"/>
                </a:lnTo>
                <a:lnTo>
                  <a:pt x="755650" y="0"/>
                </a:lnTo>
                <a:lnTo>
                  <a:pt x="831850" y="12700"/>
                </a:lnTo>
                <a:lnTo>
                  <a:pt x="908050" y="31750"/>
                </a:lnTo>
                <a:lnTo>
                  <a:pt x="1009650" y="82550"/>
                </a:lnTo>
                <a:lnTo>
                  <a:pt x="1149350" y="196850"/>
                </a:lnTo>
                <a:lnTo>
                  <a:pt x="1282700" y="323850"/>
                </a:lnTo>
                <a:lnTo>
                  <a:pt x="1435100" y="501650"/>
                </a:lnTo>
                <a:lnTo>
                  <a:pt x="1612900" y="692150"/>
                </a:lnTo>
                <a:lnTo>
                  <a:pt x="1790700" y="863600"/>
                </a:lnTo>
                <a:lnTo>
                  <a:pt x="1943100" y="933450"/>
                </a:lnTo>
                <a:lnTo>
                  <a:pt x="2063750" y="965200"/>
                </a:lnTo>
                <a:lnTo>
                  <a:pt x="2330450" y="977900"/>
                </a:lnTo>
                <a:lnTo>
                  <a:pt x="2571750" y="1009650"/>
                </a:lnTo>
                <a:lnTo>
                  <a:pt x="2806700" y="1041400"/>
                </a:lnTo>
                <a:lnTo>
                  <a:pt x="3073400" y="1130300"/>
                </a:lnTo>
                <a:lnTo>
                  <a:pt x="3206750" y="1206500"/>
                </a:lnTo>
                <a:lnTo>
                  <a:pt x="3397250" y="1346200"/>
                </a:lnTo>
                <a:lnTo>
                  <a:pt x="3575050" y="1517650"/>
                </a:lnTo>
                <a:lnTo>
                  <a:pt x="3606800" y="155257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 48"/>
          <p:cNvSpPr/>
          <p:nvPr/>
        </p:nvSpPr>
        <p:spPr>
          <a:xfrm>
            <a:off x="4152900" y="1981200"/>
            <a:ext cx="3168650" cy="3098800"/>
          </a:xfrm>
          <a:custGeom>
            <a:avLst/>
            <a:gdLst>
              <a:gd name="connsiteX0" fmla="*/ 2762250 w 3968750"/>
              <a:gd name="connsiteY0" fmla="*/ 3911600 h 3911600"/>
              <a:gd name="connsiteX1" fmla="*/ 2603500 w 3968750"/>
              <a:gd name="connsiteY1" fmla="*/ 3898900 h 3911600"/>
              <a:gd name="connsiteX2" fmla="*/ 2298700 w 3968750"/>
              <a:gd name="connsiteY2" fmla="*/ 3835400 h 3911600"/>
              <a:gd name="connsiteX3" fmla="*/ 2089150 w 3968750"/>
              <a:gd name="connsiteY3" fmla="*/ 3733800 h 3911600"/>
              <a:gd name="connsiteX4" fmla="*/ 1657350 w 3968750"/>
              <a:gd name="connsiteY4" fmla="*/ 3505200 h 3911600"/>
              <a:gd name="connsiteX5" fmla="*/ 1428750 w 3968750"/>
              <a:gd name="connsiteY5" fmla="*/ 3333750 h 3911600"/>
              <a:gd name="connsiteX6" fmla="*/ 1187450 w 3968750"/>
              <a:gd name="connsiteY6" fmla="*/ 3117850 h 3911600"/>
              <a:gd name="connsiteX7" fmla="*/ 914400 w 3968750"/>
              <a:gd name="connsiteY7" fmla="*/ 2819400 h 3911600"/>
              <a:gd name="connsiteX8" fmla="*/ 692150 w 3968750"/>
              <a:gd name="connsiteY8" fmla="*/ 2546350 h 3911600"/>
              <a:gd name="connsiteX9" fmla="*/ 355600 w 3968750"/>
              <a:gd name="connsiteY9" fmla="*/ 2006600 h 3911600"/>
              <a:gd name="connsiteX10" fmla="*/ 171450 w 3968750"/>
              <a:gd name="connsiteY10" fmla="*/ 1600200 h 3911600"/>
              <a:gd name="connsiteX11" fmla="*/ 31750 w 3968750"/>
              <a:gd name="connsiteY11" fmla="*/ 1238250 h 3911600"/>
              <a:gd name="connsiteX12" fmla="*/ 0 w 3968750"/>
              <a:gd name="connsiteY12" fmla="*/ 1028700 h 3911600"/>
              <a:gd name="connsiteX13" fmla="*/ 6350 w 3968750"/>
              <a:gd name="connsiteY13" fmla="*/ 812800 h 3911600"/>
              <a:gd name="connsiteX14" fmla="*/ 44450 w 3968750"/>
              <a:gd name="connsiteY14" fmla="*/ 628650 h 3911600"/>
              <a:gd name="connsiteX15" fmla="*/ 95250 w 3968750"/>
              <a:gd name="connsiteY15" fmla="*/ 469900 h 3911600"/>
              <a:gd name="connsiteX16" fmla="*/ 190500 w 3968750"/>
              <a:gd name="connsiteY16" fmla="*/ 317500 h 3911600"/>
              <a:gd name="connsiteX17" fmla="*/ 292100 w 3968750"/>
              <a:gd name="connsiteY17" fmla="*/ 228600 h 3911600"/>
              <a:gd name="connsiteX18" fmla="*/ 457200 w 3968750"/>
              <a:gd name="connsiteY18" fmla="*/ 107950 h 3911600"/>
              <a:gd name="connsiteX19" fmla="*/ 584200 w 3968750"/>
              <a:gd name="connsiteY19" fmla="*/ 44450 h 3911600"/>
              <a:gd name="connsiteX20" fmla="*/ 666750 w 3968750"/>
              <a:gd name="connsiteY20" fmla="*/ 19050 h 3911600"/>
              <a:gd name="connsiteX21" fmla="*/ 755650 w 3968750"/>
              <a:gd name="connsiteY21" fmla="*/ 0 h 3911600"/>
              <a:gd name="connsiteX22" fmla="*/ 831850 w 3968750"/>
              <a:gd name="connsiteY22" fmla="*/ 12700 h 3911600"/>
              <a:gd name="connsiteX23" fmla="*/ 908050 w 3968750"/>
              <a:gd name="connsiteY23" fmla="*/ 31750 h 3911600"/>
              <a:gd name="connsiteX24" fmla="*/ 1009650 w 3968750"/>
              <a:gd name="connsiteY24" fmla="*/ 82550 h 3911600"/>
              <a:gd name="connsiteX25" fmla="*/ 1149350 w 3968750"/>
              <a:gd name="connsiteY25" fmla="*/ 196850 h 3911600"/>
              <a:gd name="connsiteX26" fmla="*/ 1282700 w 3968750"/>
              <a:gd name="connsiteY26" fmla="*/ 323850 h 3911600"/>
              <a:gd name="connsiteX27" fmla="*/ 1435100 w 3968750"/>
              <a:gd name="connsiteY27" fmla="*/ 501650 h 3911600"/>
              <a:gd name="connsiteX28" fmla="*/ 1612900 w 3968750"/>
              <a:gd name="connsiteY28" fmla="*/ 692150 h 3911600"/>
              <a:gd name="connsiteX29" fmla="*/ 1790700 w 3968750"/>
              <a:gd name="connsiteY29" fmla="*/ 863600 h 3911600"/>
              <a:gd name="connsiteX30" fmla="*/ 1943100 w 3968750"/>
              <a:gd name="connsiteY30" fmla="*/ 933450 h 3911600"/>
              <a:gd name="connsiteX31" fmla="*/ 2063750 w 3968750"/>
              <a:gd name="connsiteY31" fmla="*/ 965200 h 3911600"/>
              <a:gd name="connsiteX32" fmla="*/ 2330450 w 3968750"/>
              <a:gd name="connsiteY32" fmla="*/ 977900 h 3911600"/>
              <a:gd name="connsiteX33" fmla="*/ 2571750 w 3968750"/>
              <a:gd name="connsiteY33" fmla="*/ 1009650 h 3911600"/>
              <a:gd name="connsiteX34" fmla="*/ 2806700 w 3968750"/>
              <a:gd name="connsiteY34" fmla="*/ 1041400 h 3911600"/>
              <a:gd name="connsiteX35" fmla="*/ 3073400 w 3968750"/>
              <a:gd name="connsiteY35" fmla="*/ 1130300 h 3911600"/>
              <a:gd name="connsiteX36" fmla="*/ 3206750 w 3968750"/>
              <a:gd name="connsiteY36" fmla="*/ 1206500 h 3911600"/>
              <a:gd name="connsiteX37" fmla="*/ 3397250 w 3968750"/>
              <a:gd name="connsiteY37" fmla="*/ 1346200 h 3911600"/>
              <a:gd name="connsiteX38" fmla="*/ 3575050 w 3968750"/>
              <a:gd name="connsiteY38" fmla="*/ 1517650 h 3911600"/>
              <a:gd name="connsiteX39" fmla="*/ 3727450 w 3968750"/>
              <a:gd name="connsiteY39" fmla="*/ 1727200 h 3911600"/>
              <a:gd name="connsiteX40" fmla="*/ 3835400 w 3968750"/>
              <a:gd name="connsiteY40" fmla="*/ 1911350 h 3911600"/>
              <a:gd name="connsiteX41" fmla="*/ 3886200 w 3968750"/>
              <a:gd name="connsiteY41" fmla="*/ 2057400 h 3911600"/>
              <a:gd name="connsiteX42" fmla="*/ 3956050 w 3968750"/>
              <a:gd name="connsiteY42" fmla="*/ 2406650 h 3911600"/>
              <a:gd name="connsiteX43" fmla="*/ 3968750 w 3968750"/>
              <a:gd name="connsiteY43" fmla="*/ 2692400 h 3911600"/>
              <a:gd name="connsiteX44" fmla="*/ 3930650 w 3968750"/>
              <a:gd name="connsiteY44" fmla="*/ 2997200 h 3911600"/>
              <a:gd name="connsiteX45" fmla="*/ 3835400 w 3968750"/>
              <a:gd name="connsiteY45" fmla="*/ 3225800 h 3911600"/>
              <a:gd name="connsiteX46" fmla="*/ 3702050 w 3968750"/>
              <a:gd name="connsiteY46" fmla="*/ 3441700 h 3911600"/>
              <a:gd name="connsiteX47" fmla="*/ 3448050 w 3968750"/>
              <a:gd name="connsiteY47" fmla="*/ 3663950 h 3911600"/>
              <a:gd name="connsiteX48" fmla="*/ 3206750 w 3968750"/>
              <a:gd name="connsiteY48" fmla="*/ 3797300 h 3911600"/>
              <a:gd name="connsiteX49" fmla="*/ 3016250 w 3968750"/>
              <a:gd name="connsiteY49" fmla="*/ 3867150 h 3911600"/>
              <a:gd name="connsiteX50" fmla="*/ 2940050 w 3968750"/>
              <a:gd name="connsiteY50" fmla="*/ 3892550 h 3911600"/>
              <a:gd name="connsiteX51" fmla="*/ 2762250 w 3968750"/>
              <a:gd name="connsiteY51" fmla="*/ 3911600 h 3911600"/>
              <a:gd name="connsiteX0" fmla="*/ 2762250 w 3968750"/>
              <a:gd name="connsiteY0" fmla="*/ 3911600 h 3911600"/>
              <a:gd name="connsiteX1" fmla="*/ 2603500 w 3968750"/>
              <a:gd name="connsiteY1" fmla="*/ 3898900 h 3911600"/>
              <a:gd name="connsiteX2" fmla="*/ 2298700 w 3968750"/>
              <a:gd name="connsiteY2" fmla="*/ 3835400 h 3911600"/>
              <a:gd name="connsiteX3" fmla="*/ 2089150 w 3968750"/>
              <a:gd name="connsiteY3" fmla="*/ 3733800 h 3911600"/>
              <a:gd name="connsiteX4" fmla="*/ 1657350 w 3968750"/>
              <a:gd name="connsiteY4" fmla="*/ 3505200 h 3911600"/>
              <a:gd name="connsiteX5" fmla="*/ 1428750 w 3968750"/>
              <a:gd name="connsiteY5" fmla="*/ 3333750 h 3911600"/>
              <a:gd name="connsiteX6" fmla="*/ 1187450 w 3968750"/>
              <a:gd name="connsiteY6" fmla="*/ 3117850 h 3911600"/>
              <a:gd name="connsiteX7" fmla="*/ 914400 w 3968750"/>
              <a:gd name="connsiteY7" fmla="*/ 2819400 h 3911600"/>
              <a:gd name="connsiteX8" fmla="*/ 692150 w 3968750"/>
              <a:gd name="connsiteY8" fmla="*/ 2546350 h 3911600"/>
              <a:gd name="connsiteX9" fmla="*/ 355600 w 3968750"/>
              <a:gd name="connsiteY9" fmla="*/ 2006600 h 3911600"/>
              <a:gd name="connsiteX10" fmla="*/ 152400 w 3968750"/>
              <a:gd name="connsiteY10" fmla="*/ 1600200 h 3911600"/>
              <a:gd name="connsiteX11" fmla="*/ 31750 w 3968750"/>
              <a:gd name="connsiteY11" fmla="*/ 1238250 h 3911600"/>
              <a:gd name="connsiteX12" fmla="*/ 0 w 3968750"/>
              <a:gd name="connsiteY12" fmla="*/ 1028700 h 3911600"/>
              <a:gd name="connsiteX13" fmla="*/ 6350 w 3968750"/>
              <a:gd name="connsiteY13" fmla="*/ 812800 h 3911600"/>
              <a:gd name="connsiteX14" fmla="*/ 44450 w 3968750"/>
              <a:gd name="connsiteY14" fmla="*/ 628650 h 3911600"/>
              <a:gd name="connsiteX15" fmla="*/ 95250 w 3968750"/>
              <a:gd name="connsiteY15" fmla="*/ 469900 h 3911600"/>
              <a:gd name="connsiteX16" fmla="*/ 190500 w 3968750"/>
              <a:gd name="connsiteY16" fmla="*/ 317500 h 3911600"/>
              <a:gd name="connsiteX17" fmla="*/ 292100 w 3968750"/>
              <a:gd name="connsiteY17" fmla="*/ 228600 h 3911600"/>
              <a:gd name="connsiteX18" fmla="*/ 457200 w 3968750"/>
              <a:gd name="connsiteY18" fmla="*/ 107950 h 3911600"/>
              <a:gd name="connsiteX19" fmla="*/ 584200 w 3968750"/>
              <a:gd name="connsiteY19" fmla="*/ 44450 h 3911600"/>
              <a:gd name="connsiteX20" fmla="*/ 666750 w 3968750"/>
              <a:gd name="connsiteY20" fmla="*/ 19050 h 3911600"/>
              <a:gd name="connsiteX21" fmla="*/ 755650 w 3968750"/>
              <a:gd name="connsiteY21" fmla="*/ 0 h 3911600"/>
              <a:gd name="connsiteX22" fmla="*/ 831850 w 3968750"/>
              <a:gd name="connsiteY22" fmla="*/ 12700 h 3911600"/>
              <a:gd name="connsiteX23" fmla="*/ 908050 w 3968750"/>
              <a:gd name="connsiteY23" fmla="*/ 31750 h 3911600"/>
              <a:gd name="connsiteX24" fmla="*/ 1009650 w 3968750"/>
              <a:gd name="connsiteY24" fmla="*/ 82550 h 3911600"/>
              <a:gd name="connsiteX25" fmla="*/ 1149350 w 3968750"/>
              <a:gd name="connsiteY25" fmla="*/ 196850 h 3911600"/>
              <a:gd name="connsiteX26" fmla="*/ 1282700 w 3968750"/>
              <a:gd name="connsiteY26" fmla="*/ 323850 h 3911600"/>
              <a:gd name="connsiteX27" fmla="*/ 1435100 w 3968750"/>
              <a:gd name="connsiteY27" fmla="*/ 501650 h 3911600"/>
              <a:gd name="connsiteX28" fmla="*/ 1612900 w 3968750"/>
              <a:gd name="connsiteY28" fmla="*/ 692150 h 3911600"/>
              <a:gd name="connsiteX29" fmla="*/ 1790700 w 3968750"/>
              <a:gd name="connsiteY29" fmla="*/ 863600 h 3911600"/>
              <a:gd name="connsiteX30" fmla="*/ 1943100 w 3968750"/>
              <a:gd name="connsiteY30" fmla="*/ 933450 h 3911600"/>
              <a:gd name="connsiteX31" fmla="*/ 2063750 w 3968750"/>
              <a:gd name="connsiteY31" fmla="*/ 965200 h 3911600"/>
              <a:gd name="connsiteX32" fmla="*/ 2330450 w 3968750"/>
              <a:gd name="connsiteY32" fmla="*/ 977900 h 3911600"/>
              <a:gd name="connsiteX33" fmla="*/ 2571750 w 3968750"/>
              <a:gd name="connsiteY33" fmla="*/ 1009650 h 3911600"/>
              <a:gd name="connsiteX34" fmla="*/ 2806700 w 3968750"/>
              <a:gd name="connsiteY34" fmla="*/ 1041400 h 3911600"/>
              <a:gd name="connsiteX35" fmla="*/ 3073400 w 3968750"/>
              <a:gd name="connsiteY35" fmla="*/ 1130300 h 3911600"/>
              <a:gd name="connsiteX36" fmla="*/ 3206750 w 3968750"/>
              <a:gd name="connsiteY36" fmla="*/ 1206500 h 3911600"/>
              <a:gd name="connsiteX37" fmla="*/ 3397250 w 3968750"/>
              <a:gd name="connsiteY37" fmla="*/ 1346200 h 3911600"/>
              <a:gd name="connsiteX38" fmla="*/ 3575050 w 3968750"/>
              <a:gd name="connsiteY38" fmla="*/ 1517650 h 3911600"/>
              <a:gd name="connsiteX39" fmla="*/ 3727450 w 3968750"/>
              <a:gd name="connsiteY39" fmla="*/ 1727200 h 3911600"/>
              <a:gd name="connsiteX40" fmla="*/ 3835400 w 3968750"/>
              <a:gd name="connsiteY40" fmla="*/ 1911350 h 3911600"/>
              <a:gd name="connsiteX41" fmla="*/ 3886200 w 3968750"/>
              <a:gd name="connsiteY41" fmla="*/ 2057400 h 3911600"/>
              <a:gd name="connsiteX42" fmla="*/ 3956050 w 3968750"/>
              <a:gd name="connsiteY42" fmla="*/ 2406650 h 3911600"/>
              <a:gd name="connsiteX43" fmla="*/ 3968750 w 3968750"/>
              <a:gd name="connsiteY43" fmla="*/ 2692400 h 3911600"/>
              <a:gd name="connsiteX44" fmla="*/ 3930650 w 3968750"/>
              <a:gd name="connsiteY44" fmla="*/ 2997200 h 3911600"/>
              <a:gd name="connsiteX45" fmla="*/ 3835400 w 3968750"/>
              <a:gd name="connsiteY45" fmla="*/ 3225800 h 3911600"/>
              <a:gd name="connsiteX46" fmla="*/ 3702050 w 3968750"/>
              <a:gd name="connsiteY46" fmla="*/ 3441700 h 3911600"/>
              <a:gd name="connsiteX47" fmla="*/ 3448050 w 3968750"/>
              <a:gd name="connsiteY47" fmla="*/ 3663950 h 3911600"/>
              <a:gd name="connsiteX48" fmla="*/ 3206750 w 3968750"/>
              <a:gd name="connsiteY48" fmla="*/ 3797300 h 3911600"/>
              <a:gd name="connsiteX49" fmla="*/ 3016250 w 3968750"/>
              <a:gd name="connsiteY49" fmla="*/ 3867150 h 3911600"/>
              <a:gd name="connsiteX50" fmla="*/ 2940050 w 3968750"/>
              <a:gd name="connsiteY50" fmla="*/ 3892550 h 3911600"/>
              <a:gd name="connsiteX51" fmla="*/ 2762250 w 3968750"/>
              <a:gd name="connsiteY51" fmla="*/ 3911600 h 3911600"/>
              <a:gd name="connsiteX0" fmla="*/ 2762250 w 3968750"/>
              <a:gd name="connsiteY0" fmla="*/ 3911600 h 3911600"/>
              <a:gd name="connsiteX1" fmla="*/ 2603500 w 3968750"/>
              <a:gd name="connsiteY1" fmla="*/ 3898900 h 3911600"/>
              <a:gd name="connsiteX2" fmla="*/ 2298700 w 3968750"/>
              <a:gd name="connsiteY2" fmla="*/ 3835400 h 3911600"/>
              <a:gd name="connsiteX3" fmla="*/ 2089150 w 3968750"/>
              <a:gd name="connsiteY3" fmla="*/ 3733800 h 3911600"/>
              <a:gd name="connsiteX4" fmla="*/ 1657350 w 3968750"/>
              <a:gd name="connsiteY4" fmla="*/ 3505200 h 3911600"/>
              <a:gd name="connsiteX5" fmla="*/ 1428750 w 3968750"/>
              <a:gd name="connsiteY5" fmla="*/ 3333750 h 3911600"/>
              <a:gd name="connsiteX6" fmla="*/ 1187450 w 3968750"/>
              <a:gd name="connsiteY6" fmla="*/ 3117850 h 3911600"/>
              <a:gd name="connsiteX7" fmla="*/ 914400 w 3968750"/>
              <a:gd name="connsiteY7" fmla="*/ 2819400 h 3911600"/>
              <a:gd name="connsiteX8" fmla="*/ 692150 w 3968750"/>
              <a:gd name="connsiteY8" fmla="*/ 2546350 h 3911600"/>
              <a:gd name="connsiteX9" fmla="*/ 355600 w 3968750"/>
              <a:gd name="connsiteY9" fmla="*/ 2006600 h 3911600"/>
              <a:gd name="connsiteX10" fmla="*/ 152400 w 3968750"/>
              <a:gd name="connsiteY10" fmla="*/ 1600200 h 3911600"/>
              <a:gd name="connsiteX11" fmla="*/ 31750 w 3968750"/>
              <a:gd name="connsiteY11" fmla="*/ 1238250 h 3911600"/>
              <a:gd name="connsiteX12" fmla="*/ 0 w 3968750"/>
              <a:gd name="connsiteY12" fmla="*/ 1028700 h 3911600"/>
              <a:gd name="connsiteX13" fmla="*/ 6350 w 3968750"/>
              <a:gd name="connsiteY13" fmla="*/ 812800 h 3911600"/>
              <a:gd name="connsiteX14" fmla="*/ 44450 w 3968750"/>
              <a:gd name="connsiteY14" fmla="*/ 628650 h 3911600"/>
              <a:gd name="connsiteX15" fmla="*/ 95250 w 3968750"/>
              <a:gd name="connsiteY15" fmla="*/ 469900 h 3911600"/>
              <a:gd name="connsiteX16" fmla="*/ 190500 w 3968750"/>
              <a:gd name="connsiteY16" fmla="*/ 317500 h 3911600"/>
              <a:gd name="connsiteX17" fmla="*/ 292100 w 3968750"/>
              <a:gd name="connsiteY17" fmla="*/ 228600 h 3911600"/>
              <a:gd name="connsiteX18" fmla="*/ 457200 w 3968750"/>
              <a:gd name="connsiteY18" fmla="*/ 107950 h 3911600"/>
              <a:gd name="connsiteX19" fmla="*/ 584200 w 3968750"/>
              <a:gd name="connsiteY19" fmla="*/ 44450 h 3911600"/>
              <a:gd name="connsiteX20" fmla="*/ 666750 w 3968750"/>
              <a:gd name="connsiteY20" fmla="*/ 19050 h 3911600"/>
              <a:gd name="connsiteX21" fmla="*/ 755650 w 3968750"/>
              <a:gd name="connsiteY21" fmla="*/ 0 h 3911600"/>
              <a:gd name="connsiteX22" fmla="*/ 831850 w 3968750"/>
              <a:gd name="connsiteY22" fmla="*/ 12700 h 3911600"/>
              <a:gd name="connsiteX23" fmla="*/ 908050 w 3968750"/>
              <a:gd name="connsiteY23" fmla="*/ 31750 h 3911600"/>
              <a:gd name="connsiteX24" fmla="*/ 1009650 w 3968750"/>
              <a:gd name="connsiteY24" fmla="*/ 82550 h 3911600"/>
              <a:gd name="connsiteX25" fmla="*/ 1149350 w 3968750"/>
              <a:gd name="connsiteY25" fmla="*/ 196850 h 3911600"/>
              <a:gd name="connsiteX26" fmla="*/ 1282700 w 3968750"/>
              <a:gd name="connsiteY26" fmla="*/ 323850 h 3911600"/>
              <a:gd name="connsiteX27" fmla="*/ 1435100 w 3968750"/>
              <a:gd name="connsiteY27" fmla="*/ 501650 h 3911600"/>
              <a:gd name="connsiteX28" fmla="*/ 1612900 w 3968750"/>
              <a:gd name="connsiteY28" fmla="*/ 692150 h 3911600"/>
              <a:gd name="connsiteX29" fmla="*/ 1790700 w 3968750"/>
              <a:gd name="connsiteY29" fmla="*/ 863600 h 3911600"/>
              <a:gd name="connsiteX30" fmla="*/ 1943100 w 3968750"/>
              <a:gd name="connsiteY30" fmla="*/ 933450 h 3911600"/>
              <a:gd name="connsiteX31" fmla="*/ 2063750 w 3968750"/>
              <a:gd name="connsiteY31" fmla="*/ 965200 h 3911600"/>
              <a:gd name="connsiteX32" fmla="*/ 2330450 w 3968750"/>
              <a:gd name="connsiteY32" fmla="*/ 977900 h 3911600"/>
              <a:gd name="connsiteX33" fmla="*/ 2571750 w 3968750"/>
              <a:gd name="connsiteY33" fmla="*/ 1009650 h 3911600"/>
              <a:gd name="connsiteX34" fmla="*/ 2806700 w 3968750"/>
              <a:gd name="connsiteY34" fmla="*/ 1041400 h 3911600"/>
              <a:gd name="connsiteX35" fmla="*/ 3073400 w 3968750"/>
              <a:gd name="connsiteY35" fmla="*/ 1130300 h 3911600"/>
              <a:gd name="connsiteX36" fmla="*/ 3206750 w 3968750"/>
              <a:gd name="connsiteY36" fmla="*/ 1206500 h 3911600"/>
              <a:gd name="connsiteX37" fmla="*/ 3397250 w 3968750"/>
              <a:gd name="connsiteY37" fmla="*/ 1346200 h 3911600"/>
              <a:gd name="connsiteX38" fmla="*/ 3575050 w 3968750"/>
              <a:gd name="connsiteY38" fmla="*/ 1517650 h 3911600"/>
              <a:gd name="connsiteX39" fmla="*/ 3727450 w 3968750"/>
              <a:gd name="connsiteY39" fmla="*/ 1727200 h 3911600"/>
              <a:gd name="connsiteX40" fmla="*/ 3835400 w 3968750"/>
              <a:gd name="connsiteY40" fmla="*/ 1911350 h 3911600"/>
              <a:gd name="connsiteX41" fmla="*/ 3886200 w 3968750"/>
              <a:gd name="connsiteY41" fmla="*/ 2057400 h 3911600"/>
              <a:gd name="connsiteX42" fmla="*/ 3956050 w 3968750"/>
              <a:gd name="connsiteY42" fmla="*/ 2406650 h 3911600"/>
              <a:gd name="connsiteX43" fmla="*/ 3968750 w 3968750"/>
              <a:gd name="connsiteY43" fmla="*/ 2692400 h 3911600"/>
              <a:gd name="connsiteX44" fmla="*/ 3930650 w 3968750"/>
              <a:gd name="connsiteY44" fmla="*/ 2997200 h 3911600"/>
              <a:gd name="connsiteX45" fmla="*/ 3835400 w 3968750"/>
              <a:gd name="connsiteY45" fmla="*/ 3225800 h 3911600"/>
              <a:gd name="connsiteX46" fmla="*/ 3702050 w 3968750"/>
              <a:gd name="connsiteY46" fmla="*/ 3441700 h 3911600"/>
              <a:gd name="connsiteX47" fmla="*/ 2924175 w 3968750"/>
              <a:gd name="connsiteY47" fmla="*/ 3063875 h 3911600"/>
              <a:gd name="connsiteX48" fmla="*/ 3206750 w 3968750"/>
              <a:gd name="connsiteY48" fmla="*/ 3797300 h 3911600"/>
              <a:gd name="connsiteX49" fmla="*/ 3016250 w 3968750"/>
              <a:gd name="connsiteY49" fmla="*/ 3867150 h 3911600"/>
              <a:gd name="connsiteX50" fmla="*/ 2940050 w 3968750"/>
              <a:gd name="connsiteY50" fmla="*/ 3892550 h 3911600"/>
              <a:gd name="connsiteX51" fmla="*/ 2762250 w 3968750"/>
              <a:gd name="connsiteY51" fmla="*/ 3911600 h 3911600"/>
              <a:gd name="connsiteX0" fmla="*/ 2762250 w 3968750"/>
              <a:gd name="connsiteY0" fmla="*/ 3911600 h 3911600"/>
              <a:gd name="connsiteX1" fmla="*/ 2603500 w 3968750"/>
              <a:gd name="connsiteY1" fmla="*/ 3898900 h 3911600"/>
              <a:gd name="connsiteX2" fmla="*/ 2298700 w 3968750"/>
              <a:gd name="connsiteY2" fmla="*/ 3835400 h 3911600"/>
              <a:gd name="connsiteX3" fmla="*/ 2089150 w 3968750"/>
              <a:gd name="connsiteY3" fmla="*/ 3733800 h 3911600"/>
              <a:gd name="connsiteX4" fmla="*/ 1657350 w 3968750"/>
              <a:gd name="connsiteY4" fmla="*/ 3505200 h 3911600"/>
              <a:gd name="connsiteX5" fmla="*/ 1428750 w 3968750"/>
              <a:gd name="connsiteY5" fmla="*/ 3333750 h 3911600"/>
              <a:gd name="connsiteX6" fmla="*/ 1187450 w 3968750"/>
              <a:gd name="connsiteY6" fmla="*/ 3117850 h 3911600"/>
              <a:gd name="connsiteX7" fmla="*/ 914400 w 3968750"/>
              <a:gd name="connsiteY7" fmla="*/ 2819400 h 3911600"/>
              <a:gd name="connsiteX8" fmla="*/ 692150 w 3968750"/>
              <a:gd name="connsiteY8" fmla="*/ 2546350 h 3911600"/>
              <a:gd name="connsiteX9" fmla="*/ 355600 w 3968750"/>
              <a:gd name="connsiteY9" fmla="*/ 2006600 h 3911600"/>
              <a:gd name="connsiteX10" fmla="*/ 152400 w 3968750"/>
              <a:gd name="connsiteY10" fmla="*/ 1600200 h 3911600"/>
              <a:gd name="connsiteX11" fmla="*/ 31750 w 3968750"/>
              <a:gd name="connsiteY11" fmla="*/ 1238250 h 3911600"/>
              <a:gd name="connsiteX12" fmla="*/ 0 w 3968750"/>
              <a:gd name="connsiteY12" fmla="*/ 1028700 h 3911600"/>
              <a:gd name="connsiteX13" fmla="*/ 6350 w 3968750"/>
              <a:gd name="connsiteY13" fmla="*/ 812800 h 3911600"/>
              <a:gd name="connsiteX14" fmla="*/ 44450 w 3968750"/>
              <a:gd name="connsiteY14" fmla="*/ 628650 h 3911600"/>
              <a:gd name="connsiteX15" fmla="*/ 95250 w 3968750"/>
              <a:gd name="connsiteY15" fmla="*/ 469900 h 3911600"/>
              <a:gd name="connsiteX16" fmla="*/ 190500 w 3968750"/>
              <a:gd name="connsiteY16" fmla="*/ 317500 h 3911600"/>
              <a:gd name="connsiteX17" fmla="*/ 292100 w 3968750"/>
              <a:gd name="connsiteY17" fmla="*/ 228600 h 3911600"/>
              <a:gd name="connsiteX18" fmla="*/ 457200 w 3968750"/>
              <a:gd name="connsiteY18" fmla="*/ 107950 h 3911600"/>
              <a:gd name="connsiteX19" fmla="*/ 584200 w 3968750"/>
              <a:gd name="connsiteY19" fmla="*/ 44450 h 3911600"/>
              <a:gd name="connsiteX20" fmla="*/ 666750 w 3968750"/>
              <a:gd name="connsiteY20" fmla="*/ 19050 h 3911600"/>
              <a:gd name="connsiteX21" fmla="*/ 755650 w 3968750"/>
              <a:gd name="connsiteY21" fmla="*/ 0 h 3911600"/>
              <a:gd name="connsiteX22" fmla="*/ 831850 w 3968750"/>
              <a:gd name="connsiteY22" fmla="*/ 12700 h 3911600"/>
              <a:gd name="connsiteX23" fmla="*/ 908050 w 3968750"/>
              <a:gd name="connsiteY23" fmla="*/ 31750 h 3911600"/>
              <a:gd name="connsiteX24" fmla="*/ 1009650 w 3968750"/>
              <a:gd name="connsiteY24" fmla="*/ 82550 h 3911600"/>
              <a:gd name="connsiteX25" fmla="*/ 1149350 w 3968750"/>
              <a:gd name="connsiteY25" fmla="*/ 196850 h 3911600"/>
              <a:gd name="connsiteX26" fmla="*/ 1282700 w 3968750"/>
              <a:gd name="connsiteY26" fmla="*/ 323850 h 3911600"/>
              <a:gd name="connsiteX27" fmla="*/ 1435100 w 3968750"/>
              <a:gd name="connsiteY27" fmla="*/ 501650 h 3911600"/>
              <a:gd name="connsiteX28" fmla="*/ 1612900 w 3968750"/>
              <a:gd name="connsiteY28" fmla="*/ 692150 h 3911600"/>
              <a:gd name="connsiteX29" fmla="*/ 1790700 w 3968750"/>
              <a:gd name="connsiteY29" fmla="*/ 863600 h 3911600"/>
              <a:gd name="connsiteX30" fmla="*/ 1943100 w 3968750"/>
              <a:gd name="connsiteY30" fmla="*/ 933450 h 3911600"/>
              <a:gd name="connsiteX31" fmla="*/ 2063750 w 3968750"/>
              <a:gd name="connsiteY31" fmla="*/ 965200 h 3911600"/>
              <a:gd name="connsiteX32" fmla="*/ 2330450 w 3968750"/>
              <a:gd name="connsiteY32" fmla="*/ 977900 h 3911600"/>
              <a:gd name="connsiteX33" fmla="*/ 2571750 w 3968750"/>
              <a:gd name="connsiteY33" fmla="*/ 1009650 h 3911600"/>
              <a:gd name="connsiteX34" fmla="*/ 2806700 w 3968750"/>
              <a:gd name="connsiteY34" fmla="*/ 1041400 h 3911600"/>
              <a:gd name="connsiteX35" fmla="*/ 3073400 w 3968750"/>
              <a:gd name="connsiteY35" fmla="*/ 1130300 h 3911600"/>
              <a:gd name="connsiteX36" fmla="*/ 3206750 w 3968750"/>
              <a:gd name="connsiteY36" fmla="*/ 1206500 h 3911600"/>
              <a:gd name="connsiteX37" fmla="*/ 3397250 w 3968750"/>
              <a:gd name="connsiteY37" fmla="*/ 1346200 h 3911600"/>
              <a:gd name="connsiteX38" fmla="*/ 3575050 w 3968750"/>
              <a:gd name="connsiteY38" fmla="*/ 1517650 h 3911600"/>
              <a:gd name="connsiteX39" fmla="*/ 3727450 w 3968750"/>
              <a:gd name="connsiteY39" fmla="*/ 1727200 h 3911600"/>
              <a:gd name="connsiteX40" fmla="*/ 3835400 w 3968750"/>
              <a:gd name="connsiteY40" fmla="*/ 1911350 h 3911600"/>
              <a:gd name="connsiteX41" fmla="*/ 3886200 w 3968750"/>
              <a:gd name="connsiteY41" fmla="*/ 2057400 h 3911600"/>
              <a:gd name="connsiteX42" fmla="*/ 3956050 w 3968750"/>
              <a:gd name="connsiteY42" fmla="*/ 2406650 h 3911600"/>
              <a:gd name="connsiteX43" fmla="*/ 3968750 w 3968750"/>
              <a:gd name="connsiteY43" fmla="*/ 2692400 h 3911600"/>
              <a:gd name="connsiteX44" fmla="*/ 3930650 w 3968750"/>
              <a:gd name="connsiteY44" fmla="*/ 2997200 h 3911600"/>
              <a:gd name="connsiteX45" fmla="*/ 3835400 w 3968750"/>
              <a:gd name="connsiteY45" fmla="*/ 3225800 h 3911600"/>
              <a:gd name="connsiteX46" fmla="*/ 3844925 w 3968750"/>
              <a:gd name="connsiteY46" fmla="*/ 2155825 h 3911600"/>
              <a:gd name="connsiteX47" fmla="*/ 2924175 w 3968750"/>
              <a:gd name="connsiteY47" fmla="*/ 3063875 h 3911600"/>
              <a:gd name="connsiteX48" fmla="*/ 3206750 w 3968750"/>
              <a:gd name="connsiteY48" fmla="*/ 3797300 h 3911600"/>
              <a:gd name="connsiteX49" fmla="*/ 3016250 w 3968750"/>
              <a:gd name="connsiteY49" fmla="*/ 3867150 h 3911600"/>
              <a:gd name="connsiteX50" fmla="*/ 2940050 w 3968750"/>
              <a:gd name="connsiteY50" fmla="*/ 3892550 h 3911600"/>
              <a:gd name="connsiteX51" fmla="*/ 2762250 w 3968750"/>
              <a:gd name="connsiteY51" fmla="*/ 3911600 h 3911600"/>
              <a:gd name="connsiteX0" fmla="*/ 2762250 w 3968750"/>
              <a:gd name="connsiteY0" fmla="*/ 3911600 h 3911600"/>
              <a:gd name="connsiteX1" fmla="*/ 2603500 w 3968750"/>
              <a:gd name="connsiteY1" fmla="*/ 3898900 h 3911600"/>
              <a:gd name="connsiteX2" fmla="*/ 2298700 w 3968750"/>
              <a:gd name="connsiteY2" fmla="*/ 3835400 h 3911600"/>
              <a:gd name="connsiteX3" fmla="*/ 2089150 w 3968750"/>
              <a:gd name="connsiteY3" fmla="*/ 3733800 h 3911600"/>
              <a:gd name="connsiteX4" fmla="*/ 1657350 w 3968750"/>
              <a:gd name="connsiteY4" fmla="*/ 3505200 h 3911600"/>
              <a:gd name="connsiteX5" fmla="*/ 1428750 w 3968750"/>
              <a:gd name="connsiteY5" fmla="*/ 3333750 h 3911600"/>
              <a:gd name="connsiteX6" fmla="*/ 1187450 w 3968750"/>
              <a:gd name="connsiteY6" fmla="*/ 3117850 h 3911600"/>
              <a:gd name="connsiteX7" fmla="*/ 914400 w 3968750"/>
              <a:gd name="connsiteY7" fmla="*/ 2819400 h 3911600"/>
              <a:gd name="connsiteX8" fmla="*/ 692150 w 3968750"/>
              <a:gd name="connsiteY8" fmla="*/ 2546350 h 3911600"/>
              <a:gd name="connsiteX9" fmla="*/ 355600 w 3968750"/>
              <a:gd name="connsiteY9" fmla="*/ 2006600 h 3911600"/>
              <a:gd name="connsiteX10" fmla="*/ 152400 w 3968750"/>
              <a:gd name="connsiteY10" fmla="*/ 1600200 h 3911600"/>
              <a:gd name="connsiteX11" fmla="*/ 31750 w 3968750"/>
              <a:gd name="connsiteY11" fmla="*/ 1238250 h 3911600"/>
              <a:gd name="connsiteX12" fmla="*/ 0 w 3968750"/>
              <a:gd name="connsiteY12" fmla="*/ 1028700 h 3911600"/>
              <a:gd name="connsiteX13" fmla="*/ 6350 w 3968750"/>
              <a:gd name="connsiteY13" fmla="*/ 812800 h 3911600"/>
              <a:gd name="connsiteX14" fmla="*/ 44450 w 3968750"/>
              <a:gd name="connsiteY14" fmla="*/ 628650 h 3911600"/>
              <a:gd name="connsiteX15" fmla="*/ 95250 w 3968750"/>
              <a:gd name="connsiteY15" fmla="*/ 469900 h 3911600"/>
              <a:gd name="connsiteX16" fmla="*/ 190500 w 3968750"/>
              <a:gd name="connsiteY16" fmla="*/ 317500 h 3911600"/>
              <a:gd name="connsiteX17" fmla="*/ 292100 w 3968750"/>
              <a:gd name="connsiteY17" fmla="*/ 228600 h 3911600"/>
              <a:gd name="connsiteX18" fmla="*/ 457200 w 3968750"/>
              <a:gd name="connsiteY18" fmla="*/ 107950 h 3911600"/>
              <a:gd name="connsiteX19" fmla="*/ 584200 w 3968750"/>
              <a:gd name="connsiteY19" fmla="*/ 44450 h 3911600"/>
              <a:gd name="connsiteX20" fmla="*/ 666750 w 3968750"/>
              <a:gd name="connsiteY20" fmla="*/ 19050 h 3911600"/>
              <a:gd name="connsiteX21" fmla="*/ 755650 w 3968750"/>
              <a:gd name="connsiteY21" fmla="*/ 0 h 3911600"/>
              <a:gd name="connsiteX22" fmla="*/ 831850 w 3968750"/>
              <a:gd name="connsiteY22" fmla="*/ 12700 h 3911600"/>
              <a:gd name="connsiteX23" fmla="*/ 908050 w 3968750"/>
              <a:gd name="connsiteY23" fmla="*/ 31750 h 3911600"/>
              <a:gd name="connsiteX24" fmla="*/ 1009650 w 3968750"/>
              <a:gd name="connsiteY24" fmla="*/ 82550 h 3911600"/>
              <a:gd name="connsiteX25" fmla="*/ 1149350 w 3968750"/>
              <a:gd name="connsiteY25" fmla="*/ 196850 h 3911600"/>
              <a:gd name="connsiteX26" fmla="*/ 1282700 w 3968750"/>
              <a:gd name="connsiteY26" fmla="*/ 323850 h 3911600"/>
              <a:gd name="connsiteX27" fmla="*/ 1435100 w 3968750"/>
              <a:gd name="connsiteY27" fmla="*/ 501650 h 3911600"/>
              <a:gd name="connsiteX28" fmla="*/ 1612900 w 3968750"/>
              <a:gd name="connsiteY28" fmla="*/ 692150 h 3911600"/>
              <a:gd name="connsiteX29" fmla="*/ 1790700 w 3968750"/>
              <a:gd name="connsiteY29" fmla="*/ 863600 h 3911600"/>
              <a:gd name="connsiteX30" fmla="*/ 1943100 w 3968750"/>
              <a:gd name="connsiteY30" fmla="*/ 933450 h 3911600"/>
              <a:gd name="connsiteX31" fmla="*/ 2063750 w 3968750"/>
              <a:gd name="connsiteY31" fmla="*/ 965200 h 3911600"/>
              <a:gd name="connsiteX32" fmla="*/ 2330450 w 3968750"/>
              <a:gd name="connsiteY32" fmla="*/ 977900 h 3911600"/>
              <a:gd name="connsiteX33" fmla="*/ 2571750 w 3968750"/>
              <a:gd name="connsiteY33" fmla="*/ 1009650 h 3911600"/>
              <a:gd name="connsiteX34" fmla="*/ 2806700 w 3968750"/>
              <a:gd name="connsiteY34" fmla="*/ 1041400 h 3911600"/>
              <a:gd name="connsiteX35" fmla="*/ 3073400 w 3968750"/>
              <a:gd name="connsiteY35" fmla="*/ 1130300 h 3911600"/>
              <a:gd name="connsiteX36" fmla="*/ 3206750 w 3968750"/>
              <a:gd name="connsiteY36" fmla="*/ 1206500 h 3911600"/>
              <a:gd name="connsiteX37" fmla="*/ 3397250 w 3968750"/>
              <a:gd name="connsiteY37" fmla="*/ 1346200 h 3911600"/>
              <a:gd name="connsiteX38" fmla="*/ 3575050 w 3968750"/>
              <a:gd name="connsiteY38" fmla="*/ 1517650 h 3911600"/>
              <a:gd name="connsiteX39" fmla="*/ 3727450 w 3968750"/>
              <a:gd name="connsiteY39" fmla="*/ 1727200 h 3911600"/>
              <a:gd name="connsiteX40" fmla="*/ 3835400 w 3968750"/>
              <a:gd name="connsiteY40" fmla="*/ 1911350 h 3911600"/>
              <a:gd name="connsiteX41" fmla="*/ 3886200 w 3968750"/>
              <a:gd name="connsiteY41" fmla="*/ 2057400 h 3911600"/>
              <a:gd name="connsiteX42" fmla="*/ 3968750 w 3968750"/>
              <a:gd name="connsiteY42" fmla="*/ 2692400 h 3911600"/>
              <a:gd name="connsiteX43" fmla="*/ 3930650 w 3968750"/>
              <a:gd name="connsiteY43" fmla="*/ 2997200 h 3911600"/>
              <a:gd name="connsiteX44" fmla="*/ 3835400 w 3968750"/>
              <a:gd name="connsiteY44" fmla="*/ 3225800 h 3911600"/>
              <a:gd name="connsiteX45" fmla="*/ 3844925 w 3968750"/>
              <a:gd name="connsiteY45" fmla="*/ 2155825 h 3911600"/>
              <a:gd name="connsiteX46" fmla="*/ 2924175 w 3968750"/>
              <a:gd name="connsiteY46" fmla="*/ 3063875 h 3911600"/>
              <a:gd name="connsiteX47" fmla="*/ 3206750 w 3968750"/>
              <a:gd name="connsiteY47" fmla="*/ 3797300 h 3911600"/>
              <a:gd name="connsiteX48" fmla="*/ 3016250 w 3968750"/>
              <a:gd name="connsiteY48" fmla="*/ 3867150 h 3911600"/>
              <a:gd name="connsiteX49" fmla="*/ 2940050 w 3968750"/>
              <a:gd name="connsiteY49" fmla="*/ 3892550 h 3911600"/>
              <a:gd name="connsiteX50" fmla="*/ 2762250 w 3968750"/>
              <a:gd name="connsiteY50" fmla="*/ 3911600 h 3911600"/>
              <a:gd name="connsiteX0" fmla="*/ 2762250 w 3930650"/>
              <a:gd name="connsiteY0" fmla="*/ 3911600 h 3911600"/>
              <a:gd name="connsiteX1" fmla="*/ 2603500 w 3930650"/>
              <a:gd name="connsiteY1" fmla="*/ 3898900 h 3911600"/>
              <a:gd name="connsiteX2" fmla="*/ 2298700 w 3930650"/>
              <a:gd name="connsiteY2" fmla="*/ 3835400 h 3911600"/>
              <a:gd name="connsiteX3" fmla="*/ 2089150 w 3930650"/>
              <a:gd name="connsiteY3" fmla="*/ 3733800 h 3911600"/>
              <a:gd name="connsiteX4" fmla="*/ 1657350 w 3930650"/>
              <a:gd name="connsiteY4" fmla="*/ 3505200 h 3911600"/>
              <a:gd name="connsiteX5" fmla="*/ 1428750 w 3930650"/>
              <a:gd name="connsiteY5" fmla="*/ 3333750 h 3911600"/>
              <a:gd name="connsiteX6" fmla="*/ 1187450 w 3930650"/>
              <a:gd name="connsiteY6" fmla="*/ 3117850 h 3911600"/>
              <a:gd name="connsiteX7" fmla="*/ 914400 w 3930650"/>
              <a:gd name="connsiteY7" fmla="*/ 2819400 h 3911600"/>
              <a:gd name="connsiteX8" fmla="*/ 692150 w 3930650"/>
              <a:gd name="connsiteY8" fmla="*/ 2546350 h 3911600"/>
              <a:gd name="connsiteX9" fmla="*/ 355600 w 3930650"/>
              <a:gd name="connsiteY9" fmla="*/ 2006600 h 3911600"/>
              <a:gd name="connsiteX10" fmla="*/ 152400 w 3930650"/>
              <a:gd name="connsiteY10" fmla="*/ 1600200 h 3911600"/>
              <a:gd name="connsiteX11" fmla="*/ 31750 w 3930650"/>
              <a:gd name="connsiteY11" fmla="*/ 1238250 h 3911600"/>
              <a:gd name="connsiteX12" fmla="*/ 0 w 3930650"/>
              <a:gd name="connsiteY12" fmla="*/ 1028700 h 3911600"/>
              <a:gd name="connsiteX13" fmla="*/ 6350 w 3930650"/>
              <a:gd name="connsiteY13" fmla="*/ 812800 h 3911600"/>
              <a:gd name="connsiteX14" fmla="*/ 44450 w 3930650"/>
              <a:gd name="connsiteY14" fmla="*/ 628650 h 3911600"/>
              <a:gd name="connsiteX15" fmla="*/ 95250 w 3930650"/>
              <a:gd name="connsiteY15" fmla="*/ 469900 h 3911600"/>
              <a:gd name="connsiteX16" fmla="*/ 190500 w 3930650"/>
              <a:gd name="connsiteY16" fmla="*/ 317500 h 3911600"/>
              <a:gd name="connsiteX17" fmla="*/ 292100 w 3930650"/>
              <a:gd name="connsiteY17" fmla="*/ 228600 h 3911600"/>
              <a:gd name="connsiteX18" fmla="*/ 457200 w 3930650"/>
              <a:gd name="connsiteY18" fmla="*/ 107950 h 3911600"/>
              <a:gd name="connsiteX19" fmla="*/ 584200 w 3930650"/>
              <a:gd name="connsiteY19" fmla="*/ 44450 h 3911600"/>
              <a:gd name="connsiteX20" fmla="*/ 666750 w 3930650"/>
              <a:gd name="connsiteY20" fmla="*/ 19050 h 3911600"/>
              <a:gd name="connsiteX21" fmla="*/ 755650 w 3930650"/>
              <a:gd name="connsiteY21" fmla="*/ 0 h 3911600"/>
              <a:gd name="connsiteX22" fmla="*/ 831850 w 3930650"/>
              <a:gd name="connsiteY22" fmla="*/ 12700 h 3911600"/>
              <a:gd name="connsiteX23" fmla="*/ 908050 w 3930650"/>
              <a:gd name="connsiteY23" fmla="*/ 31750 h 3911600"/>
              <a:gd name="connsiteX24" fmla="*/ 1009650 w 3930650"/>
              <a:gd name="connsiteY24" fmla="*/ 82550 h 3911600"/>
              <a:gd name="connsiteX25" fmla="*/ 1149350 w 3930650"/>
              <a:gd name="connsiteY25" fmla="*/ 196850 h 3911600"/>
              <a:gd name="connsiteX26" fmla="*/ 1282700 w 3930650"/>
              <a:gd name="connsiteY26" fmla="*/ 323850 h 3911600"/>
              <a:gd name="connsiteX27" fmla="*/ 1435100 w 3930650"/>
              <a:gd name="connsiteY27" fmla="*/ 501650 h 3911600"/>
              <a:gd name="connsiteX28" fmla="*/ 1612900 w 3930650"/>
              <a:gd name="connsiteY28" fmla="*/ 692150 h 3911600"/>
              <a:gd name="connsiteX29" fmla="*/ 1790700 w 3930650"/>
              <a:gd name="connsiteY29" fmla="*/ 863600 h 3911600"/>
              <a:gd name="connsiteX30" fmla="*/ 1943100 w 3930650"/>
              <a:gd name="connsiteY30" fmla="*/ 933450 h 3911600"/>
              <a:gd name="connsiteX31" fmla="*/ 2063750 w 3930650"/>
              <a:gd name="connsiteY31" fmla="*/ 965200 h 3911600"/>
              <a:gd name="connsiteX32" fmla="*/ 2330450 w 3930650"/>
              <a:gd name="connsiteY32" fmla="*/ 977900 h 3911600"/>
              <a:gd name="connsiteX33" fmla="*/ 2571750 w 3930650"/>
              <a:gd name="connsiteY33" fmla="*/ 1009650 h 3911600"/>
              <a:gd name="connsiteX34" fmla="*/ 2806700 w 3930650"/>
              <a:gd name="connsiteY34" fmla="*/ 1041400 h 3911600"/>
              <a:gd name="connsiteX35" fmla="*/ 3073400 w 3930650"/>
              <a:gd name="connsiteY35" fmla="*/ 1130300 h 3911600"/>
              <a:gd name="connsiteX36" fmla="*/ 3206750 w 3930650"/>
              <a:gd name="connsiteY36" fmla="*/ 1206500 h 3911600"/>
              <a:gd name="connsiteX37" fmla="*/ 3397250 w 3930650"/>
              <a:gd name="connsiteY37" fmla="*/ 1346200 h 3911600"/>
              <a:gd name="connsiteX38" fmla="*/ 3575050 w 3930650"/>
              <a:gd name="connsiteY38" fmla="*/ 1517650 h 3911600"/>
              <a:gd name="connsiteX39" fmla="*/ 3727450 w 3930650"/>
              <a:gd name="connsiteY39" fmla="*/ 1727200 h 3911600"/>
              <a:gd name="connsiteX40" fmla="*/ 3835400 w 3930650"/>
              <a:gd name="connsiteY40" fmla="*/ 1911350 h 3911600"/>
              <a:gd name="connsiteX41" fmla="*/ 3886200 w 3930650"/>
              <a:gd name="connsiteY41" fmla="*/ 2057400 h 3911600"/>
              <a:gd name="connsiteX42" fmla="*/ 3930650 w 3930650"/>
              <a:gd name="connsiteY42" fmla="*/ 2997200 h 3911600"/>
              <a:gd name="connsiteX43" fmla="*/ 3835400 w 3930650"/>
              <a:gd name="connsiteY43" fmla="*/ 3225800 h 3911600"/>
              <a:gd name="connsiteX44" fmla="*/ 3844925 w 3930650"/>
              <a:gd name="connsiteY44" fmla="*/ 2155825 h 3911600"/>
              <a:gd name="connsiteX45" fmla="*/ 2924175 w 3930650"/>
              <a:gd name="connsiteY45" fmla="*/ 3063875 h 3911600"/>
              <a:gd name="connsiteX46" fmla="*/ 3206750 w 3930650"/>
              <a:gd name="connsiteY46" fmla="*/ 3797300 h 3911600"/>
              <a:gd name="connsiteX47" fmla="*/ 3016250 w 3930650"/>
              <a:gd name="connsiteY47" fmla="*/ 3867150 h 3911600"/>
              <a:gd name="connsiteX48" fmla="*/ 2940050 w 3930650"/>
              <a:gd name="connsiteY48" fmla="*/ 3892550 h 3911600"/>
              <a:gd name="connsiteX49" fmla="*/ 2762250 w 3930650"/>
              <a:gd name="connsiteY49" fmla="*/ 3911600 h 3911600"/>
              <a:gd name="connsiteX0" fmla="*/ 2762250 w 3886200"/>
              <a:gd name="connsiteY0" fmla="*/ 3911600 h 3911600"/>
              <a:gd name="connsiteX1" fmla="*/ 2603500 w 3886200"/>
              <a:gd name="connsiteY1" fmla="*/ 3898900 h 3911600"/>
              <a:gd name="connsiteX2" fmla="*/ 2298700 w 3886200"/>
              <a:gd name="connsiteY2" fmla="*/ 3835400 h 3911600"/>
              <a:gd name="connsiteX3" fmla="*/ 2089150 w 3886200"/>
              <a:gd name="connsiteY3" fmla="*/ 3733800 h 3911600"/>
              <a:gd name="connsiteX4" fmla="*/ 1657350 w 3886200"/>
              <a:gd name="connsiteY4" fmla="*/ 3505200 h 3911600"/>
              <a:gd name="connsiteX5" fmla="*/ 1428750 w 3886200"/>
              <a:gd name="connsiteY5" fmla="*/ 3333750 h 3911600"/>
              <a:gd name="connsiteX6" fmla="*/ 1187450 w 3886200"/>
              <a:gd name="connsiteY6" fmla="*/ 3117850 h 3911600"/>
              <a:gd name="connsiteX7" fmla="*/ 914400 w 3886200"/>
              <a:gd name="connsiteY7" fmla="*/ 2819400 h 3911600"/>
              <a:gd name="connsiteX8" fmla="*/ 692150 w 3886200"/>
              <a:gd name="connsiteY8" fmla="*/ 2546350 h 3911600"/>
              <a:gd name="connsiteX9" fmla="*/ 355600 w 3886200"/>
              <a:gd name="connsiteY9" fmla="*/ 2006600 h 3911600"/>
              <a:gd name="connsiteX10" fmla="*/ 152400 w 3886200"/>
              <a:gd name="connsiteY10" fmla="*/ 1600200 h 3911600"/>
              <a:gd name="connsiteX11" fmla="*/ 31750 w 3886200"/>
              <a:gd name="connsiteY11" fmla="*/ 1238250 h 3911600"/>
              <a:gd name="connsiteX12" fmla="*/ 0 w 3886200"/>
              <a:gd name="connsiteY12" fmla="*/ 1028700 h 3911600"/>
              <a:gd name="connsiteX13" fmla="*/ 6350 w 3886200"/>
              <a:gd name="connsiteY13" fmla="*/ 812800 h 3911600"/>
              <a:gd name="connsiteX14" fmla="*/ 44450 w 3886200"/>
              <a:gd name="connsiteY14" fmla="*/ 628650 h 3911600"/>
              <a:gd name="connsiteX15" fmla="*/ 95250 w 3886200"/>
              <a:gd name="connsiteY15" fmla="*/ 469900 h 3911600"/>
              <a:gd name="connsiteX16" fmla="*/ 190500 w 3886200"/>
              <a:gd name="connsiteY16" fmla="*/ 317500 h 3911600"/>
              <a:gd name="connsiteX17" fmla="*/ 292100 w 3886200"/>
              <a:gd name="connsiteY17" fmla="*/ 228600 h 3911600"/>
              <a:gd name="connsiteX18" fmla="*/ 457200 w 3886200"/>
              <a:gd name="connsiteY18" fmla="*/ 107950 h 3911600"/>
              <a:gd name="connsiteX19" fmla="*/ 584200 w 3886200"/>
              <a:gd name="connsiteY19" fmla="*/ 44450 h 3911600"/>
              <a:gd name="connsiteX20" fmla="*/ 666750 w 3886200"/>
              <a:gd name="connsiteY20" fmla="*/ 19050 h 3911600"/>
              <a:gd name="connsiteX21" fmla="*/ 755650 w 3886200"/>
              <a:gd name="connsiteY21" fmla="*/ 0 h 3911600"/>
              <a:gd name="connsiteX22" fmla="*/ 831850 w 3886200"/>
              <a:gd name="connsiteY22" fmla="*/ 12700 h 3911600"/>
              <a:gd name="connsiteX23" fmla="*/ 908050 w 3886200"/>
              <a:gd name="connsiteY23" fmla="*/ 31750 h 3911600"/>
              <a:gd name="connsiteX24" fmla="*/ 1009650 w 3886200"/>
              <a:gd name="connsiteY24" fmla="*/ 82550 h 3911600"/>
              <a:gd name="connsiteX25" fmla="*/ 1149350 w 3886200"/>
              <a:gd name="connsiteY25" fmla="*/ 196850 h 3911600"/>
              <a:gd name="connsiteX26" fmla="*/ 1282700 w 3886200"/>
              <a:gd name="connsiteY26" fmla="*/ 323850 h 3911600"/>
              <a:gd name="connsiteX27" fmla="*/ 1435100 w 3886200"/>
              <a:gd name="connsiteY27" fmla="*/ 501650 h 3911600"/>
              <a:gd name="connsiteX28" fmla="*/ 1612900 w 3886200"/>
              <a:gd name="connsiteY28" fmla="*/ 692150 h 3911600"/>
              <a:gd name="connsiteX29" fmla="*/ 1790700 w 3886200"/>
              <a:gd name="connsiteY29" fmla="*/ 863600 h 3911600"/>
              <a:gd name="connsiteX30" fmla="*/ 1943100 w 3886200"/>
              <a:gd name="connsiteY30" fmla="*/ 933450 h 3911600"/>
              <a:gd name="connsiteX31" fmla="*/ 2063750 w 3886200"/>
              <a:gd name="connsiteY31" fmla="*/ 965200 h 3911600"/>
              <a:gd name="connsiteX32" fmla="*/ 2330450 w 3886200"/>
              <a:gd name="connsiteY32" fmla="*/ 977900 h 3911600"/>
              <a:gd name="connsiteX33" fmla="*/ 2571750 w 3886200"/>
              <a:gd name="connsiteY33" fmla="*/ 1009650 h 3911600"/>
              <a:gd name="connsiteX34" fmla="*/ 2806700 w 3886200"/>
              <a:gd name="connsiteY34" fmla="*/ 1041400 h 3911600"/>
              <a:gd name="connsiteX35" fmla="*/ 3073400 w 3886200"/>
              <a:gd name="connsiteY35" fmla="*/ 1130300 h 3911600"/>
              <a:gd name="connsiteX36" fmla="*/ 3206750 w 3886200"/>
              <a:gd name="connsiteY36" fmla="*/ 1206500 h 3911600"/>
              <a:gd name="connsiteX37" fmla="*/ 3397250 w 3886200"/>
              <a:gd name="connsiteY37" fmla="*/ 1346200 h 3911600"/>
              <a:gd name="connsiteX38" fmla="*/ 3575050 w 3886200"/>
              <a:gd name="connsiteY38" fmla="*/ 1517650 h 3911600"/>
              <a:gd name="connsiteX39" fmla="*/ 3727450 w 3886200"/>
              <a:gd name="connsiteY39" fmla="*/ 1727200 h 3911600"/>
              <a:gd name="connsiteX40" fmla="*/ 3835400 w 3886200"/>
              <a:gd name="connsiteY40" fmla="*/ 1911350 h 3911600"/>
              <a:gd name="connsiteX41" fmla="*/ 3886200 w 3886200"/>
              <a:gd name="connsiteY41" fmla="*/ 2057400 h 3911600"/>
              <a:gd name="connsiteX42" fmla="*/ 3835400 w 3886200"/>
              <a:gd name="connsiteY42" fmla="*/ 3225800 h 3911600"/>
              <a:gd name="connsiteX43" fmla="*/ 3844925 w 3886200"/>
              <a:gd name="connsiteY43" fmla="*/ 2155825 h 3911600"/>
              <a:gd name="connsiteX44" fmla="*/ 2924175 w 3886200"/>
              <a:gd name="connsiteY44" fmla="*/ 3063875 h 3911600"/>
              <a:gd name="connsiteX45" fmla="*/ 3206750 w 3886200"/>
              <a:gd name="connsiteY45" fmla="*/ 3797300 h 3911600"/>
              <a:gd name="connsiteX46" fmla="*/ 3016250 w 3886200"/>
              <a:gd name="connsiteY46" fmla="*/ 3867150 h 3911600"/>
              <a:gd name="connsiteX47" fmla="*/ 2940050 w 3886200"/>
              <a:gd name="connsiteY47" fmla="*/ 3892550 h 3911600"/>
              <a:gd name="connsiteX48" fmla="*/ 2762250 w 3886200"/>
              <a:gd name="connsiteY48" fmla="*/ 3911600 h 3911600"/>
              <a:gd name="connsiteX0" fmla="*/ 2762250 w 3886200"/>
              <a:gd name="connsiteY0" fmla="*/ 3911600 h 3911600"/>
              <a:gd name="connsiteX1" fmla="*/ 2603500 w 3886200"/>
              <a:gd name="connsiteY1" fmla="*/ 3898900 h 3911600"/>
              <a:gd name="connsiteX2" fmla="*/ 2298700 w 3886200"/>
              <a:gd name="connsiteY2" fmla="*/ 3835400 h 3911600"/>
              <a:gd name="connsiteX3" fmla="*/ 2089150 w 3886200"/>
              <a:gd name="connsiteY3" fmla="*/ 3733800 h 3911600"/>
              <a:gd name="connsiteX4" fmla="*/ 1657350 w 3886200"/>
              <a:gd name="connsiteY4" fmla="*/ 3505200 h 3911600"/>
              <a:gd name="connsiteX5" fmla="*/ 1428750 w 3886200"/>
              <a:gd name="connsiteY5" fmla="*/ 3333750 h 3911600"/>
              <a:gd name="connsiteX6" fmla="*/ 1187450 w 3886200"/>
              <a:gd name="connsiteY6" fmla="*/ 3117850 h 3911600"/>
              <a:gd name="connsiteX7" fmla="*/ 914400 w 3886200"/>
              <a:gd name="connsiteY7" fmla="*/ 2819400 h 3911600"/>
              <a:gd name="connsiteX8" fmla="*/ 692150 w 3886200"/>
              <a:gd name="connsiteY8" fmla="*/ 2546350 h 3911600"/>
              <a:gd name="connsiteX9" fmla="*/ 355600 w 3886200"/>
              <a:gd name="connsiteY9" fmla="*/ 2006600 h 3911600"/>
              <a:gd name="connsiteX10" fmla="*/ 152400 w 3886200"/>
              <a:gd name="connsiteY10" fmla="*/ 1600200 h 3911600"/>
              <a:gd name="connsiteX11" fmla="*/ 31750 w 3886200"/>
              <a:gd name="connsiteY11" fmla="*/ 1238250 h 3911600"/>
              <a:gd name="connsiteX12" fmla="*/ 0 w 3886200"/>
              <a:gd name="connsiteY12" fmla="*/ 1028700 h 3911600"/>
              <a:gd name="connsiteX13" fmla="*/ 6350 w 3886200"/>
              <a:gd name="connsiteY13" fmla="*/ 812800 h 3911600"/>
              <a:gd name="connsiteX14" fmla="*/ 44450 w 3886200"/>
              <a:gd name="connsiteY14" fmla="*/ 628650 h 3911600"/>
              <a:gd name="connsiteX15" fmla="*/ 95250 w 3886200"/>
              <a:gd name="connsiteY15" fmla="*/ 469900 h 3911600"/>
              <a:gd name="connsiteX16" fmla="*/ 190500 w 3886200"/>
              <a:gd name="connsiteY16" fmla="*/ 317500 h 3911600"/>
              <a:gd name="connsiteX17" fmla="*/ 292100 w 3886200"/>
              <a:gd name="connsiteY17" fmla="*/ 228600 h 3911600"/>
              <a:gd name="connsiteX18" fmla="*/ 457200 w 3886200"/>
              <a:gd name="connsiteY18" fmla="*/ 107950 h 3911600"/>
              <a:gd name="connsiteX19" fmla="*/ 584200 w 3886200"/>
              <a:gd name="connsiteY19" fmla="*/ 44450 h 3911600"/>
              <a:gd name="connsiteX20" fmla="*/ 666750 w 3886200"/>
              <a:gd name="connsiteY20" fmla="*/ 19050 h 3911600"/>
              <a:gd name="connsiteX21" fmla="*/ 755650 w 3886200"/>
              <a:gd name="connsiteY21" fmla="*/ 0 h 3911600"/>
              <a:gd name="connsiteX22" fmla="*/ 831850 w 3886200"/>
              <a:gd name="connsiteY22" fmla="*/ 12700 h 3911600"/>
              <a:gd name="connsiteX23" fmla="*/ 908050 w 3886200"/>
              <a:gd name="connsiteY23" fmla="*/ 31750 h 3911600"/>
              <a:gd name="connsiteX24" fmla="*/ 1009650 w 3886200"/>
              <a:gd name="connsiteY24" fmla="*/ 82550 h 3911600"/>
              <a:gd name="connsiteX25" fmla="*/ 1149350 w 3886200"/>
              <a:gd name="connsiteY25" fmla="*/ 196850 h 3911600"/>
              <a:gd name="connsiteX26" fmla="*/ 1282700 w 3886200"/>
              <a:gd name="connsiteY26" fmla="*/ 323850 h 3911600"/>
              <a:gd name="connsiteX27" fmla="*/ 1435100 w 3886200"/>
              <a:gd name="connsiteY27" fmla="*/ 501650 h 3911600"/>
              <a:gd name="connsiteX28" fmla="*/ 1612900 w 3886200"/>
              <a:gd name="connsiteY28" fmla="*/ 692150 h 3911600"/>
              <a:gd name="connsiteX29" fmla="*/ 1790700 w 3886200"/>
              <a:gd name="connsiteY29" fmla="*/ 863600 h 3911600"/>
              <a:gd name="connsiteX30" fmla="*/ 1943100 w 3886200"/>
              <a:gd name="connsiteY30" fmla="*/ 933450 h 3911600"/>
              <a:gd name="connsiteX31" fmla="*/ 2063750 w 3886200"/>
              <a:gd name="connsiteY31" fmla="*/ 965200 h 3911600"/>
              <a:gd name="connsiteX32" fmla="*/ 2330450 w 3886200"/>
              <a:gd name="connsiteY32" fmla="*/ 977900 h 3911600"/>
              <a:gd name="connsiteX33" fmla="*/ 2571750 w 3886200"/>
              <a:gd name="connsiteY33" fmla="*/ 1009650 h 3911600"/>
              <a:gd name="connsiteX34" fmla="*/ 2806700 w 3886200"/>
              <a:gd name="connsiteY34" fmla="*/ 1041400 h 3911600"/>
              <a:gd name="connsiteX35" fmla="*/ 3073400 w 3886200"/>
              <a:gd name="connsiteY35" fmla="*/ 1130300 h 3911600"/>
              <a:gd name="connsiteX36" fmla="*/ 3206750 w 3886200"/>
              <a:gd name="connsiteY36" fmla="*/ 1206500 h 3911600"/>
              <a:gd name="connsiteX37" fmla="*/ 3397250 w 3886200"/>
              <a:gd name="connsiteY37" fmla="*/ 1346200 h 3911600"/>
              <a:gd name="connsiteX38" fmla="*/ 3575050 w 3886200"/>
              <a:gd name="connsiteY38" fmla="*/ 1517650 h 3911600"/>
              <a:gd name="connsiteX39" fmla="*/ 3727450 w 3886200"/>
              <a:gd name="connsiteY39" fmla="*/ 1727200 h 3911600"/>
              <a:gd name="connsiteX40" fmla="*/ 3835400 w 3886200"/>
              <a:gd name="connsiteY40" fmla="*/ 1911350 h 3911600"/>
              <a:gd name="connsiteX41" fmla="*/ 3886200 w 3886200"/>
              <a:gd name="connsiteY41" fmla="*/ 2057400 h 3911600"/>
              <a:gd name="connsiteX42" fmla="*/ 3844925 w 3886200"/>
              <a:gd name="connsiteY42" fmla="*/ 2155825 h 3911600"/>
              <a:gd name="connsiteX43" fmla="*/ 2924175 w 3886200"/>
              <a:gd name="connsiteY43" fmla="*/ 3063875 h 3911600"/>
              <a:gd name="connsiteX44" fmla="*/ 3206750 w 3886200"/>
              <a:gd name="connsiteY44" fmla="*/ 3797300 h 3911600"/>
              <a:gd name="connsiteX45" fmla="*/ 3016250 w 3886200"/>
              <a:gd name="connsiteY45" fmla="*/ 3867150 h 3911600"/>
              <a:gd name="connsiteX46" fmla="*/ 2940050 w 3886200"/>
              <a:gd name="connsiteY46" fmla="*/ 3892550 h 3911600"/>
              <a:gd name="connsiteX47" fmla="*/ 2762250 w 3886200"/>
              <a:gd name="connsiteY47" fmla="*/ 3911600 h 3911600"/>
              <a:gd name="connsiteX0" fmla="*/ 2762250 w 3886200"/>
              <a:gd name="connsiteY0" fmla="*/ 3911600 h 3911600"/>
              <a:gd name="connsiteX1" fmla="*/ 2603500 w 3886200"/>
              <a:gd name="connsiteY1" fmla="*/ 3898900 h 3911600"/>
              <a:gd name="connsiteX2" fmla="*/ 2298700 w 3886200"/>
              <a:gd name="connsiteY2" fmla="*/ 3835400 h 3911600"/>
              <a:gd name="connsiteX3" fmla="*/ 2089150 w 3886200"/>
              <a:gd name="connsiteY3" fmla="*/ 3733800 h 3911600"/>
              <a:gd name="connsiteX4" fmla="*/ 1657350 w 3886200"/>
              <a:gd name="connsiteY4" fmla="*/ 3505200 h 3911600"/>
              <a:gd name="connsiteX5" fmla="*/ 1428750 w 3886200"/>
              <a:gd name="connsiteY5" fmla="*/ 3333750 h 3911600"/>
              <a:gd name="connsiteX6" fmla="*/ 1187450 w 3886200"/>
              <a:gd name="connsiteY6" fmla="*/ 3117850 h 3911600"/>
              <a:gd name="connsiteX7" fmla="*/ 914400 w 3886200"/>
              <a:gd name="connsiteY7" fmla="*/ 2819400 h 3911600"/>
              <a:gd name="connsiteX8" fmla="*/ 692150 w 3886200"/>
              <a:gd name="connsiteY8" fmla="*/ 2546350 h 3911600"/>
              <a:gd name="connsiteX9" fmla="*/ 355600 w 3886200"/>
              <a:gd name="connsiteY9" fmla="*/ 2006600 h 3911600"/>
              <a:gd name="connsiteX10" fmla="*/ 152400 w 3886200"/>
              <a:gd name="connsiteY10" fmla="*/ 1600200 h 3911600"/>
              <a:gd name="connsiteX11" fmla="*/ 31750 w 3886200"/>
              <a:gd name="connsiteY11" fmla="*/ 1238250 h 3911600"/>
              <a:gd name="connsiteX12" fmla="*/ 0 w 3886200"/>
              <a:gd name="connsiteY12" fmla="*/ 1028700 h 3911600"/>
              <a:gd name="connsiteX13" fmla="*/ 6350 w 3886200"/>
              <a:gd name="connsiteY13" fmla="*/ 812800 h 3911600"/>
              <a:gd name="connsiteX14" fmla="*/ 44450 w 3886200"/>
              <a:gd name="connsiteY14" fmla="*/ 628650 h 3911600"/>
              <a:gd name="connsiteX15" fmla="*/ 95250 w 3886200"/>
              <a:gd name="connsiteY15" fmla="*/ 469900 h 3911600"/>
              <a:gd name="connsiteX16" fmla="*/ 190500 w 3886200"/>
              <a:gd name="connsiteY16" fmla="*/ 317500 h 3911600"/>
              <a:gd name="connsiteX17" fmla="*/ 292100 w 3886200"/>
              <a:gd name="connsiteY17" fmla="*/ 228600 h 3911600"/>
              <a:gd name="connsiteX18" fmla="*/ 457200 w 3886200"/>
              <a:gd name="connsiteY18" fmla="*/ 107950 h 3911600"/>
              <a:gd name="connsiteX19" fmla="*/ 584200 w 3886200"/>
              <a:gd name="connsiteY19" fmla="*/ 44450 h 3911600"/>
              <a:gd name="connsiteX20" fmla="*/ 666750 w 3886200"/>
              <a:gd name="connsiteY20" fmla="*/ 19050 h 3911600"/>
              <a:gd name="connsiteX21" fmla="*/ 755650 w 3886200"/>
              <a:gd name="connsiteY21" fmla="*/ 0 h 3911600"/>
              <a:gd name="connsiteX22" fmla="*/ 831850 w 3886200"/>
              <a:gd name="connsiteY22" fmla="*/ 12700 h 3911600"/>
              <a:gd name="connsiteX23" fmla="*/ 908050 w 3886200"/>
              <a:gd name="connsiteY23" fmla="*/ 31750 h 3911600"/>
              <a:gd name="connsiteX24" fmla="*/ 1009650 w 3886200"/>
              <a:gd name="connsiteY24" fmla="*/ 82550 h 3911600"/>
              <a:gd name="connsiteX25" fmla="*/ 1149350 w 3886200"/>
              <a:gd name="connsiteY25" fmla="*/ 196850 h 3911600"/>
              <a:gd name="connsiteX26" fmla="*/ 1282700 w 3886200"/>
              <a:gd name="connsiteY26" fmla="*/ 323850 h 3911600"/>
              <a:gd name="connsiteX27" fmla="*/ 1435100 w 3886200"/>
              <a:gd name="connsiteY27" fmla="*/ 501650 h 3911600"/>
              <a:gd name="connsiteX28" fmla="*/ 1612900 w 3886200"/>
              <a:gd name="connsiteY28" fmla="*/ 692150 h 3911600"/>
              <a:gd name="connsiteX29" fmla="*/ 1790700 w 3886200"/>
              <a:gd name="connsiteY29" fmla="*/ 863600 h 3911600"/>
              <a:gd name="connsiteX30" fmla="*/ 1943100 w 3886200"/>
              <a:gd name="connsiteY30" fmla="*/ 933450 h 3911600"/>
              <a:gd name="connsiteX31" fmla="*/ 2063750 w 3886200"/>
              <a:gd name="connsiteY31" fmla="*/ 965200 h 3911600"/>
              <a:gd name="connsiteX32" fmla="*/ 2330450 w 3886200"/>
              <a:gd name="connsiteY32" fmla="*/ 977900 h 3911600"/>
              <a:gd name="connsiteX33" fmla="*/ 2571750 w 3886200"/>
              <a:gd name="connsiteY33" fmla="*/ 1009650 h 3911600"/>
              <a:gd name="connsiteX34" fmla="*/ 2806700 w 3886200"/>
              <a:gd name="connsiteY34" fmla="*/ 1041400 h 3911600"/>
              <a:gd name="connsiteX35" fmla="*/ 3073400 w 3886200"/>
              <a:gd name="connsiteY35" fmla="*/ 1130300 h 3911600"/>
              <a:gd name="connsiteX36" fmla="*/ 3206750 w 3886200"/>
              <a:gd name="connsiteY36" fmla="*/ 1206500 h 3911600"/>
              <a:gd name="connsiteX37" fmla="*/ 3397250 w 3886200"/>
              <a:gd name="connsiteY37" fmla="*/ 1346200 h 3911600"/>
              <a:gd name="connsiteX38" fmla="*/ 3575050 w 3886200"/>
              <a:gd name="connsiteY38" fmla="*/ 1517650 h 3911600"/>
              <a:gd name="connsiteX39" fmla="*/ 3727450 w 3886200"/>
              <a:gd name="connsiteY39" fmla="*/ 1727200 h 3911600"/>
              <a:gd name="connsiteX40" fmla="*/ 3835400 w 3886200"/>
              <a:gd name="connsiteY40" fmla="*/ 1911350 h 3911600"/>
              <a:gd name="connsiteX41" fmla="*/ 3886200 w 3886200"/>
              <a:gd name="connsiteY41" fmla="*/ 2095500 h 3911600"/>
              <a:gd name="connsiteX42" fmla="*/ 3844925 w 3886200"/>
              <a:gd name="connsiteY42" fmla="*/ 2155825 h 3911600"/>
              <a:gd name="connsiteX43" fmla="*/ 2924175 w 3886200"/>
              <a:gd name="connsiteY43" fmla="*/ 3063875 h 3911600"/>
              <a:gd name="connsiteX44" fmla="*/ 3206750 w 3886200"/>
              <a:gd name="connsiteY44" fmla="*/ 3797300 h 3911600"/>
              <a:gd name="connsiteX45" fmla="*/ 3016250 w 3886200"/>
              <a:gd name="connsiteY45" fmla="*/ 3867150 h 3911600"/>
              <a:gd name="connsiteX46" fmla="*/ 2940050 w 3886200"/>
              <a:gd name="connsiteY46" fmla="*/ 3892550 h 3911600"/>
              <a:gd name="connsiteX47" fmla="*/ 2762250 w 3886200"/>
              <a:gd name="connsiteY47" fmla="*/ 3911600 h 3911600"/>
              <a:gd name="connsiteX0" fmla="*/ 2762250 w 3914775"/>
              <a:gd name="connsiteY0" fmla="*/ 3911600 h 3911600"/>
              <a:gd name="connsiteX1" fmla="*/ 2603500 w 3914775"/>
              <a:gd name="connsiteY1" fmla="*/ 3898900 h 3911600"/>
              <a:gd name="connsiteX2" fmla="*/ 2298700 w 3914775"/>
              <a:gd name="connsiteY2" fmla="*/ 3835400 h 3911600"/>
              <a:gd name="connsiteX3" fmla="*/ 2089150 w 3914775"/>
              <a:gd name="connsiteY3" fmla="*/ 3733800 h 3911600"/>
              <a:gd name="connsiteX4" fmla="*/ 1657350 w 3914775"/>
              <a:gd name="connsiteY4" fmla="*/ 3505200 h 3911600"/>
              <a:gd name="connsiteX5" fmla="*/ 1428750 w 3914775"/>
              <a:gd name="connsiteY5" fmla="*/ 3333750 h 3911600"/>
              <a:gd name="connsiteX6" fmla="*/ 1187450 w 3914775"/>
              <a:gd name="connsiteY6" fmla="*/ 3117850 h 3911600"/>
              <a:gd name="connsiteX7" fmla="*/ 914400 w 3914775"/>
              <a:gd name="connsiteY7" fmla="*/ 2819400 h 3911600"/>
              <a:gd name="connsiteX8" fmla="*/ 692150 w 3914775"/>
              <a:gd name="connsiteY8" fmla="*/ 2546350 h 3911600"/>
              <a:gd name="connsiteX9" fmla="*/ 355600 w 3914775"/>
              <a:gd name="connsiteY9" fmla="*/ 2006600 h 3911600"/>
              <a:gd name="connsiteX10" fmla="*/ 152400 w 3914775"/>
              <a:gd name="connsiteY10" fmla="*/ 1600200 h 3911600"/>
              <a:gd name="connsiteX11" fmla="*/ 31750 w 3914775"/>
              <a:gd name="connsiteY11" fmla="*/ 1238250 h 3911600"/>
              <a:gd name="connsiteX12" fmla="*/ 0 w 3914775"/>
              <a:gd name="connsiteY12" fmla="*/ 1028700 h 3911600"/>
              <a:gd name="connsiteX13" fmla="*/ 6350 w 3914775"/>
              <a:gd name="connsiteY13" fmla="*/ 812800 h 3911600"/>
              <a:gd name="connsiteX14" fmla="*/ 44450 w 3914775"/>
              <a:gd name="connsiteY14" fmla="*/ 628650 h 3911600"/>
              <a:gd name="connsiteX15" fmla="*/ 95250 w 3914775"/>
              <a:gd name="connsiteY15" fmla="*/ 469900 h 3911600"/>
              <a:gd name="connsiteX16" fmla="*/ 190500 w 3914775"/>
              <a:gd name="connsiteY16" fmla="*/ 317500 h 3911600"/>
              <a:gd name="connsiteX17" fmla="*/ 292100 w 3914775"/>
              <a:gd name="connsiteY17" fmla="*/ 228600 h 3911600"/>
              <a:gd name="connsiteX18" fmla="*/ 457200 w 3914775"/>
              <a:gd name="connsiteY18" fmla="*/ 107950 h 3911600"/>
              <a:gd name="connsiteX19" fmla="*/ 584200 w 3914775"/>
              <a:gd name="connsiteY19" fmla="*/ 44450 h 3911600"/>
              <a:gd name="connsiteX20" fmla="*/ 666750 w 3914775"/>
              <a:gd name="connsiteY20" fmla="*/ 19050 h 3911600"/>
              <a:gd name="connsiteX21" fmla="*/ 755650 w 3914775"/>
              <a:gd name="connsiteY21" fmla="*/ 0 h 3911600"/>
              <a:gd name="connsiteX22" fmla="*/ 831850 w 3914775"/>
              <a:gd name="connsiteY22" fmla="*/ 12700 h 3911600"/>
              <a:gd name="connsiteX23" fmla="*/ 908050 w 3914775"/>
              <a:gd name="connsiteY23" fmla="*/ 31750 h 3911600"/>
              <a:gd name="connsiteX24" fmla="*/ 1009650 w 3914775"/>
              <a:gd name="connsiteY24" fmla="*/ 82550 h 3911600"/>
              <a:gd name="connsiteX25" fmla="*/ 1149350 w 3914775"/>
              <a:gd name="connsiteY25" fmla="*/ 196850 h 3911600"/>
              <a:gd name="connsiteX26" fmla="*/ 1282700 w 3914775"/>
              <a:gd name="connsiteY26" fmla="*/ 323850 h 3911600"/>
              <a:gd name="connsiteX27" fmla="*/ 1435100 w 3914775"/>
              <a:gd name="connsiteY27" fmla="*/ 501650 h 3911600"/>
              <a:gd name="connsiteX28" fmla="*/ 1612900 w 3914775"/>
              <a:gd name="connsiteY28" fmla="*/ 692150 h 3911600"/>
              <a:gd name="connsiteX29" fmla="*/ 1790700 w 3914775"/>
              <a:gd name="connsiteY29" fmla="*/ 863600 h 3911600"/>
              <a:gd name="connsiteX30" fmla="*/ 1943100 w 3914775"/>
              <a:gd name="connsiteY30" fmla="*/ 933450 h 3911600"/>
              <a:gd name="connsiteX31" fmla="*/ 2063750 w 3914775"/>
              <a:gd name="connsiteY31" fmla="*/ 965200 h 3911600"/>
              <a:gd name="connsiteX32" fmla="*/ 2330450 w 3914775"/>
              <a:gd name="connsiteY32" fmla="*/ 977900 h 3911600"/>
              <a:gd name="connsiteX33" fmla="*/ 2571750 w 3914775"/>
              <a:gd name="connsiteY33" fmla="*/ 1009650 h 3911600"/>
              <a:gd name="connsiteX34" fmla="*/ 2806700 w 3914775"/>
              <a:gd name="connsiteY34" fmla="*/ 1041400 h 3911600"/>
              <a:gd name="connsiteX35" fmla="*/ 3073400 w 3914775"/>
              <a:gd name="connsiteY35" fmla="*/ 1130300 h 3911600"/>
              <a:gd name="connsiteX36" fmla="*/ 3206750 w 3914775"/>
              <a:gd name="connsiteY36" fmla="*/ 1206500 h 3911600"/>
              <a:gd name="connsiteX37" fmla="*/ 3397250 w 3914775"/>
              <a:gd name="connsiteY37" fmla="*/ 1346200 h 3911600"/>
              <a:gd name="connsiteX38" fmla="*/ 3575050 w 3914775"/>
              <a:gd name="connsiteY38" fmla="*/ 1517650 h 3911600"/>
              <a:gd name="connsiteX39" fmla="*/ 3727450 w 3914775"/>
              <a:gd name="connsiteY39" fmla="*/ 1727200 h 3911600"/>
              <a:gd name="connsiteX40" fmla="*/ 3835400 w 3914775"/>
              <a:gd name="connsiteY40" fmla="*/ 1911350 h 3911600"/>
              <a:gd name="connsiteX41" fmla="*/ 3914775 w 3914775"/>
              <a:gd name="connsiteY41" fmla="*/ 2114550 h 3911600"/>
              <a:gd name="connsiteX42" fmla="*/ 3844925 w 3914775"/>
              <a:gd name="connsiteY42" fmla="*/ 2155825 h 3911600"/>
              <a:gd name="connsiteX43" fmla="*/ 2924175 w 3914775"/>
              <a:gd name="connsiteY43" fmla="*/ 3063875 h 3911600"/>
              <a:gd name="connsiteX44" fmla="*/ 3206750 w 3914775"/>
              <a:gd name="connsiteY44" fmla="*/ 3797300 h 3911600"/>
              <a:gd name="connsiteX45" fmla="*/ 3016250 w 3914775"/>
              <a:gd name="connsiteY45" fmla="*/ 3867150 h 3911600"/>
              <a:gd name="connsiteX46" fmla="*/ 2940050 w 3914775"/>
              <a:gd name="connsiteY46" fmla="*/ 3892550 h 3911600"/>
              <a:gd name="connsiteX47" fmla="*/ 2762250 w 3914775"/>
              <a:gd name="connsiteY47" fmla="*/ 3911600 h 3911600"/>
              <a:gd name="connsiteX0" fmla="*/ 2762250 w 3914775"/>
              <a:gd name="connsiteY0" fmla="*/ 3911600 h 3911600"/>
              <a:gd name="connsiteX1" fmla="*/ 2603500 w 3914775"/>
              <a:gd name="connsiteY1" fmla="*/ 3898900 h 3911600"/>
              <a:gd name="connsiteX2" fmla="*/ 2174875 w 3914775"/>
              <a:gd name="connsiteY2" fmla="*/ 3797300 h 3911600"/>
              <a:gd name="connsiteX3" fmla="*/ 2089150 w 3914775"/>
              <a:gd name="connsiteY3" fmla="*/ 3733800 h 3911600"/>
              <a:gd name="connsiteX4" fmla="*/ 1657350 w 3914775"/>
              <a:gd name="connsiteY4" fmla="*/ 3505200 h 3911600"/>
              <a:gd name="connsiteX5" fmla="*/ 1428750 w 3914775"/>
              <a:gd name="connsiteY5" fmla="*/ 3333750 h 3911600"/>
              <a:gd name="connsiteX6" fmla="*/ 1187450 w 3914775"/>
              <a:gd name="connsiteY6" fmla="*/ 3117850 h 3911600"/>
              <a:gd name="connsiteX7" fmla="*/ 914400 w 3914775"/>
              <a:gd name="connsiteY7" fmla="*/ 2819400 h 3911600"/>
              <a:gd name="connsiteX8" fmla="*/ 692150 w 3914775"/>
              <a:gd name="connsiteY8" fmla="*/ 2546350 h 3911600"/>
              <a:gd name="connsiteX9" fmla="*/ 355600 w 3914775"/>
              <a:gd name="connsiteY9" fmla="*/ 2006600 h 3911600"/>
              <a:gd name="connsiteX10" fmla="*/ 152400 w 3914775"/>
              <a:gd name="connsiteY10" fmla="*/ 1600200 h 3911600"/>
              <a:gd name="connsiteX11" fmla="*/ 31750 w 3914775"/>
              <a:gd name="connsiteY11" fmla="*/ 1238250 h 3911600"/>
              <a:gd name="connsiteX12" fmla="*/ 0 w 3914775"/>
              <a:gd name="connsiteY12" fmla="*/ 1028700 h 3911600"/>
              <a:gd name="connsiteX13" fmla="*/ 6350 w 3914775"/>
              <a:gd name="connsiteY13" fmla="*/ 812800 h 3911600"/>
              <a:gd name="connsiteX14" fmla="*/ 44450 w 3914775"/>
              <a:gd name="connsiteY14" fmla="*/ 628650 h 3911600"/>
              <a:gd name="connsiteX15" fmla="*/ 95250 w 3914775"/>
              <a:gd name="connsiteY15" fmla="*/ 469900 h 3911600"/>
              <a:gd name="connsiteX16" fmla="*/ 190500 w 3914775"/>
              <a:gd name="connsiteY16" fmla="*/ 317500 h 3911600"/>
              <a:gd name="connsiteX17" fmla="*/ 292100 w 3914775"/>
              <a:gd name="connsiteY17" fmla="*/ 228600 h 3911600"/>
              <a:gd name="connsiteX18" fmla="*/ 457200 w 3914775"/>
              <a:gd name="connsiteY18" fmla="*/ 107950 h 3911600"/>
              <a:gd name="connsiteX19" fmla="*/ 584200 w 3914775"/>
              <a:gd name="connsiteY19" fmla="*/ 44450 h 3911600"/>
              <a:gd name="connsiteX20" fmla="*/ 666750 w 3914775"/>
              <a:gd name="connsiteY20" fmla="*/ 19050 h 3911600"/>
              <a:gd name="connsiteX21" fmla="*/ 755650 w 3914775"/>
              <a:gd name="connsiteY21" fmla="*/ 0 h 3911600"/>
              <a:gd name="connsiteX22" fmla="*/ 831850 w 3914775"/>
              <a:gd name="connsiteY22" fmla="*/ 12700 h 3911600"/>
              <a:gd name="connsiteX23" fmla="*/ 908050 w 3914775"/>
              <a:gd name="connsiteY23" fmla="*/ 31750 h 3911600"/>
              <a:gd name="connsiteX24" fmla="*/ 1009650 w 3914775"/>
              <a:gd name="connsiteY24" fmla="*/ 82550 h 3911600"/>
              <a:gd name="connsiteX25" fmla="*/ 1149350 w 3914775"/>
              <a:gd name="connsiteY25" fmla="*/ 196850 h 3911600"/>
              <a:gd name="connsiteX26" fmla="*/ 1282700 w 3914775"/>
              <a:gd name="connsiteY26" fmla="*/ 323850 h 3911600"/>
              <a:gd name="connsiteX27" fmla="*/ 1435100 w 3914775"/>
              <a:gd name="connsiteY27" fmla="*/ 501650 h 3911600"/>
              <a:gd name="connsiteX28" fmla="*/ 1612900 w 3914775"/>
              <a:gd name="connsiteY28" fmla="*/ 692150 h 3911600"/>
              <a:gd name="connsiteX29" fmla="*/ 1790700 w 3914775"/>
              <a:gd name="connsiteY29" fmla="*/ 863600 h 3911600"/>
              <a:gd name="connsiteX30" fmla="*/ 1943100 w 3914775"/>
              <a:gd name="connsiteY30" fmla="*/ 933450 h 3911600"/>
              <a:gd name="connsiteX31" fmla="*/ 2063750 w 3914775"/>
              <a:gd name="connsiteY31" fmla="*/ 965200 h 3911600"/>
              <a:gd name="connsiteX32" fmla="*/ 2330450 w 3914775"/>
              <a:gd name="connsiteY32" fmla="*/ 977900 h 3911600"/>
              <a:gd name="connsiteX33" fmla="*/ 2571750 w 3914775"/>
              <a:gd name="connsiteY33" fmla="*/ 1009650 h 3911600"/>
              <a:gd name="connsiteX34" fmla="*/ 2806700 w 3914775"/>
              <a:gd name="connsiteY34" fmla="*/ 1041400 h 3911600"/>
              <a:gd name="connsiteX35" fmla="*/ 3073400 w 3914775"/>
              <a:gd name="connsiteY35" fmla="*/ 1130300 h 3911600"/>
              <a:gd name="connsiteX36" fmla="*/ 3206750 w 3914775"/>
              <a:gd name="connsiteY36" fmla="*/ 1206500 h 3911600"/>
              <a:gd name="connsiteX37" fmla="*/ 3397250 w 3914775"/>
              <a:gd name="connsiteY37" fmla="*/ 1346200 h 3911600"/>
              <a:gd name="connsiteX38" fmla="*/ 3575050 w 3914775"/>
              <a:gd name="connsiteY38" fmla="*/ 1517650 h 3911600"/>
              <a:gd name="connsiteX39" fmla="*/ 3727450 w 3914775"/>
              <a:gd name="connsiteY39" fmla="*/ 1727200 h 3911600"/>
              <a:gd name="connsiteX40" fmla="*/ 3835400 w 3914775"/>
              <a:gd name="connsiteY40" fmla="*/ 1911350 h 3911600"/>
              <a:gd name="connsiteX41" fmla="*/ 3914775 w 3914775"/>
              <a:gd name="connsiteY41" fmla="*/ 2114550 h 3911600"/>
              <a:gd name="connsiteX42" fmla="*/ 3844925 w 3914775"/>
              <a:gd name="connsiteY42" fmla="*/ 2155825 h 3911600"/>
              <a:gd name="connsiteX43" fmla="*/ 2924175 w 3914775"/>
              <a:gd name="connsiteY43" fmla="*/ 3063875 h 3911600"/>
              <a:gd name="connsiteX44" fmla="*/ 3206750 w 3914775"/>
              <a:gd name="connsiteY44" fmla="*/ 3797300 h 3911600"/>
              <a:gd name="connsiteX45" fmla="*/ 3016250 w 3914775"/>
              <a:gd name="connsiteY45" fmla="*/ 3867150 h 3911600"/>
              <a:gd name="connsiteX46" fmla="*/ 2940050 w 3914775"/>
              <a:gd name="connsiteY46" fmla="*/ 3892550 h 3911600"/>
              <a:gd name="connsiteX47" fmla="*/ 2762250 w 3914775"/>
              <a:gd name="connsiteY47" fmla="*/ 3911600 h 3911600"/>
              <a:gd name="connsiteX0" fmla="*/ 2762250 w 3914775"/>
              <a:gd name="connsiteY0" fmla="*/ 3911600 h 3911600"/>
              <a:gd name="connsiteX1" fmla="*/ 2555875 w 3914775"/>
              <a:gd name="connsiteY1" fmla="*/ 3403600 h 3911600"/>
              <a:gd name="connsiteX2" fmla="*/ 2174875 w 3914775"/>
              <a:gd name="connsiteY2" fmla="*/ 3797300 h 3911600"/>
              <a:gd name="connsiteX3" fmla="*/ 2089150 w 3914775"/>
              <a:gd name="connsiteY3" fmla="*/ 3733800 h 3911600"/>
              <a:gd name="connsiteX4" fmla="*/ 1657350 w 3914775"/>
              <a:gd name="connsiteY4" fmla="*/ 3505200 h 3911600"/>
              <a:gd name="connsiteX5" fmla="*/ 1428750 w 3914775"/>
              <a:gd name="connsiteY5" fmla="*/ 3333750 h 3911600"/>
              <a:gd name="connsiteX6" fmla="*/ 1187450 w 3914775"/>
              <a:gd name="connsiteY6" fmla="*/ 3117850 h 3911600"/>
              <a:gd name="connsiteX7" fmla="*/ 914400 w 3914775"/>
              <a:gd name="connsiteY7" fmla="*/ 2819400 h 3911600"/>
              <a:gd name="connsiteX8" fmla="*/ 692150 w 3914775"/>
              <a:gd name="connsiteY8" fmla="*/ 2546350 h 3911600"/>
              <a:gd name="connsiteX9" fmla="*/ 355600 w 3914775"/>
              <a:gd name="connsiteY9" fmla="*/ 2006600 h 3911600"/>
              <a:gd name="connsiteX10" fmla="*/ 152400 w 3914775"/>
              <a:gd name="connsiteY10" fmla="*/ 1600200 h 3911600"/>
              <a:gd name="connsiteX11" fmla="*/ 31750 w 3914775"/>
              <a:gd name="connsiteY11" fmla="*/ 1238250 h 3911600"/>
              <a:gd name="connsiteX12" fmla="*/ 0 w 3914775"/>
              <a:gd name="connsiteY12" fmla="*/ 1028700 h 3911600"/>
              <a:gd name="connsiteX13" fmla="*/ 6350 w 3914775"/>
              <a:gd name="connsiteY13" fmla="*/ 812800 h 3911600"/>
              <a:gd name="connsiteX14" fmla="*/ 44450 w 3914775"/>
              <a:gd name="connsiteY14" fmla="*/ 628650 h 3911600"/>
              <a:gd name="connsiteX15" fmla="*/ 95250 w 3914775"/>
              <a:gd name="connsiteY15" fmla="*/ 469900 h 3911600"/>
              <a:gd name="connsiteX16" fmla="*/ 190500 w 3914775"/>
              <a:gd name="connsiteY16" fmla="*/ 317500 h 3911600"/>
              <a:gd name="connsiteX17" fmla="*/ 292100 w 3914775"/>
              <a:gd name="connsiteY17" fmla="*/ 228600 h 3911600"/>
              <a:gd name="connsiteX18" fmla="*/ 457200 w 3914775"/>
              <a:gd name="connsiteY18" fmla="*/ 107950 h 3911600"/>
              <a:gd name="connsiteX19" fmla="*/ 584200 w 3914775"/>
              <a:gd name="connsiteY19" fmla="*/ 44450 h 3911600"/>
              <a:gd name="connsiteX20" fmla="*/ 666750 w 3914775"/>
              <a:gd name="connsiteY20" fmla="*/ 19050 h 3911600"/>
              <a:gd name="connsiteX21" fmla="*/ 755650 w 3914775"/>
              <a:gd name="connsiteY21" fmla="*/ 0 h 3911600"/>
              <a:gd name="connsiteX22" fmla="*/ 831850 w 3914775"/>
              <a:gd name="connsiteY22" fmla="*/ 12700 h 3911600"/>
              <a:gd name="connsiteX23" fmla="*/ 908050 w 3914775"/>
              <a:gd name="connsiteY23" fmla="*/ 31750 h 3911600"/>
              <a:gd name="connsiteX24" fmla="*/ 1009650 w 3914775"/>
              <a:gd name="connsiteY24" fmla="*/ 82550 h 3911600"/>
              <a:gd name="connsiteX25" fmla="*/ 1149350 w 3914775"/>
              <a:gd name="connsiteY25" fmla="*/ 196850 h 3911600"/>
              <a:gd name="connsiteX26" fmla="*/ 1282700 w 3914775"/>
              <a:gd name="connsiteY26" fmla="*/ 323850 h 3911600"/>
              <a:gd name="connsiteX27" fmla="*/ 1435100 w 3914775"/>
              <a:gd name="connsiteY27" fmla="*/ 501650 h 3911600"/>
              <a:gd name="connsiteX28" fmla="*/ 1612900 w 3914775"/>
              <a:gd name="connsiteY28" fmla="*/ 692150 h 3911600"/>
              <a:gd name="connsiteX29" fmla="*/ 1790700 w 3914775"/>
              <a:gd name="connsiteY29" fmla="*/ 863600 h 3911600"/>
              <a:gd name="connsiteX30" fmla="*/ 1943100 w 3914775"/>
              <a:gd name="connsiteY30" fmla="*/ 933450 h 3911600"/>
              <a:gd name="connsiteX31" fmla="*/ 2063750 w 3914775"/>
              <a:gd name="connsiteY31" fmla="*/ 965200 h 3911600"/>
              <a:gd name="connsiteX32" fmla="*/ 2330450 w 3914775"/>
              <a:gd name="connsiteY32" fmla="*/ 977900 h 3911600"/>
              <a:gd name="connsiteX33" fmla="*/ 2571750 w 3914775"/>
              <a:gd name="connsiteY33" fmla="*/ 1009650 h 3911600"/>
              <a:gd name="connsiteX34" fmla="*/ 2806700 w 3914775"/>
              <a:gd name="connsiteY34" fmla="*/ 1041400 h 3911600"/>
              <a:gd name="connsiteX35" fmla="*/ 3073400 w 3914775"/>
              <a:gd name="connsiteY35" fmla="*/ 1130300 h 3911600"/>
              <a:gd name="connsiteX36" fmla="*/ 3206750 w 3914775"/>
              <a:gd name="connsiteY36" fmla="*/ 1206500 h 3911600"/>
              <a:gd name="connsiteX37" fmla="*/ 3397250 w 3914775"/>
              <a:gd name="connsiteY37" fmla="*/ 1346200 h 3911600"/>
              <a:gd name="connsiteX38" fmla="*/ 3575050 w 3914775"/>
              <a:gd name="connsiteY38" fmla="*/ 1517650 h 3911600"/>
              <a:gd name="connsiteX39" fmla="*/ 3727450 w 3914775"/>
              <a:gd name="connsiteY39" fmla="*/ 1727200 h 3911600"/>
              <a:gd name="connsiteX40" fmla="*/ 3835400 w 3914775"/>
              <a:gd name="connsiteY40" fmla="*/ 1911350 h 3911600"/>
              <a:gd name="connsiteX41" fmla="*/ 3914775 w 3914775"/>
              <a:gd name="connsiteY41" fmla="*/ 2114550 h 3911600"/>
              <a:gd name="connsiteX42" fmla="*/ 3844925 w 3914775"/>
              <a:gd name="connsiteY42" fmla="*/ 2155825 h 3911600"/>
              <a:gd name="connsiteX43" fmla="*/ 2924175 w 3914775"/>
              <a:gd name="connsiteY43" fmla="*/ 3063875 h 3911600"/>
              <a:gd name="connsiteX44" fmla="*/ 3206750 w 3914775"/>
              <a:gd name="connsiteY44" fmla="*/ 3797300 h 3911600"/>
              <a:gd name="connsiteX45" fmla="*/ 3016250 w 3914775"/>
              <a:gd name="connsiteY45" fmla="*/ 3867150 h 3911600"/>
              <a:gd name="connsiteX46" fmla="*/ 2940050 w 3914775"/>
              <a:gd name="connsiteY46" fmla="*/ 3892550 h 3911600"/>
              <a:gd name="connsiteX47" fmla="*/ 2762250 w 3914775"/>
              <a:gd name="connsiteY47" fmla="*/ 3911600 h 3911600"/>
              <a:gd name="connsiteX0" fmla="*/ 2847975 w 3914775"/>
              <a:gd name="connsiteY0" fmla="*/ 3130550 h 3892550"/>
              <a:gd name="connsiteX1" fmla="*/ 2555875 w 3914775"/>
              <a:gd name="connsiteY1" fmla="*/ 3403600 h 3892550"/>
              <a:gd name="connsiteX2" fmla="*/ 2174875 w 3914775"/>
              <a:gd name="connsiteY2" fmla="*/ 3797300 h 3892550"/>
              <a:gd name="connsiteX3" fmla="*/ 2089150 w 3914775"/>
              <a:gd name="connsiteY3" fmla="*/ 3733800 h 3892550"/>
              <a:gd name="connsiteX4" fmla="*/ 1657350 w 3914775"/>
              <a:gd name="connsiteY4" fmla="*/ 3505200 h 3892550"/>
              <a:gd name="connsiteX5" fmla="*/ 1428750 w 3914775"/>
              <a:gd name="connsiteY5" fmla="*/ 3333750 h 3892550"/>
              <a:gd name="connsiteX6" fmla="*/ 1187450 w 3914775"/>
              <a:gd name="connsiteY6" fmla="*/ 3117850 h 3892550"/>
              <a:gd name="connsiteX7" fmla="*/ 914400 w 3914775"/>
              <a:gd name="connsiteY7" fmla="*/ 2819400 h 3892550"/>
              <a:gd name="connsiteX8" fmla="*/ 692150 w 3914775"/>
              <a:gd name="connsiteY8" fmla="*/ 2546350 h 3892550"/>
              <a:gd name="connsiteX9" fmla="*/ 355600 w 3914775"/>
              <a:gd name="connsiteY9" fmla="*/ 2006600 h 3892550"/>
              <a:gd name="connsiteX10" fmla="*/ 152400 w 3914775"/>
              <a:gd name="connsiteY10" fmla="*/ 1600200 h 3892550"/>
              <a:gd name="connsiteX11" fmla="*/ 31750 w 3914775"/>
              <a:gd name="connsiteY11" fmla="*/ 1238250 h 3892550"/>
              <a:gd name="connsiteX12" fmla="*/ 0 w 3914775"/>
              <a:gd name="connsiteY12" fmla="*/ 1028700 h 3892550"/>
              <a:gd name="connsiteX13" fmla="*/ 6350 w 3914775"/>
              <a:gd name="connsiteY13" fmla="*/ 812800 h 3892550"/>
              <a:gd name="connsiteX14" fmla="*/ 44450 w 3914775"/>
              <a:gd name="connsiteY14" fmla="*/ 628650 h 3892550"/>
              <a:gd name="connsiteX15" fmla="*/ 95250 w 3914775"/>
              <a:gd name="connsiteY15" fmla="*/ 469900 h 3892550"/>
              <a:gd name="connsiteX16" fmla="*/ 190500 w 3914775"/>
              <a:gd name="connsiteY16" fmla="*/ 317500 h 3892550"/>
              <a:gd name="connsiteX17" fmla="*/ 292100 w 3914775"/>
              <a:gd name="connsiteY17" fmla="*/ 228600 h 3892550"/>
              <a:gd name="connsiteX18" fmla="*/ 457200 w 3914775"/>
              <a:gd name="connsiteY18" fmla="*/ 107950 h 3892550"/>
              <a:gd name="connsiteX19" fmla="*/ 584200 w 3914775"/>
              <a:gd name="connsiteY19" fmla="*/ 44450 h 3892550"/>
              <a:gd name="connsiteX20" fmla="*/ 666750 w 3914775"/>
              <a:gd name="connsiteY20" fmla="*/ 19050 h 3892550"/>
              <a:gd name="connsiteX21" fmla="*/ 755650 w 3914775"/>
              <a:gd name="connsiteY21" fmla="*/ 0 h 3892550"/>
              <a:gd name="connsiteX22" fmla="*/ 831850 w 3914775"/>
              <a:gd name="connsiteY22" fmla="*/ 12700 h 3892550"/>
              <a:gd name="connsiteX23" fmla="*/ 908050 w 3914775"/>
              <a:gd name="connsiteY23" fmla="*/ 31750 h 3892550"/>
              <a:gd name="connsiteX24" fmla="*/ 1009650 w 3914775"/>
              <a:gd name="connsiteY24" fmla="*/ 82550 h 3892550"/>
              <a:gd name="connsiteX25" fmla="*/ 1149350 w 3914775"/>
              <a:gd name="connsiteY25" fmla="*/ 196850 h 3892550"/>
              <a:gd name="connsiteX26" fmla="*/ 1282700 w 3914775"/>
              <a:gd name="connsiteY26" fmla="*/ 323850 h 3892550"/>
              <a:gd name="connsiteX27" fmla="*/ 1435100 w 3914775"/>
              <a:gd name="connsiteY27" fmla="*/ 501650 h 3892550"/>
              <a:gd name="connsiteX28" fmla="*/ 1612900 w 3914775"/>
              <a:gd name="connsiteY28" fmla="*/ 692150 h 3892550"/>
              <a:gd name="connsiteX29" fmla="*/ 1790700 w 3914775"/>
              <a:gd name="connsiteY29" fmla="*/ 863600 h 3892550"/>
              <a:gd name="connsiteX30" fmla="*/ 1943100 w 3914775"/>
              <a:gd name="connsiteY30" fmla="*/ 933450 h 3892550"/>
              <a:gd name="connsiteX31" fmla="*/ 2063750 w 3914775"/>
              <a:gd name="connsiteY31" fmla="*/ 965200 h 3892550"/>
              <a:gd name="connsiteX32" fmla="*/ 2330450 w 3914775"/>
              <a:gd name="connsiteY32" fmla="*/ 977900 h 3892550"/>
              <a:gd name="connsiteX33" fmla="*/ 2571750 w 3914775"/>
              <a:gd name="connsiteY33" fmla="*/ 1009650 h 3892550"/>
              <a:gd name="connsiteX34" fmla="*/ 2806700 w 3914775"/>
              <a:gd name="connsiteY34" fmla="*/ 1041400 h 3892550"/>
              <a:gd name="connsiteX35" fmla="*/ 3073400 w 3914775"/>
              <a:gd name="connsiteY35" fmla="*/ 1130300 h 3892550"/>
              <a:gd name="connsiteX36" fmla="*/ 3206750 w 3914775"/>
              <a:gd name="connsiteY36" fmla="*/ 1206500 h 3892550"/>
              <a:gd name="connsiteX37" fmla="*/ 3397250 w 3914775"/>
              <a:gd name="connsiteY37" fmla="*/ 1346200 h 3892550"/>
              <a:gd name="connsiteX38" fmla="*/ 3575050 w 3914775"/>
              <a:gd name="connsiteY38" fmla="*/ 1517650 h 3892550"/>
              <a:gd name="connsiteX39" fmla="*/ 3727450 w 3914775"/>
              <a:gd name="connsiteY39" fmla="*/ 1727200 h 3892550"/>
              <a:gd name="connsiteX40" fmla="*/ 3835400 w 3914775"/>
              <a:gd name="connsiteY40" fmla="*/ 1911350 h 3892550"/>
              <a:gd name="connsiteX41" fmla="*/ 3914775 w 3914775"/>
              <a:gd name="connsiteY41" fmla="*/ 2114550 h 3892550"/>
              <a:gd name="connsiteX42" fmla="*/ 3844925 w 3914775"/>
              <a:gd name="connsiteY42" fmla="*/ 2155825 h 3892550"/>
              <a:gd name="connsiteX43" fmla="*/ 2924175 w 3914775"/>
              <a:gd name="connsiteY43" fmla="*/ 3063875 h 3892550"/>
              <a:gd name="connsiteX44" fmla="*/ 3206750 w 3914775"/>
              <a:gd name="connsiteY44" fmla="*/ 3797300 h 3892550"/>
              <a:gd name="connsiteX45" fmla="*/ 3016250 w 3914775"/>
              <a:gd name="connsiteY45" fmla="*/ 3867150 h 3892550"/>
              <a:gd name="connsiteX46" fmla="*/ 2940050 w 3914775"/>
              <a:gd name="connsiteY46" fmla="*/ 3892550 h 3892550"/>
              <a:gd name="connsiteX47" fmla="*/ 2847975 w 3914775"/>
              <a:gd name="connsiteY47" fmla="*/ 3130550 h 3892550"/>
              <a:gd name="connsiteX0" fmla="*/ 2847975 w 3914775"/>
              <a:gd name="connsiteY0" fmla="*/ 3130550 h 3892550"/>
              <a:gd name="connsiteX1" fmla="*/ 2555875 w 3914775"/>
              <a:gd name="connsiteY1" fmla="*/ 3403600 h 3892550"/>
              <a:gd name="connsiteX2" fmla="*/ 2174875 w 3914775"/>
              <a:gd name="connsiteY2" fmla="*/ 3797300 h 3892550"/>
              <a:gd name="connsiteX3" fmla="*/ 2089150 w 3914775"/>
              <a:gd name="connsiteY3" fmla="*/ 3733800 h 3892550"/>
              <a:gd name="connsiteX4" fmla="*/ 1657350 w 3914775"/>
              <a:gd name="connsiteY4" fmla="*/ 3505200 h 3892550"/>
              <a:gd name="connsiteX5" fmla="*/ 1428750 w 3914775"/>
              <a:gd name="connsiteY5" fmla="*/ 3333750 h 3892550"/>
              <a:gd name="connsiteX6" fmla="*/ 1187450 w 3914775"/>
              <a:gd name="connsiteY6" fmla="*/ 3117850 h 3892550"/>
              <a:gd name="connsiteX7" fmla="*/ 914400 w 3914775"/>
              <a:gd name="connsiteY7" fmla="*/ 2819400 h 3892550"/>
              <a:gd name="connsiteX8" fmla="*/ 692150 w 3914775"/>
              <a:gd name="connsiteY8" fmla="*/ 2546350 h 3892550"/>
              <a:gd name="connsiteX9" fmla="*/ 355600 w 3914775"/>
              <a:gd name="connsiteY9" fmla="*/ 2006600 h 3892550"/>
              <a:gd name="connsiteX10" fmla="*/ 152400 w 3914775"/>
              <a:gd name="connsiteY10" fmla="*/ 1600200 h 3892550"/>
              <a:gd name="connsiteX11" fmla="*/ 31750 w 3914775"/>
              <a:gd name="connsiteY11" fmla="*/ 1238250 h 3892550"/>
              <a:gd name="connsiteX12" fmla="*/ 0 w 3914775"/>
              <a:gd name="connsiteY12" fmla="*/ 1028700 h 3892550"/>
              <a:gd name="connsiteX13" fmla="*/ 6350 w 3914775"/>
              <a:gd name="connsiteY13" fmla="*/ 812800 h 3892550"/>
              <a:gd name="connsiteX14" fmla="*/ 44450 w 3914775"/>
              <a:gd name="connsiteY14" fmla="*/ 628650 h 3892550"/>
              <a:gd name="connsiteX15" fmla="*/ 95250 w 3914775"/>
              <a:gd name="connsiteY15" fmla="*/ 469900 h 3892550"/>
              <a:gd name="connsiteX16" fmla="*/ 190500 w 3914775"/>
              <a:gd name="connsiteY16" fmla="*/ 317500 h 3892550"/>
              <a:gd name="connsiteX17" fmla="*/ 292100 w 3914775"/>
              <a:gd name="connsiteY17" fmla="*/ 228600 h 3892550"/>
              <a:gd name="connsiteX18" fmla="*/ 457200 w 3914775"/>
              <a:gd name="connsiteY18" fmla="*/ 107950 h 3892550"/>
              <a:gd name="connsiteX19" fmla="*/ 584200 w 3914775"/>
              <a:gd name="connsiteY19" fmla="*/ 44450 h 3892550"/>
              <a:gd name="connsiteX20" fmla="*/ 666750 w 3914775"/>
              <a:gd name="connsiteY20" fmla="*/ 19050 h 3892550"/>
              <a:gd name="connsiteX21" fmla="*/ 755650 w 3914775"/>
              <a:gd name="connsiteY21" fmla="*/ 0 h 3892550"/>
              <a:gd name="connsiteX22" fmla="*/ 831850 w 3914775"/>
              <a:gd name="connsiteY22" fmla="*/ 12700 h 3892550"/>
              <a:gd name="connsiteX23" fmla="*/ 908050 w 3914775"/>
              <a:gd name="connsiteY23" fmla="*/ 31750 h 3892550"/>
              <a:gd name="connsiteX24" fmla="*/ 1009650 w 3914775"/>
              <a:gd name="connsiteY24" fmla="*/ 82550 h 3892550"/>
              <a:gd name="connsiteX25" fmla="*/ 1149350 w 3914775"/>
              <a:gd name="connsiteY25" fmla="*/ 196850 h 3892550"/>
              <a:gd name="connsiteX26" fmla="*/ 1282700 w 3914775"/>
              <a:gd name="connsiteY26" fmla="*/ 323850 h 3892550"/>
              <a:gd name="connsiteX27" fmla="*/ 1435100 w 3914775"/>
              <a:gd name="connsiteY27" fmla="*/ 501650 h 3892550"/>
              <a:gd name="connsiteX28" fmla="*/ 1612900 w 3914775"/>
              <a:gd name="connsiteY28" fmla="*/ 692150 h 3892550"/>
              <a:gd name="connsiteX29" fmla="*/ 1790700 w 3914775"/>
              <a:gd name="connsiteY29" fmla="*/ 863600 h 3892550"/>
              <a:gd name="connsiteX30" fmla="*/ 1943100 w 3914775"/>
              <a:gd name="connsiteY30" fmla="*/ 933450 h 3892550"/>
              <a:gd name="connsiteX31" fmla="*/ 2063750 w 3914775"/>
              <a:gd name="connsiteY31" fmla="*/ 965200 h 3892550"/>
              <a:gd name="connsiteX32" fmla="*/ 2330450 w 3914775"/>
              <a:gd name="connsiteY32" fmla="*/ 977900 h 3892550"/>
              <a:gd name="connsiteX33" fmla="*/ 2571750 w 3914775"/>
              <a:gd name="connsiteY33" fmla="*/ 1009650 h 3892550"/>
              <a:gd name="connsiteX34" fmla="*/ 2806700 w 3914775"/>
              <a:gd name="connsiteY34" fmla="*/ 1041400 h 3892550"/>
              <a:gd name="connsiteX35" fmla="*/ 3073400 w 3914775"/>
              <a:gd name="connsiteY35" fmla="*/ 1130300 h 3892550"/>
              <a:gd name="connsiteX36" fmla="*/ 3206750 w 3914775"/>
              <a:gd name="connsiteY36" fmla="*/ 1206500 h 3892550"/>
              <a:gd name="connsiteX37" fmla="*/ 3397250 w 3914775"/>
              <a:gd name="connsiteY37" fmla="*/ 1346200 h 3892550"/>
              <a:gd name="connsiteX38" fmla="*/ 3575050 w 3914775"/>
              <a:gd name="connsiteY38" fmla="*/ 1517650 h 3892550"/>
              <a:gd name="connsiteX39" fmla="*/ 3727450 w 3914775"/>
              <a:gd name="connsiteY39" fmla="*/ 1727200 h 3892550"/>
              <a:gd name="connsiteX40" fmla="*/ 3835400 w 3914775"/>
              <a:gd name="connsiteY40" fmla="*/ 1911350 h 3892550"/>
              <a:gd name="connsiteX41" fmla="*/ 3914775 w 3914775"/>
              <a:gd name="connsiteY41" fmla="*/ 2114550 h 3892550"/>
              <a:gd name="connsiteX42" fmla="*/ 3844925 w 3914775"/>
              <a:gd name="connsiteY42" fmla="*/ 2155825 h 3892550"/>
              <a:gd name="connsiteX43" fmla="*/ 2924175 w 3914775"/>
              <a:gd name="connsiteY43" fmla="*/ 3063875 h 3892550"/>
              <a:gd name="connsiteX44" fmla="*/ 3206750 w 3914775"/>
              <a:gd name="connsiteY44" fmla="*/ 3797300 h 3892550"/>
              <a:gd name="connsiteX45" fmla="*/ 2940050 w 3914775"/>
              <a:gd name="connsiteY45" fmla="*/ 3892550 h 3892550"/>
              <a:gd name="connsiteX46" fmla="*/ 2847975 w 3914775"/>
              <a:gd name="connsiteY46" fmla="*/ 3130550 h 3892550"/>
              <a:gd name="connsiteX0" fmla="*/ 2847975 w 3914775"/>
              <a:gd name="connsiteY0" fmla="*/ 3130550 h 3892550"/>
              <a:gd name="connsiteX1" fmla="*/ 2555875 w 3914775"/>
              <a:gd name="connsiteY1" fmla="*/ 3403600 h 3892550"/>
              <a:gd name="connsiteX2" fmla="*/ 2174875 w 3914775"/>
              <a:gd name="connsiteY2" fmla="*/ 3797300 h 3892550"/>
              <a:gd name="connsiteX3" fmla="*/ 2089150 w 3914775"/>
              <a:gd name="connsiteY3" fmla="*/ 3733800 h 3892550"/>
              <a:gd name="connsiteX4" fmla="*/ 1657350 w 3914775"/>
              <a:gd name="connsiteY4" fmla="*/ 3505200 h 3892550"/>
              <a:gd name="connsiteX5" fmla="*/ 1428750 w 3914775"/>
              <a:gd name="connsiteY5" fmla="*/ 3333750 h 3892550"/>
              <a:gd name="connsiteX6" fmla="*/ 1187450 w 3914775"/>
              <a:gd name="connsiteY6" fmla="*/ 3117850 h 3892550"/>
              <a:gd name="connsiteX7" fmla="*/ 914400 w 3914775"/>
              <a:gd name="connsiteY7" fmla="*/ 2819400 h 3892550"/>
              <a:gd name="connsiteX8" fmla="*/ 692150 w 3914775"/>
              <a:gd name="connsiteY8" fmla="*/ 2546350 h 3892550"/>
              <a:gd name="connsiteX9" fmla="*/ 355600 w 3914775"/>
              <a:gd name="connsiteY9" fmla="*/ 2006600 h 3892550"/>
              <a:gd name="connsiteX10" fmla="*/ 152400 w 3914775"/>
              <a:gd name="connsiteY10" fmla="*/ 1600200 h 3892550"/>
              <a:gd name="connsiteX11" fmla="*/ 31750 w 3914775"/>
              <a:gd name="connsiteY11" fmla="*/ 1238250 h 3892550"/>
              <a:gd name="connsiteX12" fmla="*/ 0 w 3914775"/>
              <a:gd name="connsiteY12" fmla="*/ 1028700 h 3892550"/>
              <a:gd name="connsiteX13" fmla="*/ 6350 w 3914775"/>
              <a:gd name="connsiteY13" fmla="*/ 812800 h 3892550"/>
              <a:gd name="connsiteX14" fmla="*/ 44450 w 3914775"/>
              <a:gd name="connsiteY14" fmla="*/ 628650 h 3892550"/>
              <a:gd name="connsiteX15" fmla="*/ 95250 w 3914775"/>
              <a:gd name="connsiteY15" fmla="*/ 469900 h 3892550"/>
              <a:gd name="connsiteX16" fmla="*/ 190500 w 3914775"/>
              <a:gd name="connsiteY16" fmla="*/ 317500 h 3892550"/>
              <a:gd name="connsiteX17" fmla="*/ 292100 w 3914775"/>
              <a:gd name="connsiteY17" fmla="*/ 228600 h 3892550"/>
              <a:gd name="connsiteX18" fmla="*/ 457200 w 3914775"/>
              <a:gd name="connsiteY18" fmla="*/ 107950 h 3892550"/>
              <a:gd name="connsiteX19" fmla="*/ 584200 w 3914775"/>
              <a:gd name="connsiteY19" fmla="*/ 44450 h 3892550"/>
              <a:gd name="connsiteX20" fmla="*/ 666750 w 3914775"/>
              <a:gd name="connsiteY20" fmla="*/ 19050 h 3892550"/>
              <a:gd name="connsiteX21" fmla="*/ 755650 w 3914775"/>
              <a:gd name="connsiteY21" fmla="*/ 0 h 3892550"/>
              <a:gd name="connsiteX22" fmla="*/ 831850 w 3914775"/>
              <a:gd name="connsiteY22" fmla="*/ 12700 h 3892550"/>
              <a:gd name="connsiteX23" fmla="*/ 908050 w 3914775"/>
              <a:gd name="connsiteY23" fmla="*/ 31750 h 3892550"/>
              <a:gd name="connsiteX24" fmla="*/ 1009650 w 3914775"/>
              <a:gd name="connsiteY24" fmla="*/ 82550 h 3892550"/>
              <a:gd name="connsiteX25" fmla="*/ 1149350 w 3914775"/>
              <a:gd name="connsiteY25" fmla="*/ 196850 h 3892550"/>
              <a:gd name="connsiteX26" fmla="*/ 1282700 w 3914775"/>
              <a:gd name="connsiteY26" fmla="*/ 323850 h 3892550"/>
              <a:gd name="connsiteX27" fmla="*/ 1435100 w 3914775"/>
              <a:gd name="connsiteY27" fmla="*/ 501650 h 3892550"/>
              <a:gd name="connsiteX28" fmla="*/ 1612900 w 3914775"/>
              <a:gd name="connsiteY28" fmla="*/ 692150 h 3892550"/>
              <a:gd name="connsiteX29" fmla="*/ 1790700 w 3914775"/>
              <a:gd name="connsiteY29" fmla="*/ 863600 h 3892550"/>
              <a:gd name="connsiteX30" fmla="*/ 1943100 w 3914775"/>
              <a:gd name="connsiteY30" fmla="*/ 933450 h 3892550"/>
              <a:gd name="connsiteX31" fmla="*/ 2063750 w 3914775"/>
              <a:gd name="connsiteY31" fmla="*/ 965200 h 3892550"/>
              <a:gd name="connsiteX32" fmla="*/ 2330450 w 3914775"/>
              <a:gd name="connsiteY32" fmla="*/ 977900 h 3892550"/>
              <a:gd name="connsiteX33" fmla="*/ 2571750 w 3914775"/>
              <a:gd name="connsiteY33" fmla="*/ 1009650 h 3892550"/>
              <a:gd name="connsiteX34" fmla="*/ 2806700 w 3914775"/>
              <a:gd name="connsiteY34" fmla="*/ 1041400 h 3892550"/>
              <a:gd name="connsiteX35" fmla="*/ 3073400 w 3914775"/>
              <a:gd name="connsiteY35" fmla="*/ 1130300 h 3892550"/>
              <a:gd name="connsiteX36" fmla="*/ 3206750 w 3914775"/>
              <a:gd name="connsiteY36" fmla="*/ 1206500 h 3892550"/>
              <a:gd name="connsiteX37" fmla="*/ 3397250 w 3914775"/>
              <a:gd name="connsiteY37" fmla="*/ 1346200 h 3892550"/>
              <a:gd name="connsiteX38" fmla="*/ 3575050 w 3914775"/>
              <a:gd name="connsiteY38" fmla="*/ 1517650 h 3892550"/>
              <a:gd name="connsiteX39" fmla="*/ 3727450 w 3914775"/>
              <a:gd name="connsiteY39" fmla="*/ 1727200 h 3892550"/>
              <a:gd name="connsiteX40" fmla="*/ 3835400 w 3914775"/>
              <a:gd name="connsiteY40" fmla="*/ 1911350 h 3892550"/>
              <a:gd name="connsiteX41" fmla="*/ 3914775 w 3914775"/>
              <a:gd name="connsiteY41" fmla="*/ 2114550 h 3892550"/>
              <a:gd name="connsiteX42" fmla="*/ 3844925 w 3914775"/>
              <a:gd name="connsiteY42" fmla="*/ 2155825 h 3892550"/>
              <a:gd name="connsiteX43" fmla="*/ 2924175 w 3914775"/>
              <a:gd name="connsiteY43" fmla="*/ 3063875 h 3892550"/>
              <a:gd name="connsiteX44" fmla="*/ 2940050 w 3914775"/>
              <a:gd name="connsiteY44" fmla="*/ 3892550 h 3892550"/>
              <a:gd name="connsiteX45" fmla="*/ 2847975 w 3914775"/>
              <a:gd name="connsiteY45" fmla="*/ 3130550 h 3892550"/>
              <a:gd name="connsiteX0" fmla="*/ 2847975 w 3914775"/>
              <a:gd name="connsiteY0" fmla="*/ 3130550 h 3797300"/>
              <a:gd name="connsiteX1" fmla="*/ 2555875 w 3914775"/>
              <a:gd name="connsiteY1" fmla="*/ 3403600 h 3797300"/>
              <a:gd name="connsiteX2" fmla="*/ 2174875 w 3914775"/>
              <a:gd name="connsiteY2" fmla="*/ 3797300 h 3797300"/>
              <a:gd name="connsiteX3" fmla="*/ 2089150 w 3914775"/>
              <a:gd name="connsiteY3" fmla="*/ 3733800 h 3797300"/>
              <a:gd name="connsiteX4" fmla="*/ 1657350 w 3914775"/>
              <a:gd name="connsiteY4" fmla="*/ 3505200 h 3797300"/>
              <a:gd name="connsiteX5" fmla="*/ 1428750 w 3914775"/>
              <a:gd name="connsiteY5" fmla="*/ 3333750 h 3797300"/>
              <a:gd name="connsiteX6" fmla="*/ 1187450 w 3914775"/>
              <a:gd name="connsiteY6" fmla="*/ 3117850 h 3797300"/>
              <a:gd name="connsiteX7" fmla="*/ 914400 w 3914775"/>
              <a:gd name="connsiteY7" fmla="*/ 2819400 h 3797300"/>
              <a:gd name="connsiteX8" fmla="*/ 692150 w 3914775"/>
              <a:gd name="connsiteY8" fmla="*/ 2546350 h 3797300"/>
              <a:gd name="connsiteX9" fmla="*/ 355600 w 3914775"/>
              <a:gd name="connsiteY9" fmla="*/ 2006600 h 3797300"/>
              <a:gd name="connsiteX10" fmla="*/ 152400 w 3914775"/>
              <a:gd name="connsiteY10" fmla="*/ 1600200 h 3797300"/>
              <a:gd name="connsiteX11" fmla="*/ 31750 w 3914775"/>
              <a:gd name="connsiteY11" fmla="*/ 1238250 h 3797300"/>
              <a:gd name="connsiteX12" fmla="*/ 0 w 3914775"/>
              <a:gd name="connsiteY12" fmla="*/ 1028700 h 3797300"/>
              <a:gd name="connsiteX13" fmla="*/ 6350 w 3914775"/>
              <a:gd name="connsiteY13" fmla="*/ 812800 h 3797300"/>
              <a:gd name="connsiteX14" fmla="*/ 44450 w 3914775"/>
              <a:gd name="connsiteY14" fmla="*/ 628650 h 3797300"/>
              <a:gd name="connsiteX15" fmla="*/ 95250 w 3914775"/>
              <a:gd name="connsiteY15" fmla="*/ 469900 h 3797300"/>
              <a:gd name="connsiteX16" fmla="*/ 190500 w 3914775"/>
              <a:gd name="connsiteY16" fmla="*/ 317500 h 3797300"/>
              <a:gd name="connsiteX17" fmla="*/ 292100 w 3914775"/>
              <a:gd name="connsiteY17" fmla="*/ 228600 h 3797300"/>
              <a:gd name="connsiteX18" fmla="*/ 457200 w 3914775"/>
              <a:gd name="connsiteY18" fmla="*/ 107950 h 3797300"/>
              <a:gd name="connsiteX19" fmla="*/ 584200 w 3914775"/>
              <a:gd name="connsiteY19" fmla="*/ 44450 h 3797300"/>
              <a:gd name="connsiteX20" fmla="*/ 666750 w 3914775"/>
              <a:gd name="connsiteY20" fmla="*/ 19050 h 3797300"/>
              <a:gd name="connsiteX21" fmla="*/ 755650 w 3914775"/>
              <a:gd name="connsiteY21" fmla="*/ 0 h 3797300"/>
              <a:gd name="connsiteX22" fmla="*/ 831850 w 3914775"/>
              <a:gd name="connsiteY22" fmla="*/ 12700 h 3797300"/>
              <a:gd name="connsiteX23" fmla="*/ 908050 w 3914775"/>
              <a:gd name="connsiteY23" fmla="*/ 31750 h 3797300"/>
              <a:gd name="connsiteX24" fmla="*/ 1009650 w 3914775"/>
              <a:gd name="connsiteY24" fmla="*/ 82550 h 3797300"/>
              <a:gd name="connsiteX25" fmla="*/ 1149350 w 3914775"/>
              <a:gd name="connsiteY25" fmla="*/ 196850 h 3797300"/>
              <a:gd name="connsiteX26" fmla="*/ 1282700 w 3914775"/>
              <a:gd name="connsiteY26" fmla="*/ 323850 h 3797300"/>
              <a:gd name="connsiteX27" fmla="*/ 1435100 w 3914775"/>
              <a:gd name="connsiteY27" fmla="*/ 501650 h 3797300"/>
              <a:gd name="connsiteX28" fmla="*/ 1612900 w 3914775"/>
              <a:gd name="connsiteY28" fmla="*/ 692150 h 3797300"/>
              <a:gd name="connsiteX29" fmla="*/ 1790700 w 3914775"/>
              <a:gd name="connsiteY29" fmla="*/ 863600 h 3797300"/>
              <a:gd name="connsiteX30" fmla="*/ 1943100 w 3914775"/>
              <a:gd name="connsiteY30" fmla="*/ 933450 h 3797300"/>
              <a:gd name="connsiteX31" fmla="*/ 2063750 w 3914775"/>
              <a:gd name="connsiteY31" fmla="*/ 965200 h 3797300"/>
              <a:gd name="connsiteX32" fmla="*/ 2330450 w 3914775"/>
              <a:gd name="connsiteY32" fmla="*/ 977900 h 3797300"/>
              <a:gd name="connsiteX33" fmla="*/ 2571750 w 3914775"/>
              <a:gd name="connsiteY33" fmla="*/ 1009650 h 3797300"/>
              <a:gd name="connsiteX34" fmla="*/ 2806700 w 3914775"/>
              <a:gd name="connsiteY34" fmla="*/ 1041400 h 3797300"/>
              <a:gd name="connsiteX35" fmla="*/ 3073400 w 3914775"/>
              <a:gd name="connsiteY35" fmla="*/ 1130300 h 3797300"/>
              <a:gd name="connsiteX36" fmla="*/ 3206750 w 3914775"/>
              <a:gd name="connsiteY36" fmla="*/ 1206500 h 3797300"/>
              <a:gd name="connsiteX37" fmla="*/ 3397250 w 3914775"/>
              <a:gd name="connsiteY37" fmla="*/ 1346200 h 3797300"/>
              <a:gd name="connsiteX38" fmla="*/ 3575050 w 3914775"/>
              <a:gd name="connsiteY38" fmla="*/ 1517650 h 3797300"/>
              <a:gd name="connsiteX39" fmla="*/ 3727450 w 3914775"/>
              <a:gd name="connsiteY39" fmla="*/ 1727200 h 3797300"/>
              <a:gd name="connsiteX40" fmla="*/ 3835400 w 3914775"/>
              <a:gd name="connsiteY40" fmla="*/ 1911350 h 3797300"/>
              <a:gd name="connsiteX41" fmla="*/ 3914775 w 3914775"/>
              <a:gd name="connsiteY41" fmla="*/ 2114550 h 3797300"/>
              <a:gd name="connsiteX42" fmla="*/ 3844925 w 3914775"/>
              <a:gd name="connsiteY42" fmla="*/ 2155825 h 3797300"/>
              <a:gd name="connsiteX43" fmla="*/ 2924175 w 3914775"/>
              <a:gd name="connsiteY43" fmla="*/ 3063875 h 3797300"/>
              <a:gd name="connsiteX44" fmla="*/ 2847975 w 3914775"/>
              <a:gd name="connsiteY44" fmla="*/ 3130550 h 3797300"/>
              <a:gd name="connsiteX0" fmla="*/ 2847975 w 3914775"/>
              <a:gd name="connsiteY0" fmla="*/ 3130550 h 3778250"/>
              <a:gd name="connsiteX1" fmla="*/ 2555875 w 3914775"/>
              <a:gd name="connsiteY1" fmla="*/ 3403600 h 3778250"/>
              <a:gd name="connsiteX2" fmla="*/ 2127250 w 3914775"/>
              <a:gd name="connsiteY2" fmla="*/ 3778250 h 3778250"/>
              <a:gd name="connsiteX3" fmla="*/ 2089150 w 3914775"/>
              <a:gd name="connsiteY3" fmla="*/ 3733800 h 3778250"/>
              <a:gd name="connsiteX4" fmla="*/ 1657350 w 3914775"/>
              <a:gd name="connsiteY4" fmla="*/ 3505200 h 3778250"/>
              <a:gd name="connsiteX5" fmla="*/ 1428750 w 3914775"/>
              <a:gd name="connsiteY5" fmla="*/ 3333750 h 3778250"/>
              <a:gd name="connsiteX6" fmla="*/ 1187450 w 3914775"/>
              <a:gd name="connsiteY6" fmla="*/ 3117850 h 3778250"/>
              <a:gd name="connsiteX7" fmla="*/ 914400 w 3914775"/>
              <a:gd name="connsiteY7" fmla="*/ 2819400 h 3778250"/>
              <a:gd name="connsiteX8" fmla="*/ 692150 w 3914775"/>
              <a:gd name="connsiteY8" fmla="*/ 2546350 h 3778250"/>
              <a:gd name="connsiteX9" fmla="*/ 355600 w 3914775"/>
              <a:gd name="connsiteY9" fmla="*/ 2006600 h 3778250"/>
              <a:gd name="connsiteX10" fmla="*/ 152400 w 3914775"/>
              <a:gd name="connsiteY10" fmla="*/ 1600200 h 3778250"/>
              <a:gd name="connsiteX11" fmla="*/ 31750 w 3914775"/>
              <a:gd name="connsiteY11" fmla="*/ 1238250 h 3778250"/>
              <a:gd name="connsiteX12" fmla="*/ 0 w 3914775"/>
              <a:gd name="connsiteY12" fmla="*/ 1028700 h 3778250"/>
              <a:gd name="connsiteX13" fmla="*/ 6350 w 3914775"/>
              <a:gd name="connsiteY13" fmla="*/ 812800 h 3778250"/>
              <a:gd name="connsiteX14" fmla="*/ 44450 w 3914775"/>
              <a:gd name="connsiteY14" fmla="*/ 628650 h 3778250"/>
              <a:gd name="connsiteX15" fmla="*/ 95250 w 3914775"/>
              <a:gd name="connsiteY15" fmla="*/ 469900 h 3778250"/>
              <a:gd name="connsiteX16" fmla="*/ 190500 w 3914775"/>
              <a:gd name="connsiteY16" fmla="*/ 317500 h 3778250"/>
              <a:gd name="connsiteX17" fmla="*/ 292100 w 3914775"/>
              <a:gd name="connsiteY17" fmla="*/ 228600 h 3778250"/>
              <a:gd name="connsiteX18" fmla="*/ 457200 w 3914775"/>
              <a:gd name="connsiteY18" fmla="*/ 107950 h 3778250"/>
              <a:gd name="connsiteX19" fmla="*/ 584200 w 3914775"/>
              <a:gd name="connsiteY19" fmla="*/ 44450 h 3778250"/>
              <a:gd name="connsiteX20" fmla="*/ 666750 w 3914775"/>
              <a:gd name="connsiteY20" fmla="*/ 19050 h 3778250"/>
              <a:gd name="connsiteX21" fmla="*/ 755650 w 3914775"/>
              <a:gd name="connsiteY21" fmla="*/ 0 h 3778250"/>
              <a:gd name="connsiteX22" fmla="*/ 831850 w 3914775"/>
              <a:gd name="connsiteY22" fmla="*/ 12700 h 3778250"/>
              <a:gd name="connsiteX23" fmla="*/ 908050 w 3914775"/>
              <a:gd name="connsiteY23" fmla="*/ 31750 h 3778250"/>
              <a:gd name="connsiteX24" fmla="*/ 1009650 w 3914775"/>
              <a:gd name="connsiteY24" fmla="*/ 82550 h 3778250"/>
              <a:gd name="connsiteX25" fmla="*/ 1149350 w 3914775"/>
              <a:gd name="connsiteY25" fmla="*/ 196850 h 3778250"/>
              <a:gd name="connsiteX26" fmla="*/ 1282700 w 3914775"/>
              <a:gd name="connsiteY26" fmla="*/ 323850 h 3778250"/>
              <a:gd name="connsiteX27" fmla="*/ 1435100 w 3914775"/>
              <a:gd name="connsiteY27" fmla="*/ 501650 h 3778250"/>
              <a:gd name="connsiteX28" fmla="*/ 1612900 w 3914775"/>
              <a:gd name="connsiteY28" fmla="*/ 692150 h 3778250"/>
              <a:gd name="connsiteX29" fmla="*/ 1790700 w 3914775"/>
              <a:gd name="connsiteY29" fmla="*/ 863600 h 3778250"/>
              <a:gd name="connsiteX30" fmla="*/ 1943100 w 3914775"/>
              <a:gd name="connsiteY30" fmla="*/ 933450 h 3778250"/>
              <a:gd name="connsiteX31" fmla="*/ 2063750 w 3914775"/>
              <a:gd name="connsiteY31" fmla="*/ 965200 h 3778250"/>
              <a:gd name="connsiteX32" fmla="*/ 2330450 w 3914775"/>
              <a:gd name="connsiteY32" fmla="*/ 977900 h 3778250"/>
              <a:gd name="connsiteX33" fmla="*/ 2571750 w 3914775"/>
              <a:gd name="connsiteY33" fmla="*/ 1009650 h 3778250"/>
              <a:gd name="connsiteX34" fmla="*/ 2806700 w 3914775"/>
              <a:gd name="connsiteY34" fmla="*/ 1041400 h 3778250"/>
              <a:gd name="connsiteX35" fmla="*/ 3073400 w 3914775"/>
              <a:gd name="connsiteY35" fmla="*/ 1130300 h 3778250"/>
              <a:gd name="connsiteX36" fmla="*/ 3206750 w 3914775"/>
              <a:gd name="connsiteY36" fmla="*/ 1206500 h 3778250"/>
              <a:gd name="connsiteX37" fmla="*/ 3397250 w 3914775"/>
              <a:gd name="connsiteY37" fmla="*/ 1346200 h 3778250"/>
              <a:gd name="connsiteX38" fmla="*/ 3575050 w 3914775"/>
              <a:gd name="connsiteY38" fmla="*/ 1517650 h 3778250"/>
              <a:gd name="connsiteX39" fmla="*/ 3727450 w 3914775"/>
              <a:gd name="connsiteY39" fmla="*/ 1727200 h 3778250"/>
              <a:gd name="connsiteX40" fmla="*/ 3835400 w 3914775"/>
              <a:gd name="connsiteY40" fmla="*/ 1911350 h 3778250"/>
              <a:gd name="connsiteX41" fmla="*/ 3914775 w 3914775"/>
              <a:gd name="connsiteY41" fmla="*/ 2114550 h 3778250"/>
              <a:gd name="connsiteX42" fmla="*/ 3844925 w 3914775"/>
              <a:gd name="connsiteY42" fmla="*/ 2155825 h 3778250"/>
              <a:gd name="connsiteX43" fmla="*/ 2924175 w 3914775"/>
              <a:gd name="connsiteY43" fmla="*/ 3063875 h 3778250"/>
              <a:gd name="connsiteX44" fmla="*/ 2847975 w 3914775"/>
              <a:gd name="connsiteY44" fmla="*/ 3130550 h 3778250"/>
              <a:gd name="connsiteX0" fmla="*/ 2847975 w 3914775"/>
              <a:gd name="connsiteY0" fmla="*/ 3130550 h 3759200"/>
              <a:gd name="connsiteX1" fmla="*/ 2555875 w 3914775"/>
              <a:gd name="connsiteY1" fmla="*/ 3403600 h 3759200"/>
              <a:gd name="connsiteX2" fmla="*/ 2174875 w 3914775"/>
              <a:gd name="connsiteY2" fmla="*/ 3759200 h 3759200"/>
              <a:gd name="connsiteX3" fmla="*/ 2089150 w 3914775"/>
              <a:gd name="connsiteY3" fmla="*/ 3733800 h 3759200"/>
              <a:gd name="connsiteX4" fmla="*/ 1657350 w 3914775"/>
              <a:gd name="connsiteY4" fmla="*/ 3505200 h 3759200"/>
              <a:gd name="connsiteX5" fmla="*/ 1428750 w 3914775"/>
              <a:gd name="connsiteY5" fmla="*/ 3333750 h 3759200"/>
              <a:gd name="connsiteX6" fmla="*/ 1187450 w 3914775"/>
              <a:gd name="connsiteY6" fmla="*/ 3117850 h 3759200"/>
              <a:gd name="connsiteX7" fmla="*/ 914400 w 3914775"/>
              <a:gd name="connsiteY7" fmla="*/ 2819400 h 3759200"/>
              <a:gd name="connsiteX8" fmla="*/ 692150 w 3914775"/>
              <a:gd name="connsiteY8" fmla="*/ 2546350 h 3759200"/>
              <a:gd name="connsiteX9" fmla="*/ 355600 w 3914775"/>
              <a:gd name="connsiteY9" fmla="*/ 2006600 h 3759200"/>
              <a:gd name="connsiteX10" fmla="*/ 152400 w 3914775"/>
              <a:gd name="connsiteY10" fmla="*/ 1600200 h 3759200"/>
              <a:gd name="connsiteX11" fmla="*/ 31750 w 3914775"/>
              <a:gd name="connsiteY11" fmla="*/ 1238250 h 3759200"/>
              <a:gd name="connsiteX12" fmla="*/ 0 w 3914775"/>
              <a:gd name="connsiteY12" fmla="*/ 1028700 h 3759200"/>
              <a:gd name="connsiteX13" fmla="*/ 6350 w 3914775"/>
              <a:gd name="connsiteY13" fmla="*/ 812800 h 3759200"/>
              <a:gd name="connsiteX14" fmla="*/ 44450 w 3914775"/>
              <a:gd name="connsiteY14" fmla="*/ 628650 h 3759200"/>
              <a:gd name="connsiteX15" fmla="*/ 95250 w 3914775"/>
              <a:gd name="connsiteY15" fmla="*/ 469900 h 3759200"/>
              <a:gd name="connsiteX16" fmla="*/ 190500 w 3914775"/>
              <a:gd name="connsiteY16" fmla="*/ 317500 h 3759200"/>
              <a:gd name="connsiteX17" fmla="*/ 292100 w 3914775"/>
              <a:gd name="connsiteY17" fmla="*/ 228600 h 3759200"/>
              <a:gd name="connsiteX18" fmla="*/ 457200 w 3914775"/>
              <a:gd name="connsiteY18" fmla="*/ 107950 h 3759200"/>
              <a:gd name="connsiteX19" fmla="*/ 584200 w 3914775"/>
              <a:gd name="connsiteY19" fmla="*/ 44450 h 3759200"/>
              <a:gd name="connsiteX20" fmla="*/ 666750 w 3914775"/>
              <a:gd name="connsiteY20" fmla="*/ 19050 h 3759200"/>
              <a:gd name="connsiteX21" fmla="*/ 755650 w 3914775"/>
              <a:gd name="connsiteY21" fmla="*/ 0 h 3759200"/>
              <a:gd name="connsiteX22" fmla="*/ 831850 w 3914775"/>
              <a:gd name="connsiteY22" fmla="*/ 12700 h 3759200"/>
              <a:gd name="connsiteX23" fmla="*/ 908050 w 3914775"/>
              <a:gd name="connsiteY23" fmla="*/ 31750 h 3759200"/>
              <a:gd name="connsiteX24" fmla="*/ 1009650 w 3914775"/>
              <a:gd name="connsiteY24" fmla="*/ 82550 h 3759200"/>
              <a:gd name="connsiteX25" fmla="*/ 1149350 w 3914775"/>
              <a:gd name="connsiteY25" fmla="*/ 196850 h 3759200"/>
              <a:gd name="connsiteX26" fmla="*/ 1282700 w 3914775"/>
              <a:gd name="connsiteY26" fmla="*/ 323850 h 3759200"/>
              <a:gd name="connsiteX27" fmla="*/ 1435100 w 3914775"/>
              <a:gd name="connsiteY27" fmla="*/ 501650 h 3759200"/>
              <a:gd name="connsiteX28" fmla="*/ 1612900 w 3914775"/>
              <a:gd name="connsiteY28" fmla="*/ 692150 h 3759200"/>
              <a:gd name="connsiteX29" fmla="*/ 1790700 w 3914775"/>
              <a:gd name="connsiteY29" fmla="*/ 863600 h 3759200"/>
              <a:gd name="connsiteX30" fmla="*/ 1943100 w 3914775"/>
              <a:gd name="connsiteY30" fmla="*/ 933450 h 3759200"/>
              <a:gd name="connsiteX31" fmla="*/ 2063750 w 3914775"/>
              <a:gd name="connsiteY31" fmla="*/ 965200 h 3759200"/>
              <a:gd name="connsiteX32" fmla="*/ 2330450 w 3914775"/>
              <a:gd name="connsiteY32" fmla="*/ 977900 h 3759200"/>
              <a:gd name="connsiteX33" fmla="*/ 2571750 w 3914775"/>
              <a:gd name="connsiteY33" fmla="*/ 1009650 h 3759200"/>
              <a:gd name="connsiteX34" fmla="*/ 2806700 w 3914775"/>
              <a:gd name="connsiteY34" fmla="*/ 1041400 h 3759200"/>
              <a:gd name="connsiteX35" fmla="*/ 3073400 w 3914775"/>
              <a:gd name="connsiteY35" fmla="*/ 1130300 h 3759200"/>
              <a:gd name="connsiteX36" fmla="*/ 3206750 w 3914775"/>
              <a:gd name="connsiteY36" fmla="*/ 1206500 h 3759200"/>
              <a:gd name="connsiteX37" fmla="*/ 3397250 w 3914775"/>
              <a:gd name="connsiteY37" fmla="*/ 1346200 h 3759200"/>
              <a:gd name="connsiteX38" fmla="*/ 3575050 w 3914775"/>
              <a:gd name="connsiteY38" fmla="*/ 1517650 h 3759200"/>
              <a:gd name="connsiteX39" fmla="*/ 3727450 w 3914775"/>
              <a:gd name="connsiteY39" fmla="*/ 1727200 h 3759200"/>
              <a:gd name="connsiteX40" fmla="*/ 3835400 w 3914775"/>
              <a:gd name="connsiteY40" fmla="*/ 1911350 h 3759200"/>
              <a:gd name="connsiteX41" fmla="*/ 3914775 w 3914775"/>
              <a:gd name="connsiteY41" fmla="*/ 2114550 h 3759200"/>
              <a:gd name="connsiteX42" fmla="*/ 3844925 w 3914775"/>
              <a:gd name="connsiteY42" fmla="*/ 2155825 h 3759200"/>
              <a:gd name="connsiteX43" fmla="*/ 2924175 w 3914775"/>
              <a:gd name="connsiteY43" fmla="*/ 3063875 h 3759200"/>
              <a:gd name="connsiteX44" fmla="*/ 2847975 w 3914775"/>
              <a:gd name="connsiteY44" fmla="*/ 3130550 h 3759200"/>
              <a:gd name="connsiteX0" fmla="*/ 2847975 w 3933825"/>
              <a:gd name="connsiteY0" fmla="*/ 3130550 h 3759200"/>
              <a:gd name="connsiteX1" fmla="*/ 2555875 w 3933825"/>
              <a:gd name="connsiteY1" fmla="*/ 3403600 h 3759200"/>
              <a:gd name="connsiteX2" fmla="*/ 2174875 w 3933825"/>
              <a:gd name="connsiteY2" fmla="*/ 3759200 h 3759200"/>
              <a:gd name="connsiteX3" fmla="*/ 2089150 w 3933825"/>
              <a:gd name="connsiteY3" fmla="*/ 3733800 h 3759200"/>
              <a:gd name="connsiteX4" fmla="*/ 1657350 w 3933825"/>
              <a:gd name="connsiteY4" fmla="*/ 3505200 h 3759200"/>
              <a:gd name="connsiteX5" fmla="*/ 1428750 w 3933825"/>
              <a:gd name="connsiteY5" fmla="*/ 3333750 h 3759200"/>
              <a:gd name="connsiteX6" fmla="*/ 1187450 w 3933825"/>
              <a:gd name="connsiteY6" fmla="*/ 3117850 h 3759200"/>
              <a:gd name="connsiteX7" fmla="*/ 914400 w 3933825"/>
              <a:gd name="connsiteY7" fmla="*/ 2819400 h 3759200"/>
              <a:gd name="connsiteX8" fmla="*/ 692150 w 3933825"/>
              <a:gd name="connsiteY8" fmla="*/ 2546350 h 3759200"/>
              <a:gd name="connsiteX9" fmla="*/ 355600 w 3933825"/>
              <a:gd name="connsiteY9" fmla="*/ 2006600 h 3759200"/>
              <a:gd name="connsiteX10" fmla="*/ 152400 w 3933825"/>
              <a:gd name="connsiteY10" fmla="*/ 1600200 h 3759200"/>
              <a:gd name="connsiteX11" fmla="*/ 31750 w 3933825"/>
              <a:gd name="connsiteY11" fmla="*/ 1238250 h 3759200"/>
              <a:gd name="connsiteX12" fmla="*/ 0 w 3933825"/>
              <a:gd name="connsiteY12" fmla="*/ 1028700 h 3759200"/>
              <a:gd name="connsiteX13" fmla="*/ 6350 w 3933825"/>
              <a:gd name="connsiteY13" fmla="*/ 812800 h 3759200"/>
              <a:gd name="connsiteX14" fmla="*/ 44450 w 3933825"/>
              <a:gd name="connsiteY14" fmla="*/ 628650 h 3759200"/>
              <a:gd name="connsiteX15" fmla="*/ 95250 w 3933825"/>
              <a:gd name="connsiteY15" fmla="*/ 469900 h 3759200"/>
              <a:gd name="connsiteX16" fmla="*/ 190500 w 3933825"/>
              <a:gd name="connsiteY16" fmla="*/ 317500 h 3759200"/>
              <a:gd name="connsiteX17" fmla="*/ 292100 w 3933825"/>
              <a:gd name="connsiteY17" fmla="*/ 228600 h 3759200"/>
              <a:gd name="connsiteX18" fmla="*/ 457200 w 3933825"/>
              <a:gd name="connsiteY18" fmla="*/ 107950 h 3759200"/>
              <a:gd name="connsiteX19" fmla="*/ 584200 w 3933825"/>
              <a:gd name="connsiteY19" fmla="*/ 44450 h 3759200"/>
              <a:gd name="connsiteX20" fmla="*/ 666750 w 3933825"/>
              <a:gd name="connsiteY20" fmla="*/ 19050 h 3759200"/>
              <a:gd name="connsiteX21" fmla="*/ 755650 w 3933825"/>
              <a:gd name="connsiteY21" fmla="*/ 0 h 3759200"/>
              <a:gd name="connsiteX22" fmla="*/ 831850 w 3933825"/>
              <a:gd name="connsiteY22" fmla="*/ 12700 h 3759200"/>
              <a:gd name="connsiteX23" fmla="*/ 908050 w 3933825"/>
              <a:gd name="connsiteY23" fmla="*/ 31750 h 3759200"/>
              <a:gd name="connsiteX24" fmla="*/ 1009650 w 3933825"/>
              <a:gd name="connsiteY24" fmla="*/ 82550 h 3759200"/>
              <a:gd name="connsiteX25" fmla="*/ 1149350 w 3933825"/>
              <a:gd name="connsiteY25" fmla="*/ 196850 h 3759200"/>
              <a:gd name="connsiteX26" fmla="*/ 1282700 w 3933825"/>
              <a:gd name="connsiteY26" fmla="*/ 323850 h 3759200"/>
              <a:gd name="connsiteX27" fmla="*/ 1435100 w 3933825"/>
              <a:gd name="connsiteY27" fmla="*/ 501650 h 3759200"/>
              <a:gd name="connsiteX28" fmla="*/ 1612900 w 3933825"/>
              <a:gd name="connsiteY28" fmla="*/ 692150 h 3759200"/>
              <a:gd name="connsiteX29" fmla="*/ 1790700 w 3933825"/>
              <a:gd name="connsiteY29" fmla="*/ 863600 h 3759200"/>
              <a:gd name="connsiteX30" fmla="*/ 1943100 w 3933825"/>
              <a:gd name="connsiteY30" fmla="*/ 933450 h 3759200"/>
              <a:gd name="connsiteX31" fmla="*/ 2063750 w 3933825"/>
              <a:gd name="connsiteY31" fmla="*/ 965200 h 3759200"/>
              <a:gd name="connsiteX32" fmla="*/ 2330450 w 3933825"/>
              <a:gd name="connsiteY32" fmla="*/ 977900 h 3759200"/>
              <a:gd name="connsiteX33" fmla="*/ 2571750 w 3933825"/>
              <a:gd name="connsiteY33" fmla="*/ 1009650 h 3759200"/>
              <a:gd name="connsiteX34" fmla="*/ 2806700 w 3933825"/>
              <a:gd name="connsiteY34" fmla="*/ 1041400 h 3759200"/>
              <a:gd name="connsiteX35" fmla="*/ 3073400 w 3933825"/>
              <a:gd name="connsiteY35" fmla="*/ 1130300 h 3759200"/>
              <a:gd name="connsiteX36" fmla="*/ 3206750 w 3933825"/>
              <a:gd name="connsiteY36" fmla="*/ 1206500 h 3759200"/>
              <a:gd name="connsiteX37" fmla="*/ 3397250 w 3933825"/>
              <a:gd name="connsiteY37" fmla="*/ 1346200 h 3759200"/>
              <a:gd name="connsiteX38" fmla="*/ 3575050 w 3933825"/>
              <a:gd name="connsiteY38" fmla="*/ 1517650 h 3759200"/>
              <a:gd name="connsiteX39" fmla="*/ 3727450 w 3933825"/>
              <a:gd name="connsiteY39" fmla="*/ 1727200 h 3759200"/>
              <a:gd name="connsiteX40" fmla="*/ 3835400 w 3933825"/>
              <a:gd name="connsiteY40" fmla="*/ 1911350 h 3759200"/>
              <a:gd name="connsiteX41" fmla="*/ 3933825 w 3933825"/>
              <a:gd name="connsiteY41" fmla="*/ 2085975 h 3759200"/>
              <a:gd name="connsiteX42" fmla="*/ 3844925 w 3933825"/>
              <a:gd name="connsiteY42" fmla="*/ 2155825 h 3759200"/>
              <a:gd name="connsiteX43" fmla="*/ 2924175 w 3933825"/>
              <a:gd name="connsiteY43" fmla="*/ 3063875 h 3759200"/>
              <a:gd name="connsiteX44" fmla="*/ 2847975 w 3933825"/>
              <a:gd name="connsiteY44" fmla="*/ 3130550 h 3759200"/>
              <a:gd name="connsiteX0" fmla="*/ 2847975 w 3933825"/>
              <a:gd name="connsiteY0" fmla="*/ 3130550 h 3759200"/>
              <a:gd name="connsiteX1" fmla="*/ 2555875 w 3933825"/>
              <a:gd name="connsiteY1" fmla="*/ 3346450 h 3759200"/>
              <a:gd name="connsiteX2" fmla="*/ 2174875 w 3933825"/>
              <a:gd name="connsiteY2" fmla="*/ 3759200 h 3759200"/>
              <a:gd name="connsiteX3" fmla="*/ 2089150 w 3933825"/>
              <a:gd name="connsiteY3" fmla="*/ 3733800 h 3759200"/>
              <a:gd name="connsiteX4" fmla="*/ 1657350 w 3933825"/>
              <a:gd name="connsiteY4" fmla="*/ 3505200 h 3759200"/>
              <a:gd name="connsiteX5" fmla="*/ 1428750 w 3933825"/>
              <a:gd name="connsiteY5" fmla="*/ 3333750 h 3759200"/>
              <a:gd name="connsiteX6" fmla="*/ 1187450 w 3933825"/>
              <a:gd name="connsiteY6" fmla="*/ 3117850 h 3759200"/>
              <a:gd name="connsiteX7" fmla="*/ 914400 w 3933825"/>
              <a:gd name="connsiteY7" fmla="*/ 2819400 h 3759200"/>
              <a:gd name="connsiteX8" fmla="*/ 692150 w 3933825"/>
              <a:gd name="connsiteY8" fmla="*/ 2546350 h 3759200"/>
              <a:gd name="connsiteX9" fmla="*/ 355600 w 3933825"/>
              <a:gd name="connsiteY9" fmla="*/ 2006600 h 3759200"/>
              <a:gd name="connsiteX10" fmla="*/ 152400 w 3933825"/>
              <a:gd name="connsiteY10" fmla="*/ 1600200 h 3759200"/>
              <a:gd name="connsiteX11" fmla="*/ 31750 w 3933825"/>
              <a:gd name="connsiteY11" fmla="*/ 1238250 h 3759200"/>
              <a:gd name="connsiteX12" fmla="*/ 0 w 3933825"/>
              <a:gd name="connsiteY12" fmla="*/ 1028700 h 3759200"/>
              <a:gd name="connsiteX13" fmla="*/ 6350 w 3933825"/>
              <a:gd name="connsiteY13" fmla="*/ 812800 h 3759200"/>
              <a:gd name="connsiteX14" fmla="*/ 44450 w 3933825"/>
              <a:gd name="connsiteY14" fmla="*/ 628650 h 3759200"/>
              <a:gd name="connsiteX15" fmla="*/ 95250 w 3933825"/>
              <a:gd name="connsiteY15" fmla="*/ 469900 h 3759200"/>
              <a:gd name="connsiteX16" fmla="*/ 190500 w 3933825"/>
              <a:gd name="connsiteY16" fmla="*/ 317500 h 3759200"/>
              <a:gd name="connsiteX17" fmla="*/ 292100 w 3933825"/>
              <a:gd name="connsiteY17" fmla="*/ 228600 h 3759200"/>
              <a:gd name="connsiteX18" fmla="*/ 457200 w 3933825"/>
              <a:gd name="connsiteY18" fmla="*/ 107950 h 3759200"/>
              <a:gd name="connsiteX19" fmla="*/ 584200 w 3933825"/>
              <a:gd name="connsiteY19" fmla="*/ 44450 h 3759200"/>
              <a:gd name="connsiteX20" fmla="*/ 666750 w 3933825"/>
              <a:gd name="connsiteY20" fmla="*/ 19050 h 3759200"/>
              <a:gd name="connsiteX21" fmla="*/ 755650 w 3933825"/>
              <a:gd name="connsiteY21" fmla="*/ 0 h 3759200"/>
              <a:gd name="connsiteX22" fmla="*/ 831850 w 3933825"/>
              <a:gd name="connsiteY22" fmla="*/ 12700 h 3759200"/>
              <a:gd name="connsiteX23" fmla="*/ 908050 w 3933825"/>
              <a:gd name="connsiteY23" fmla="*/ 31750 h 3759200"/>
              <a:gd name="connsiteX24" fmla="*/ 1009650 w 3933825"/>
              <a:gd name="connsiteY24" fmla="*/ 82550 h 3759200"/>
              <a:gd name="connsiteX25" fmla="*/ 1149350 w 3933825"/>
              <a:gd name="connsiteY25" fmla="*/ 196850 h 3759200"/>
              <a:gd name="connsiteX26" fmla="*/ 1282700 w 3933825"/>
              <a:gd name="connsiteY26" fmla="*/ 323850 h 3759200"/>
              <a:gd name="connsiteX27" fmla="*/ 1435100 w 3933825"/>
              <a:gd name="connsiteY27" fmla="*/ 501650 h 3759200"/>
              <a:gd name="connsiteX28" fmla="*/ 1612900 w 3933825"/>
              <a:gd name="connsiteY28" fmla="*/ 692150 h 3759200"/>
              <a:gd name="connsiteX29" fmla="*/ 1790700 w 3933825"/>
              <a:gd name="connsiteY29" fmla="*/ 863600 h 3759200"/>
              <a:gd name="connsiteX30" fmla="*/ 1943100 w 3933825"/>
              <a:gd name="connsiteY30" fmla="*/ 933450 h 3759200"/>
              <a:gd name="connsiteX31" fmla="*/ 2063750 w 3933825"/>
              <a:gd name="connsiteY31" fmla="*/ 965200 h 3759200"/>
              <a:gd name="connsiteX32" fmla="*/ 2330450 w 3933825"/>
              <a:gd name="connsiteY32" fmla="*/ 977900 h 3759200"/>
              <a:gd name="connsiteX33" fmla="*/ 2571750 w 3933825"/>
              <a:gd name="connsiteY33" fmla="*/ 1009650 h 3759200"/>
              <a:gd name="connsiteX34" fmla="*/ 2806700 w 3933825"/>
              <a:gd name="connsiteY34" fmla="*/ 1041400 h 3759200"/>
              <a:gd name="connsiteX35" fmla="*/ 3073400 w 3933825"/>
              <a:gd name="connsiteY35" fmla="*/ 1130300 h 3759200"/>
              <a:gd name="connsiteX36" fmla="*/ 3206750 w 3933825"/>
              <a:gd name="connsiteY36" fmla="*/ 1206500 h 3759200"/>
              <a:gd name="connsiteX37" fmla="*/ 3397250 w 3933825"/>
              <a:gd name="connsiteY37" fmla="*/ 1346200 h 3759200"/>
              <a:gd name="connsiteX38" fmla="*/ 3575050 w 3933825"/>
              <a:gd name="connsiteY38" fmla="*/ 1517650 h 3759200"/>
              <a:gd name="connsiteX39" fmla="*/ 3727450 w 3933825"/>
              <a:gd name="connsiteY39" fmla="*/ 1727200 h 3759200"/>
              <a:gd name="connsiteX40" fmla="*/ 3835400 w 3933825"/>
              <a:gd name="connsiteY40" fmla="*/ 1911350 h 3759200"/>
              <a:gd name="connsiteX41" fmla="*/ 3933825 w 3933825"/>
              <a:gd name="connsiteY41" fmla="*/ 2085975 h 3759200"/>
              <a:gd name="connsiteX42" fmla="*/ 3844925 w 3933825"/>
              <a:gd name="connsiteY42" fmla="*/ 2155825 h 3759200"/>
              <a:gd name="connsiteX43" fmla="*/ 2924175 w 3933825"/>
              <a:gd name="connsiteY43" fmla="*/ 3063875 h 3759200"/>
              <a:gd name="connsiteX44" fmla="*/ 2847975 w 3933825"/>
              <a:gd name="connsiteY44" fmla="*/ 3130550 h 3759200"/>
              <a:gd name="connsiteX0" fmla="*/ 3133725 w 3933825"/>
              <a:gd name="connsiteY0" fmla="*/ 2835275 h 3759200"/>
              <a:gd name="connsiteX1" fmla="*/ 2555875 w 3933825"/>
              <a:gd name="connsiteY1" fmla="*/ 3346450 h 3759200"/>
              <a:gd name="connsiteX2" fmla="*/ 2174875 w 3933825"/>
              <a:gd name="connsiteY2" fmla="*/ 3759200 h 3759200"/>
              <a:gd name="connsiteX3" fmla="*/ 2089150 w 3933825"/>
              <a:gd name="connsiteY3" fmla="*/ 3733800 h 3759200"/>
              <a:gd name="connsiteX4" fmla="*/ 1657350 w 3933825"/>
              <a:gd name="connsiteY4" fmla="*/ 3505200 h 3759200"/>
              <a:gd name="connsiteX5" fmla="*/ 1428750 w 3933825"/>
              <a:gd name="connsiteY5" fmla="*/ 3333750 h 3759200"/>
              <a:gd name="connsiteX6" fmla="*/ 1187450 w 3933825"/>
              <a:gd name="connsiteY6" fmla="*/ 3117850 h 3759200"/>
              <a:gd name="connsiteX7" fmla="*/ 914400 w 3933825"/>
              <a:gd name="connsiteY7" fmla="*/ 2819400 h 3759200"/>
              <a:gd name="connsiteX8" fmla="*/ 692150 w 3933825"/>
              <a:gd name="connsiteY8" fmla="*/ 2546350 h 3759200"/>
              <a:gd name="connsiteX9" fmla="*/ 355600 w 3933825"/>
              <a:gd name="connsiteY9" fmla="*/ 2006600 h 3759200"/>
              <a:gd name="connsiteX10" fmla="*/ 152400 w 3933825"/>
              <a:gd name="connsiteY10" fmla="*/ 1600200 h 3759200"/>
              <a:gd name="connsiteX11" fmla="*/ 31750 w 3933825"/>
              <a:gd name="connsiteY11" fmla="*/ 1238250 h 3759200"/>
              <a:gd name="connsiteX12" fmla="*/ 0 w 3933825"/>
              <a:gd name="connsiteY12" fmla="*/ 1028700 h 3759200"/>
              <a:gd name="connsiteX13" fmla="*/ 6350 w 3933825"/>
              <a:gd name="connsiteY13" fmla="*/ 812800 h 3759200"/>
              <a:gd name="connsiteX14" fmla="*/ 44450 w 3933825"/>
              <a:gd name="connsiteY14" fmla="*/ 628650 h 3759200"/>
              <a:gd name="connsiteX15" fmla="*/ 95250 w 3933825"/>
              <a:gd name="connsiteY15" fmla="*/ 469900 h 3759200"/>
              <a:gd name="connsiteX16" fmla="*/ 190500 w 3933825"/>
              <a:gd name="connsiteY16" fmla="*/ 317500 h 3759200"/>
              <a:gd name="connsiteX17" fmla="*/ 292100 w 3933825"/>
              <a:gd name="connsiteY17" fmla="*/ 228600 h 3759200"/>
              <a:gd name="connsiteX18" fmla="*/ 457200 w 3933825"/>
              <a:gd name="connsiteY18" fmla="*/ 107950 h 3759200"/>
              <a:gd name="connsiteX19" fmla="*/ 584200 w 3933825"/>
              <a:gd name="connsiteY19" fmla="*/ 44450 h 3759200"/>
              <a:gd name="connsiteX20" fmla="*/ 666750 w 3933825"/>
              <a:gd name="connsiteY20" fmla="*/ 19050 h 3759200"/>
              <a:gd name="connsiteX21" fmla="*/ 755650 w 3933825"/>
              <a:gd name="connsiteY21" fmla="*/ 0 h 3759200"/>
              <a:gd name="connsiteX22" fmla="*/ 831850 w 3933825"/>
              <a:gd name="connsiteY22" fmla="*/ 12700 h 3759200"/>
              <a:gd name="connsiteX23" fmla="*/ 908050 w 3933825"/>
              <a:gd name="connsiteY23" fmla="*/ 31750 h 3759200"/>
              <a:gd name="connsiteX24" fmla="*/ 1009650 w 3933825"/>
              <a:gd name="connsiteY24" fmla="*/ 82550 h 3759200"/>
              <a:gd name="connsiteX25" fmla="*/ 1149350 w 3933825"/>
              <a:gd name="connsiteY25" fmla="*/ 196850 h 3759200"/>
              <a:gd name="connsiteX26" fmla="*/ 1282700 w 3933825"/>
              <a:gd name="connsiteY26" fmla="*/ 323850 h 3759200"/>
              <a:gd name="connsiteX27" fmla="*/ 1435100 w 3933825"/>
              <a:gd name="connsiteY27" fmla="*/ 501650 h 3759200"/>
              <a:gd name="connsiteX28" fmla="*/ 1612900 w 3933825"/>
              <a:gd name="connsiteY28" fmla="*/ 692150 h 3759200"/>
              <a:gd name="connsiteX29" fmla="*/ 1790700 w 3933825"/>
              <a:gd name="connsiteY29" fmla="*/ 863600 h 3759200"/>
              <a:gd name="connsiteX30" fmla="*/ 1943100 w 3933825"/>
              <a:gd name="connsiteY30" fmla="*/ 933450 h 3759200"/>
              <a:gd name="connsiteX31" fmla="*/ 2063750 w 3933825"/>
              <a:gd name="connsiteY31" fmla="*/ 965200 h 3759200"/>
              <a:gd name="connsiteX32" fmla="*/ 2330450 w 3933825"/>
              <a:gd name="connsiteY32" fmla="*/ 977900 h 3759200"/>
              <a:gd name="connsiteX33" fmla="*/ 2571750 w 3933825"/>
              <a:gd name="connsiteY33" fmla="*/ 1009650 h 3759200"/>
              <a:gd name="connsiteX34" fmla="*/ 2806700 w 3933825"/>
              <a:gd name="connsiteY34" fmla="*/ 1041400 h 3759200"/>
              <a:gd name="connsiteX35" fmla="*/ 3073400 w 3933825"/>
              <a:gd name="connsiteY35" fmla="*/ 1130300 h 3759200"/>
              <a:gd name="connsiteX36" fmla="*/ 3206750 w 3933825"/>
              <a:gd name="connsiteY36" fmla="*/ 1206500 h 3759200"/>
              <a:gd name="connsiteX37" fmla="*/ 3397250 w 3933825"/>
              <a:gd name="connsiteY37" fmla="*/ 1346200 h 3759200"/>
              <a:gd name="connsiteX38" fmla="*/ 3575050 w 3933825"/>
              <a:gd name="connsiteY38" fmla="*/ 1517650 h 3759200"/>
              <a:gd name="connsiteX39" fmla="*/ 3727450 w 3933825"/>
              <a:gd name="connsiteY39" fmla="*/ 1727200 h 3759200"/>
              <a:gd name="connsiteX40" fmla="*/ 3835400 w 3933825"/>
              <a:gd name="connsiteY40" fmla="*/ 1911350 h 3759200"/>
              <a:gd name="connsiteX41" fmla="*/ 3933825 w 3933825"/>
              <a:gd name="connsiteY41" fmla="*/ 2085975 h 3759200"/>
              <a:gd name="connsiteX42" fmla="*/ 3844925 w 3933825"/>
              <a:gd name="connsiteY42" fmla="*/ 2155825 h 3759200"/>
              <a:gd name="connsiteX43" fmla="*/ 2924175 w 3933825"/>
              <a:gd name="connsiteY43" fmla="*/ 3063875 h 3759200"/>
              <a:gd name="connsiteX44" fmla="*/ 3133725 w 3933825"/>
              <a:gd name="connsiteY44" fmla="*/ 2835275 h 3759200"/>
              <a:gd name="connsiteX0" fmla="*/ 3133725 w 3933825"/>
              <a:gd name="connsiteY0" fmla="*/ 2835275 h 3759200"/>
              <a:gd name="connsiteX1" fmla="*/ 2555875 w 3933825"/>
              <a:gd name="connsiteY1" fmla="*/ 3346450 h 3759200"/>
              <a:gd name="connsiteX2" fmla="*/ 2174875 w 3933825"/>
              <a:gd name="connsiteY2" fmla="*/ 3759200 h 3759200"/>
              <a:gd name="connsiteX3" fmla="*/ 2089150 w 3933825"/>
              <a:gd name="connsiteY3" fmla="*/ 3733800 h 3759200"/>
              <a:gd name="connsiteX4" fmla="*/ 1657350 w 3933825"/>
              <a:gd name="connsiteY4" fmla="*/ 3505200 h 3759200"/>
              <a:gd name="connsiteX5" fmla="*/ 1428750 w 3933825"/>
              <a:gd name="connsiteY5" fmla="*/ 3333750 h 3759200"/>
              <a:gd name="connsiteX6" fmla="*/ 1187450 w 3933825"/>
              <a:gd name="connsiteY6" fmla="*/ 3117850 h 3759200"/>
              <a:gd name="connsiteX7" fmla="*/ 914400 w 3933825"/>
              <a:gd name="connsiteY7" fmla="*/ 2819400 h 3759200"/>
              <a:gd name="connsiteX8" fmla="*/ 692150 w 3933825"/>
              <a:gd name="connsiteY8" fmla="*/ 2546350 h 3759200"/>
              <a:gd name="connsiteX9" fmla="*/ 355600 w 3933825"/>
              <a:gd name="connsiteY9" fmla="*/ 2006600 h 3759200"/>
              <a:gd name="connsiteX10" fmla="*/ 152400 w 3933825"/>
              <a:gd name="connsiteY10" fmla="*/ 1600200 h 3759200"/>
              <a:gd name="connsiteX11" fmla="*/ 31750 w 3933825"/>
              <a:gd name="connsiteY11" fmla="*/ 1238250 h 3759200"/>
              <a:gd name="connsiteX12" fmla="*/ 0 w 3933825"/>
              <a:gd name="connsiteY12" fmla="*/ 1028700 h 3759200"/>
              <a:gd name="connsiteX13" fmla="*/ 6350 w 3933825"/>
              <a:gd name="connsiteY13" fmla="*/ 812800 h 3759200"/>
              <a:gd name="connsiteX14" fmla="*/ 44450 w 3933825"/>
              <a:gd name="connsiteY14" fmla="*/ 628650 h 3759200"/>
              <a:gd name="connsiteX15" fmla="*/ 95250 w 3933825"/>
              <a:gd name="connsiteY15" fmla="*/ 469900 h 3759200"/>
              <a:gd name="connsiteX16" fmla="*/ 190500 w 3933825"/>
              <a:gd name="connsiteY16" fmla="*/ 317500 h 3759200"/>
              <a:gd name="connsiteX17" fmla="*/ 292100 w 3933825"/>
              <a:gd name="connsiteY17" fmla="*/ 228600 h 3759200"/>
              <a:gd name="connsiteX18" fmla="*/ 457200 w 3933825"/>
              <a:gd name="connsiteY18" fmla="*/ 107950 h 3759200"/>
              <a:gd name="connsiteX19" fmla="*/ 584200 w 3933825"/>
              <a:gd name="connsiteY19" fmla="*/ 44450 h 3759200"/>
              <a:gd name="connsiteX20" fmla="*/ 666750 w 3933825"/>
              <a:gd name="connsiteY20" fmla="*/ 19050 h 3759200"/>
              <a:gd name="connsiteX21" fmla="*/ 755650 w 3933825"/>
              <a:gd name="connsiteY21" fmla="*/ 0 h 3759200"/>
              <a:gd name="connsiteX22" fmla="*/ 831850 w 3933825"/>
              <a:gd name="connsiteY22" fmla="*/ 12700 h 3759200"/>
              <a:gd name="connsiteX23" fmla="*/ 908050 w 3933825"/>
              <a:gd name="connsiteY23" fmla="*/ 31750 h 3759200"/>
              <a:gd name="connsiteX24" fmla="*/ 1009650 w 3933825"/>
              <a:gd name="connsiteY24" fmla="*/ 82550 h 3759200"/>
              <a:gd name="connsiteX25" fmla="*/ 1149350 w 3933825"/>
              <a:gd name="connsiteY25" fmla="*/ 196850 h 3759200"/>
              <a:gd name="connsiteX26" fmla="*/ 1282700 w 3933825"/>
              <a:gd name="connsiteY26" fmla="*/ 323850 h 3759200"/>
              <a:gd name="connsiteX27" fmla="*/ 1435100 w 3933825"/>
              <a:gd name="connsiteY27" fmla="*/ 501650 h 3759200"/>
              <a:gd name="connsiteX28" fmla="*/ 1612900 w 3933825"/>
              <a:gd name="connsiteY28" fmla="*/ 692150 h 3759200"/>
              <a:gd name="connsiteX29" fmla="*/ 1790700 w 3933825"/>
              <a:gd name="connsiteY29" fmla="*/ 863600 h 3759200"/>
              <a:gd name="connsiteX30" fmla="*/ 1943100 w 3933825"/>
              <a:gd name="connsiteY30" fmla="*/ 933450 h 3759200"/>
              <a:gd name="connsiteX31" fmla="*/ 2063750 w 3933825"/>
              <a:gd name="connsiteY31" fmla="*/ 965200 h 3759200"/>
              <a:gd name="connsiteX32" fmla="*/ 2330450 w 3933825"/>
              <a:gd name="connsiteY32" fmla="*/ 977900 h 3759200"/>
              <a:gd name="connsiteX33" fmla="*/ 2571750 w 3933825"/>
              <a:gd name="connsiteY33" fmla="*/ 1009650 h 3759200"/>
              <a:gd name="connsiteX34" fmla="*/ 2806700 w 3933825"/>
              <a:gd name="connsiteY34" fmla="*/ 1041400 h 3759200"/>
              <a:gd name="connsiteX35" fmla="*/ 3073400 w 3933825"/>
              <a:gd name="connsiteY35" fmla="*/ 1130300 h 3759200"/>
              <a:gd name="connsiteX36" fmla="*/ 3206750 w 3933825"/>
              <a:gd name="connsiteY36" fmla="*/ 1206500 h 3759200"/>
              <a:gd name="connsiteX37" fmla="*/ 3397250 w 3933825"/>
              <a:gd name="connsiteY37" fmla="*/ 1346200 h 3759200"/>
              <a:gd name="connsiteX38" fmla="*/ 3575050 w 3933825"/>
              <a:gd name="connsiteY38" fmla="*/ 1517650 h 3759200"/>
              <a:gd name="connsiteX39" fmla="*/ 3727450 w 3933825"/>
              <a:gd name="connsiteY39" fmla="*/ 1727200 h 3759200"/>
              <a:gd name="connsiteX40" fmla="*/ 3835400 w 3933825"/>
              <a:gd name="connsiteY40" fmla="*/ 1911350 h 3759200"/>
              <a:gd name="connsiteX41" fmla="*/ 3933825 w 3933825"/>
              <a:gd name="connsiteY41" fmla="*/ 2085975 h 3759200"/>
              <a:gd name="connsiteX42" fmla="*/ 3844925 w 3933825"/>
              <a:gd name="connsiteY42" fmla="*/ 2155825 h 3759200"/>
              <a:gd name="connsiteX43" fmla="*/ 3495675 w 3933825"/>
              <a:gd name="connsiteY43" fmla="*/ 2444750 h 3759200"/>
              <a:gd name="connsiteX44" fmla="*/ 3133725 w 3933825"/>
              <a:gd name="connsiteY44" fmla="*/ 2835275 h 3759200"/>
              <a:gd name="connsiteX0" fmla="*/ 3105150 w 3933825"/>
              <a:gd name="connsiteY0" fmla="*/ 2835275 h 3759200"/>
              <a:gd name="connsiteX1" fmla="*/ 2555875 w 3933825"/>
              <a:gd name="connsiteY1" fmla="*/ 3346450 h 3759200"/>
              <a:gd name="connsiteX2" fmla="*/ 2174875 w 3933825"/>
              <a:gd name="connsiteY2" fmla="*/ 3759200 h 3759200"/>
              <a:gd name="connsiteX3" fmla="*/ 2089150 w 3933825"/>
              <a:gd name="connsiteY3" fmla="*/ 3733800 h 3759200"/>
              <a:gd name="connsiteX4" fmla="*/ 1657350 w 3933825"/>
              <a:gd name="connsiteY4" fmla="*/ 3505200 h 3759200"/>
              <a:gd name="connsiteX5" fmla="*/ 1428750 w 3933825"/>
              <a:gd name="connsiteY5" fmla="*/ 3333750 h 3759200"/>
              <a:gd name="connsiteX6" fmla="*/ 1187450 w 3933825"/>
              <a:gd name="connsiteY6" fmla="*/ 3117850 h 3759200"/>
              <a:gd name="connsiteX7" fmla="*/ 914400 w 3933825"/>
              <a:gd name="connsiteY7" fmla="*/ 2819400 h 3759200"/>
              <a:gd name="connsiteX8" fmla="*/ 692150 w 3933825"/>
              <a:gd name="connsiteY8" fmla="*/ 2546350 h 3759200"/>
              <a:gd name="connsiteX9" fmla="*/ 355600 w 3933825"/>
              <a:gd name="connsiteY9" fmla="*/ 2006600 h 3759200"/>
              <a:gd name="connsiteX10" fmla="*/ 152400 w 3933825"/>
              <a:gd name="connsiteY10" fmla="*/ 1600200 h 3759200"/>
              <a:gd name="connsiteX11" fmla="*/ 31750 w 3933825"/>
              <a:gd name="connsiteY11" fmla="*/ 1238250 h 3759200"/>
              <a:gd name="connsiteX12" fmla="*/ 0 w 3933825"/>
              <a:gd name="connsiteY12" fmla="*/ 1028700 h 3759200"/>
              <a:gd name="connsiteX13" fmla="*/ 6350 w 3933825"/>
              <a:gd name="connsiteY13" fmla="*/ 812800 h 3759200"/>
              <a:gd name="connsiteX14" fmla="*/ 44450 w 3933825"/>
              <a:gd name="connsiteY14" fmla="*/ 628650 h 3759200"/>
              <a:gd name="connsiteX15" fmla="*/ 95250 w 3933825"/>
              <a:gd name="connsiteY15" fmla="*/ 469900 h 3759200"/>
              <a:gd name="connsiteX16" fmla="*/ 190500 w 3933825"/>
              <a:gd name="connsiteY16" fmla="*/ 317500 h 3759200"/>
              <a:gd name="connsiteX17" fmla="*/ 292100 w 3933825"/>
              <a:gd name="connsiteY17" fmla="*/ 228600 h 3759200"/>
              <a:gd name="connsiteX18" fmla="*/ 457200 w 3933825"/>
              <a:gd name="connsiteY18" fmla="*/ 107950 h 3759200"/>
              <a:gd name="connsiteX19" fmla="*/ 584200 w 3933825"/>
              <a:gd name="connsiteY19" fmla="*/ 44450 h 3759200"/>
              <a:gd name="connsiteX20" fmla="*/ 666750 w 3933825"/>
              <a:gd name="connsiteY20" fmla="*/ 19050 h 3759200"/>
              <a:gd name="connsiteX21" fmla="*/ 755650 w 3933825"/>
              <a:gd name="connsiteY21" fmla="*/ 0 h 3759200"/>
              <a:gd name="connsiteX22" fmla="*/ 831850 w 3933825"/>
              <a:gd name="connsiteY22" fmla="*/ 12700 h 3759200"/>
              <a:gd name="connsiteX23" fmla="*/ 908050 w 3933825"/>
              <a:gd name="connsiteY23" fmla="*/ 31750 h 3759200"/>
              <a:gd name="connsiteX24" fmla="*/ 1009650 w 3933825"/>
              <a:gd name="connsiteY24" fmla="*/ 82550 h 3759200"/>
              <a:gd name="connsiteX25" fmla="*/ 1149350 w 3933825"/>
              <a:gd name="connsiteY25" fmla="*/ 196850 h 3759200"/>
              <a:gd name="connsiteX26" fmla="*/ 1282700 w 3933825"/>
              <a:gd name="connsiteY26" fmla="*/ 323850 h 3759200"/>
              <a:gd name="connsiteX27" fmla="*/ 1435100 w 3933825"/>
              <a:gd name="connsiteY27" fmla="*/ 501650 h 3759200"/>
              <a:gd name="connsiteX28" fmla="*/ 1612900 w 3933825"/>
              <a:gd name="connsiteY28" fmla="*/ 692150 h 3759200"/>
              <a:gd name="connsiteX29" fmla="*/ 1790700 w 3933825"/>
              <a:gd name="connsiteY29" fmla="*/ 863600 h 3759200"/>
              <a:gd name="connsiteX30" fmla="*/ 1943100 w 3933825"/>
              <a:gd name="connsiteY30" fmla="*/ 933450 h 3759200"/>
              <a:gd name="connsiteX31" fmla="*/ 2063750 w 3933825"/>
              <a:gd name="connsiteY31" fmla="*/ 965200 h 3759200"/>
              <a:gd name="connsiteX32" fmla="*/ 2330450 w 3933825"/>
              <a:gd name="connsiteY32" fmla="*/ 977900 h 3759200"/>
              <a:gd name="connsiteX33" fmla="*/ 2571750 w 3933825"/>
              <a:gd name="connsiteY33" fmla="*/ 1009650 h 3759200"/>
              <a:gd name="connsiteX34" fmla="*/ 2806700 w 3933825"/>
              <a:gd name="connsiteY34" fmla="*/ 1041400 h 3759200"/>
              <a:gd name="connsiteX35" fmla="*/ 3073400 w 3933825"/>
              <a:gd name="connsiteY35" fmla="*/ 1130300 h 3759200"/>
              <a:gd name="connsiteX36" fmla="*/ 3206750 w 3933825"/>
              <a:gd name="connsiteY36" fmla="*/ 1206500 h 3759200"/>
              <a:gd name="connsiteX37" fmla="*/ 3397250 w 3933825"/>
              <a:gd name="connsiteY37" fmla="*/ 1346200 h 3759200"/>
              <a:gd name="connsiteX38" fmla="*/ 3575050 w 3933825"/>
              <a:gd name="connsiteY38" fmla="*/ 1517650 h 3759200"/>
              <a:gd name="connsiteX39" fmla="*/ 3727450 w 3933825"/>
              <a:gd name="connsiteY39" fmla="*/ 1727200 h 3759200"/>
              <a:gd name="connsiteX40" fmla="*/ 3835400 w 3933825"/>
              <a:gd name="connsiteY40" fmla="*/ 1911350 h 3759200"/>
              <a:gd name="connsiteX41" fmla="*/ 3933825 w 3933825"/>
              <a:gd name="connsiteY41" fmla="*/ 2085975 h 3759200"/>
              <a:gd name="connsiteX42" fmla="*/ 3844925 w 3933825"/>
              <a:gd name="connsiteY42" fmla="*/ 2155825 h 3759200"/>
              <a:gd name="connsiteX43" fmla="*/ 3495675 w 3933825"/>
              <a:gd name="connsiteY43" fmla="*/ 2444750 h 3759200"/>
              <a:gd name="connsiteX44" fmla="*/ 3105150 w 3933825"/>
              <a:gd name="connsiteY44" fmla="*/ 2835275 h 3759200"/>
              <a:gd name="connsiteX0" fmla="*/ 3105150 w 3933825"/>
              <a:gd name="connsiteY0" fmla="*/ 2835275 h 3759200"/>
              <a:gd name="connsiteX1" fmla="*/ 2555875 w 3933825"/>
              <a:gd name="connsiteY1" fmla="*/ 3346450 h 3759200"/>
              <a:gd name="connsiteX2" fmla="*/ 2174875 w 3933825"/>
              <a:gd name="connsiteY2" fmla="*/ 3759200 h 3759200"/>
              <a:gd name="connsiteX3" fmla="*/ 2089150 w 3933825"/>
              <a:gd name="connsiteY3" fmla="*/ 3733800 h 3759200"/>
              <a:gd name="connsiteX4" fmla="*/ 1657350 w 3933825"/>
              <a:gd name="connsiteY4" fmla="*/ 3505200 h 3759200"/>
              <a:gd name="connsiteX5" fmla="*/ 1428750 w 3933825"/>
              <a:gd name="connsiteY5" fmla="*/ 3333750 h 3759200"/>
              <a:gd name="connsiteX6" fmla="*/ 1187450 w 3933825"/>
              <a:gd name="connsiteY6" fmla="*/ 3117850 h 3759200"/>
              <a:gd name="connsiteX7" fmla="*/ 914400 w 3933825"/>
              <a:gd name="connsiteY7" fmla="*/ 2819400 h 3759200"/>
              <a:gd name="connsiteX8" fmla="*/ 692150 w 3933825"/>
              <a:gd name="connsiteY8" fmla="*/ 2546350 h 3759200"/>
              <a:gd name="connsiteX9" fmla="*/ 355600 w 3933825"/>
              <a:gd name="connsiteY9" fmla="*/ 2006600 h 3759200"/>
              <a:gd name="connsiteX10" fmla="*/ 152400 w 3933825"/>
              <a:gd name="connsiteY10" fmla="*/ 1600200 h 3759200"/>
              <a:gd name="connsiteX11" fmla="*/ 31750 w 3933825"/>
              <a:gd name="connsiteY11" fmla="*/ 1238250 h 3759200"/>
              <a:gd name="connsiteX12" fmla="*/ 0 w 3933825"/>
              <a:gd name="connsiteY12" fmla="*/ 1028700 h 3759200"/>
              <a:gd name="connsiteX13" fmla="*/ 6350 w 3933825"/>
              <a:gd name="connsiteY13" fmla="*/ 812800 h 3759200"/>
              <a:gd name="connsiteX14" fmla="*/ 44450 w 3933825"/>
              <a:gd name="connsiteY14" fmla="*/ 628650 h 3759200"/>
              <a:gd name="connsiteX15" fmla="*/ 95250 w 3933825"/>
              <a:gd name="connsiteY15" fmla="*/ 469900 h 3759200"/>
              <a:gd name="connsiteX16" fmla="*/ 190500 w 3933825"/>
              <a:gd name="connsiteY16" fmla="*/ 317500 h 3759200"/>
              <a:gd name="connsiteX17" fmla="*/ 292100 w 3933825"/>
              <a:gd name="connsiteY17" fmla="*/ 228600 h 3759200"/>
              <a:gd name="connsiteX18" fmla="*/ 457200 w 3933825"/>
              <a:gd name="connsiteY18" fmla="*/ 107950 h 3759200"/>
              <a:gd name="connsiteX19" fmla="*/ 584200 w 3933825"/>
              <a:gd name="connsiteY19" fmla="*/ 44450 h 3759200"/>
              <a:gd name="connsiteX20" fmla="*/ 666750 w 3933825"/>
              <a:gd name="connsiteY20" fmla="*/ 19050 h 3759200"/>
              <a:gd name="connsiteX21" fmla="*/ 755650 w 3933825"/>
              <a:gd name="connsiteY21" fmla="*/ 0 h 3759200"/>
              <a:gd name="connsiteX22" fmla="*/ 831850 w 3933825"/>
              <a:gd name="connsiteY22" fmla="*/ 12700 h 3759200"/>
              <a:gd name="connsiteX23" fmla="*/ 908050 w 3933825"/>
              <a:gd name="connsiteY23" fmla="*/ 31750 h 3759200"/>
              <a:gd name="connsiteX24" fmla="*/ 1009650 w 3933825"/>
              <a:gd name="connsiteY24" fmla="*/ 82550 h 3759200"/>
              <a:gd name="connsiteX25" fmla="*/ 1149350 w 3933825"/>
              <a:gd name="connsiteY25" fmla="*/ 196850 h 3759200"/>
              <a:gd name="connsiteX26" fmla="*/ 1282700 w 3933825"/>
              <a:gd name="connsiteY26" fmla="*/ 323850 h 3759200"/>
              <a:gd name="connsiteX27" fmla="*/ 1435100 w 3933825"/>
              <a:gd name="connsiteY27" fmla="*/ 501650 h 3759200"/>
              <a:gd name="connsiteX28" fmla="*/ 1612900 w 3933825"/>
              <a:gd name="connsiteY28" fmla="*/ 692150 h 3759200"/>
              <a:gd name="connsiteX29" fmla="*/ 1790700 w 3933825"/>
              <a:gd name="connsiteY29" fmla="*/ 863600 h 3759200"/>
              <a:gd name="connsiteX30" fmla="*/ 1943100 w 3933825"/>
              <a:gd name="connsiteY30" fmla="*/ 933450 h 3759200"/>
              <a:gd name="connsiteX31" fmla="*/ 2063750 w 3933825"/>
              <a:gd name="connsiteY31" fmla="*/ 965200 h 3759200"/>
              <a:gd name="connsiteX32" fmla="*/ 2330450 w 3933825"/>
              <a:gd name="connsiteY32" fmla="*/ 977900 h 3759200"/>
              <a:gd name="connsiteX33" fmla="*/ 2571750 w 3933825"/>
              <a:gd name="connsiteY33" fmla="*/ 1009650 h 3759200"/>
              <a:gd name="connsiteX34" fmla="*/ 2806700 w 3933825"/>
              <a:gd name="connsiteY34" fmla="*/ 1041400 h 3759200"/>
              <a:gd name="connsiteX35" fmla="*/ 3073400 w 3933825"/>
              <a:gd name="connsiteY35" fmla="*/ 1130300 h 3759200"/>
              <a:gd name="connsiteX36" fmla="*/ 3206750 w 3933825"/>
              <a:gd name="connsiteY36" fmla="*/ 1206500 h 3759200"/>
              <a:gd name="connsiteX37" fmla="*/ 3397250 w 3933825"/>
              <a:gd name="connsiteY37" fmla="*/ 1346200 h 3759200"/>
              <a:gd name="connsiteX38" fmla="*/ 3575050 w 3933825"/>
              <a:gd name="connsiteY38" fmla="*/ 1517650 h 3759200"/>
              <a:gd name="connsiteX39" fmla="*/ 3727450 w 3933825"/>
              <a:gd name="connsiteY39" fmla="*/ 1727200 h 3759200"/>
              <a:gd name="connsiteX40" fmla="*/ 3835400 w 3933825"/>
              <a:gd name="connsiteY40" fmla="*/ 1911350 h 3759200"/>
              <a:gd name="connsiteX41" fmla="*/ 3933825 w 3933825"/>
              <a:gd name="connsiteY41" fmla="*/ 2085975 h 3759200"/>
              <a:gd name="connsiteX42" fmla="*/ 3749675 w 3933825"/>
              <a:gd name="connsiteY42" fmla="*/ 2203450 h 3759200"/>
              <a:gd name="connsiteX43" fmla="*/ 3495675 w 3933825"/>
              <a:gd name="connsiteY43" fmla="*/ 2444750 h 3759200"/>
              <a:gd name="connsiteX44" fmla="*/ 3105150 w 3933825"/>
              <a:gd name="connsiteY44" fmla="*/ 2835275 h 3759200"/>
              <a:gd name="connsiteX0" fmla="*/ 3105150 w 3933825"/>
              <a:gd name="connsiteY0" fmla="*/ 2835275 h 3759200"/>
              <a:gd name="connsiteX1" fmla="*/ 2555875 w 3933825"/>
              <a:gd name="connsiteY1" fmla="*/ 3346450 h 3759200"/>
              <a:gd name="connsiteX2" fmla="*/ 2174875 w 3933825"/>
              <a:gd name="connsiteY2" fmla="*/ 3759200 h 3759200"/>
              <a:gd name="connsiteX3" fmla="*/ 2089150 w 3933825"/>
              <a:gd name="connsiteY3" fmla="*/ 3733800 h 3759200"/>
              <a:gd name="connsiteX4" fmla="*/ 1657350 w 3933825"/>
              <a:gd name="connsiteY4" fmla="*/ 3505200 h 3759200"/>
              <a:gd name="connsiteX5" fmla="*/ 1428750 w 3933825"/>
              <a:gd name="connsiteY5" fmla="*/ 3333750 h 3759200"/>
              <a:gd name="connsiteX6" fmla="*/ 1187450 w 3933825"/>
              <a:gd name="connsiteY6" fmla="*/ 3117850 h 3759200"/>
              <a:gd name="connsiteX7" fmla="*/ 914400 w 3933825"/>
              <a:gd name="connsiteY7" fmla="*/ 2819400 h 3759200"/>
              <a:gd name="connsiteX8" fmla="*/ 692150 w 3933825"/>
              <a:gd name="connsiteY8" fmla="*/ 2546350 h 3759200"/>
              <a:gd name="connsiteX9" fmla="*/ 355600 w 3933825"/>
              <a:gd name="connsiteY9" fmla="*/ 2006600 h 3759200"/>
              <a:gd name="connsiteX10" fmla="*/ 152400 w 3933825"/>
              <a:gd name="connsiteY10" fmla="*/ 1600200 h 3759200"/>
              <a:gd name="connsiteX11" fmla="*/ 31750 w 3933825"/>
              <a:gd name="connsiteY11" fmla="*/ 1238250 h 3759200"/>
              <a:gd name="connsiteX12" fmla="*/ 0 w 3933825"/>
              <a:gd name="connsiteY12" fmla="*/ 1028700 h 3759200"/>
              <a:gd name="connsiteX13" fmla="*/ 6350 w 3933825"/>
              <a:gd name="connsiteY13" fmla="*/ 812800 h 3759200"/>
              <a:gd name="connsiteX14" fmla="*/ 44450 w 3933825"/>
              <a:gd name="connsiteY14" fmla="*/ 628650 h 3759200"/>
              <a:gd name="connsiteX15" fmla="*/ 95250 w 3933825"/>
              <a:gd name="connsiteY15" fmla="*/ 469900 h 3759200"/>
              <a:gd name="connsiteX16" fmla="*/ 190500 w 3933825"/>
              <a:gd name="connsiteY16" fmla="*/ 317500 h 3759200"/>
              <a:gd name="connsiteX17" fmla="*/ 292100 w 3933825"/>
              <a:gd name="connsiteY17" fmla="*/ 228600 h 3759200"/>
              <a:gd name="connsiteX18" fmla="*/ 457200 w 3933825"/>
              <a:gd name="connsiteY18" fmla="*/ 107950 h 3759200"/>
              <a:gd name="connsiteX19" fmla="*/ 584200 w 3933825"/>
              <a:gd name="connsiteY19" fmla="*/ 44450 h 3759200"/>
              <a:gd name="connsiteX20" fmla="*/ 666750 w 3933825"/>
              <a:gd name="connsiteY20" fmla="*/ 19050 h 3759200"/>
              <a:gd name="connsiteX21" fmla="*/ 755650 w 3933825"/>
              <a:gd name="connsiteY21" fmla="*/ 0 h 3759200"/>
              <a:gd name="connsiteX22" fmla="*/ 831850 w 3933825"/>
              <a:gd name="connsiteY22" fmla="*/ 12700 h 3759200"/>
              <a:gd name="connsiteX23" fmla="*/ 908050 w 3933825"/>
              <a:gd name="connsiteY23" fmla="*/ 31750 h 3759200"/>
              <a:gd name="connsiteX24" fmla="*/ 1009650 w 3933825"/>
              <a:gd name="connsiteY24" fmla="*/ 82550 h 3759200"/>
              <a:gd name="connsiteX25" fmla="*/ 1149350 w 3933825"/>
              <a:gd name="connsiteY25" fmla="*/ 196850 h 3759200"/>
              <a:gd name="connsiteX26" fmla="*/ 1282700 w 3933825"/>
              <a:gd name="connsiteY26" fmla="*/ 323850 h 3759200"/>
              <a:gd name="connsiteX27" fmla="*/ 1435100 w 3933825"/>
              <a:gd name="connsiteY27" fmla="*/ 501650 h 3759200"/>
              <a:gd name="connsiteX28" fmla="*/ 1612900 w 3933825"/>
              <a:gd name="connsiteY28" fmla="*/ 692150 h 3759200"/>
              <a:gd name="connsiteX29" fmla="*/ 1790700 w 3933825"/>
              <a:gd name="connsiteY29" fmla="*/ 863600 h 3759200"/>
              <a:gd name="connsiteX30" fmla="*/ 1943100 w 3933825"/>
              <a:gd name="connsiteY30" fmla="*/ 933450 h 3759200"/>
              <a:gd name="connsiteX31" fmla="*/ 2063750 w 3933825"/>
              <a:gd name="connsiteY31" fmla="*/ 965200 h 3759200"/>
              <a:gd name="connsiteX32" fmla="*/ 2330450 w 3933825"/>
              <a:gd name="connsiteY32" fmla="*/ 977900 h 3759200"/>
              <a:gd name="connsiteX33" fmla="*/ 2571750 w 3933825"/>
              <a:gd name="connsiteY33" fmla="*/ 1009650 h 3759200"/>
              <a:gd name="connsiteX34" fmla="*/ 2806700 w 3933825"/>
              <a:gd name="connsiteY34" fmla="*/ 1041400 h 3759200"/>
              <a:gd name="connsiteX35" fmla="*/ 3073400 w 3933825"/>
              <a:gd name="connsiteY35" fmla="*/ 1130300 h 3759200"/>
              <a:gd name="connsiteX36" fmla="*/ 3206750 w 3933825"/>
              <a:gd name="connsiteY36" fmla="*/ 1206500 h 3759200"/>
              <a:gd name="connsiteX37" fmla="*/ 3397250 w 3933825"/>
              <a:gd name="connsiteY37" fmla="*/ 1346200 h 3759200"/>
              <a:gd name="connsiteX38" fmla="*/ 3575050 w 3933825"/>
              <a:gd name="connsiteY38" fmla="*/ 1517650 h 3759200"/>
              <a:gd name="connsiteX39" fmla="*/ 3727450 w 3933825"/>
              <a:gd name="connsiteY39" fmla="*/ 1727200 h 3759200"/>
              <a:gd name="connsiteX40" fmla="*/ 3835400 w 3933825"/>
              <a:gd name="connsiteY40" fmla="*/ 1911350 h 3759200"/>
              <a:gd name="connsiteX41" fmla="*/ 3933825 w 3933825"/>
              <a:gd name="connsiteY41" fmla="*/ 2038350 h 3759200"/>
              <a:gd name="connsiteX42" fmla="*/ 3749675 w 3933825"/>
              <a:gd name="connsiteY42" fmla="*/ 2203450 h 3759200"/>
              <a:gd name="connsiteX43" fmla="*/ 3495675 w 3933825"/>
              <a:gd name="connsiteY43" fmla="*/ 2444750 h 3759200"/>
              <a:gd name="connsiteX44" fmla="*/ 3105150 w 3933825"/>
              <a:gd name="connsiteY44" fmla="*/ 2835275 h 3759200"/>
              <a:gd name="connsiteX0" fmla="*/ 3105150 w 3895725"/>
              <a:gd name="connsiteY0" fmla="*/ 2835275 h 3759200"/>
              <a:gd name="connsiteX1" fmla="*/ 2555875 w 3895725"/>
              <a:gd name="connsiteY1" fmla="*/ 3346450 h 3759200"/>
              <a:gd name="connsiteX2" fmla="*/ 2174875 w 3895725"/>
              <a:gd name="connsiteY2" fmla="*/ 3759200 h 3759200"/>
              <a:gd name="connsiteX3" fmla="*/ 2089150 w 3895725"/>
              <a:gd name="connsiteY3" fmla="*/ 3733800 h 3759200"/>
              <a:gd name="connsiteX4" fmla="*/ 1657350 w 3895725"/>
              <a:gd name="connsiteY4" fmla="*/ 3505200 h 3759200"/>
              <a:gd name="connsiteX5" fmla="*/ 1428750 w 3895725"/>
              <a:gd name="connsiteY5" fmla="*/ 3333750 h 3759200"/>
              <a:gd name="connsiteX6" fmla="*/ 1187450 w 3895725"/>
              <a:gd name="connsiteY6" fmla="*/ 3117850 h 3759200"/>
              <a:gd name="connsiteX7" fmla="*/ 914400 w 3895725"/>
              <a:gd name="connsiteY7" fmla="*/ 2819400 h 3759200"/>
              <a:gd name="connsiteX8" fmla="*/ 692150 w 3895725"/>
              <a:gd name="connsiteY8" fmla="*/ 2546350 h 3759200"/>
              <a:gd name="connsiteX9" fmla="*/ 355600 w 3895725"/>
              <a:gd name="connsiteY9" fmla="*/ 2006600 h 3759200"/>
              <a:gd name="connsiteX10" fmla="*/ 152400 w 3895725"/>
              <a:gd name="connsiteY10" fmla="*/ 1600200 h 3759200"/>
              <a:gd name="connsiteX11" fmla="*/ 31750 w 3895725"/>
              <a:gd name="connsiteY11" fmla="*/ 1238250 h 3759200"/>
              <a:gd name="connsiteX12" fmla="*/ 0 w 3895725"/>
              <a:gd name="connsiteY12" fmla="*/ 1028700 h 3759200"/>
              <a:gd name="connsiteX13" fmla="*/ 6350 w 3895725"/>
              <a:gd name="connsiteY13" fmla="*/ 812800 h 3759200"/>
              <a:gd name="connsiteX14" fmla="*/ 44450 w 3895725"/>
              <a:gd name="connsiteY14" fmla="*/ 628650 h 3759200"/>
              <a:gd name="connsiteX15" fmla="*/ 95250 w 3895725"/>
              <a:gd name="connsiteY15" fmla="*/ 469900 h 3759200"/>
              <a:gd name="connsiteX16" fmla="*/ 190500 w 3895725"/>
              <a:gd name="connsiteY16" fmla="*/ 317500 h 3759200"/>
              <a:gd name="connsiteX17" fmla="*/ 292100 w 3895725"/>
              <a:gd name="connsiteY17" fmla="*/ 228600 h 3759200"/>
              <a:gd name="connsiteX18" fmla="*/ 457200 w 3895725"/>
              <a:gd name="connsiteY18" fmla="*/ 107950 h 3759200"/>
              <a:gd name="connsiteX19" fmla="*/ 584200 w 3895725"/>
              <a:gd name="connsiteY19" fmla="*/ 44450 h 3759200"/>
              <a:gd name="connsiteX20" fmla="*/ 666750 w 3895725"/>
              <a:gd name="connsiteY20" fmla="*/ 19050 h 3759200"/>
              <a:gd name="connsiteX21" fmla="*/ 755650 w 3895725"/>
              <a:gd name="connsiteY21" fmla="*/ 0 h 3759200"/>
              <a:gd name="connsiteX22" fmla="*/ 831850 w 3895725"/>
              <a:gd name="connsiteY22" fmla="*/ 12700 h 3759200"/>
              <a:gd name="connsiteX23" fmla="*/ 908050 w 3895725"/>
              <a:gd name="connsiteY23" fmla="*/ 31750 h 3759200"/>
              <a:gd name="connsiteX24" fmla="*/ 1009650 w 3895725"/>
              <a:gd name="connsiteY24" fmla="*/ 82550 h 3759200"/>
              <a:gd name="connsiteX25" fmla="*/ 1149350 w 3895725"/>
              <a:gd name="connsiteY25" fmla="*/ 196850 h 3759200"/>
              <a:gd name="connsiteX26" fmla="*/ 1282700 w 3895725"/>
              <a:gd name="connsiteY26" fmla="*/ 323850 h 3759200"/>
              <a:gd name="connsiteX27" fmla="*/ 1435100 w 3895725"/>
              <a:gd name="connsiteY27" fmla="*/ 501650 h 3759200"/>
              <a:gd name="connsiteX28" fmla="*/ 1612900 w 3895725"/>
              <a:gd name="connsiteY28" fmla="*/ 692150 h 3759200"/>
              <a:gd name="connsiteX29" fmla="*/ 1790700 w 3895725"/>
              <a:gd name="connsiteY29" fmla="*/ 863600 h 3759200"/>
              <a:gd name="connsiteX30" fmla="*/ 1943100 w 3895725"/>
              <a:gd name="connsiteY30" fmla="*/ 933450 h 3759200"/>
              <a:gd name="connsiteX31" fmla="*/ 2063750 w 3895725"/>
              <a:gd name="connsiteY31" fmla="*/ 965200 h 3759200"/>
              <a:gd name="connsiteX32" fmla="*/ 2330450 w 3895725"/>
              <a:gd name="connsiteY32" fmla="*/ 977900 h 3759200"/>
              <a:gd name="connsiteX33" fmla="*/ 2571750 w 3895725"/>
              <a:gd name="connsiteY33" fmla="*/ 1009650 h 3759200"/>
              <a:gd name="connsiteX34" fmla="*/ 2806700 w 3895725"/>
              <a:gd name="connsiteY34" fmla="*/ 1041400 h 3759200"/>
              <a:gd name="connsiteX35" fmla="*/ 3073400 w 3895725"/>
              <a:gd name="connsiteY35" fmla="*/ 1130300 h 3759200"/>
              <a:gd name="connsiteX36" fmla="*/ 3206750 w 3895725"/>
              <a:gd name="connsiteY36" fmla="*/ 1206500 h 3759200"/>
              <a:gd name="connsiteX37" fmla="*/ 3397250 w 3895725"/>
              <a:gd name="connsiteY37" fmla="*/ 1346200 h 3759200"/>
              <a:gd name="connsiteX38" fmla="*/ 3575050 w 3895725"/>
              <a:gd name="connsiteY38" fmla="*/ 1517650 h 3759200"/>
              <a:gd name="connsiteX39" fmla="*/ 3727450 w 3895725"/>
              <a:gd name="connsiteY39" fmla="*/ 1727200 h 3759200"/>
              <a:gd name="connsiteX40" fmla="*/ 3835400 w 3895725"/>
              <a:gd name="connsiteY40" fmla="*/ 1911350 h 3759200"/>
              <a:gd name="connsiteX41" fmla="*/ 3895725 w 3895725"/>
              <a:gd name="connsiteY41" fmla="*/ 2057400 h 3759200"/>
              <a:gd name="connsiteX42" fmla="*/ 3749675 w 3895725"/>
              <a:gd name="connsiteY42" fmla="*/ 2203450 h 3759200"/>
              <a:gd name="connsiteX43" fmla="*/ 3495675 w 3895725"/>
              <a:gd name="connsiteY43" fmla="*/ 2444750 h 3759200"/>
              <a:gd name="connsiteX44" fmla="*/ 3105150 w 3895725"/>
              <a:gd name="connsiteY44" fmla="*/ 2835275 h 3759200"/>
              <a:gd name="connsiteX0" fmla="*/ 3105150 w 3895725"/>
              <a:gd name="connsiteY0" fmla="*/ 2835275 h 3733800"/>
              <a:gd name="connsiteX1" fmla="*/ 2555875 w 3895725"/>
              <a:gd name="connsiteY1" fmla="*/ 3346450 h 3733800"/>
              <a:gd name="connsiteX2" fmla="*/ 2187575 w 3895725"/>
              <a:gd name="connsiteY2" fmla="*/ 3708400 h 3733800"/>
              <a:gd name="connsiteX3" fmla="*/ 2089150 w 3895725"/>
              <a:gd name="connsiteY3" fmla="*/ 3733800 h 3733800"/>
              <a:gd name="connsiteX4" fmla="*/ 1657350 w 3895725"/>
              <a:gd name="connsiteY4" fmla="*/ 3505200 h 3733800"/>
              <a:gd name="connsiteX5" fmla="*/ 1428750 w 3895725"/>
              <a:gd name="connsiteY5" fmla="*/ 3333750 h 3733800"/>
              <a:gd name="connsiteX6" fmla="*/ 1187450 w 3895725"/>
              <a:gd name="connsiteY6" fmla="*/ 3117850 h 3733800"/>
              <a:gd name="connsiteX7" fmla="*/ 914400 w 3895725"/>
              <a:gd name="connsiteY7" fmla="*/ 2819400 h 3733800"/>
              <a:gd name="connsiteX8" fmla="*/ 692150 w 3895725"/>
              <a:gd name="connsiteY8" fmla="*/ 2546350 h 3733800"/>
              <a:gd name="connsiteX9" fmla="*/ 355600 w 3895725"/>
              <a:gd name="connsiteY9" fmla="*/ 2006600 h 3733800"/>
              <a:gd name="connsiteX10" fmla="*/ 152400 w 3895725"/>
              <a:gd name="connsiteY10" fmla="*/ 1600200 h 3733800"/>
              <a:gd name="connsiteX11" fmla="*/ 31750 w 3895725"/>
              <a:gd name="connsiteY11" fmla="*/ 1238250 h 3733800"/>
              <a:gd name="connsiteX12" fmla="*/ 0 w 3895725"/>
              <a:gd name="connsiteY12" fmla="*/ 1028700 h 3733800"/>
              <a:gd name="connsiteX13" fmla="*/ 6350 w 3895725"/>
              <a:gd name="connsiteY13" fmla="*/ 812800 h 3733800"/>
              <a:gd name="connsiteX14" fmla="*/ 44450 w 3895725"/>
              <a:gd name="connsiteY14" fmla="*/ 628650 h 3733800"/>
              <a:gd name="connsiteX15" fmla="*/ 95250 w 3895725"/>
              <a:gd name="connsiteY15" fmla="*/ 469900 h 3733800"/>
              <a:gd name="connsiteX16" fmla="*/ 190500 w 3895725"/>
              <a:gd name="connsiteY16" fmla="*/ 317500 h 3733800"/>
              <a:gd name="connsiteX17" fmla="*/ 292100 w 3895725"/>
              <a:gd name="connsiteY17" fmla="*/ 228600 h 3733800"/>
              <a:gd name="connsiteX18" fmla="*/ 457200 w 3895725"/>
              <a:gd name="connsiteY18" fmla="*/ 107950 h 3733800"/>
              <a:gd name="connsiteX19" fmla="*/ 584200 w 3895725"/>
              <a:gd name="connsiteY19" fmla="*/ 44450 h 3733800"/>
              <a:gd name="connsiteX20" fmla="*/ 666750 w 3895725"/>
              <a:gd name="connsiteY20" fmla="*/ 19050 h 3733800"/>
              <a:gd name="connsiteX21" fmla="*/ 755650 w 3895725"/>
              <a:gd name="connsiteY21" fmla="*/ 0 h 3733800"/>
              <a:gd name="connsiteX22" fmla="*/ 831850 w 3895725"/>
              <a:gd name="connsiteY22" fmla="*/ 12700 h 3733800"/>
              <a:gd name="connsiteX23" fmla="*/ 908050 w 3895725"/>
              <a:gd name="connsiteY23" fmla="*/ 31750 h 3733800"/>
              <a:gd name="connsiteX24" fmla="*/ 1009650 w 3895725"/>
              <a:gd name="connsiteY24" fmla="*/ 82550 h 3733800"/>
              <a:gd name="connsiteX25" fmla="*/ 1149350 w 3895725"/>
              <a:gd name="connsiteY25" fmla="*/ 196850 h 3733800"/>
              <a:gd name="connsiteX26" fmla="*/ 1282700 w 3895725"/>
              <a:gd name="connsiteY26" fmla="*/ 323850 h 3733800"/>
              <a:gd name="connsiteX27" fmla="*/ 1435100 w 3895725"/>
              <a:gd name="connsiteY27" fmla="*/ 501650 h 3733800"/>
              <a:gd name="connsiteX28" fmla="*/ 1612900 w 3895725"/>
              <a:gd name="connsiteY28" fmla="*/ 692150 h 3733800"/>
              <a:gd name="connsiteX29" fmla="*/ 1790700 w 3895725"/>
              <a:gd name="connsiteY29" fmla="*/ 863600 h 3733800"/>
              <a:gd name="connsiteX30" fmla="*/ 1943100 w 3895725"/>
              <a:gd name="connsiteY30" fmla="*/ 933450 h 3733800"/>
              <a:gd name="connsiteX31" fmla="*/ 2063750 w 3895725"/>
              <a:gd name="connsiteY31" fmla="*/ 965200 h 3733800"/>
              <a:gd name="connsiteX32" fmla="*/ 2330450 w 3895725"/>
              <a:gd name="connsiteY32" fmla="*/ 977900 h 3733800"/>
              <a:gd name="connsiteX33" fmla="*/ 2571750 w 3895725"/>
              <a:gd name="connsiteY33" fmla="*/ 1009650 h 3733800"/>
              <a:gd name="connsiteX34" fmla="*/ 2806700 w 3895725"/>
              <a:gd name="connsiteY34" fmla="*/ 1041400 h 3733800"/>
              <a:gd name="connsiteX35" fmla="*/ 3073400 w 3895725"/>
              <a:gd name="connsiteY35" fmla="*/ 1130300 h 3733800"/>
              <a:gd name="connsiteX36" fmla="*/ 3206750 w 3895725"/>
              <a:gd name="connsiteY36" fmla="*/ 1206500 h 3733800"/>
              <a:gd name="connsiteX37" fmla="*/ 3397250 w 3895725"/>
              <a:gd name="connsiteY37" fmla="*/ 1346200 h 3733800"/>
              <a:gd name="connsiteX38" fmla="*/ 3575050 w 3895725"/>
              <a:gd name="connsiteY38" fmla="*/ 1517650 h 3733800"/>
              <a:gd name="connsiteX39" fmla="*/ 3727450 w 3895725"/>
              <a:gd name="connsiteY39" fmla="*/ 1727200 h 3733800"/>
              <a:gd name="connsiteX40" fmla="*/ 3835400 w 3895725"/>
              <a:gd name="connsiteY40" fmla="*/ 1911350 h 3733800"/>
              <a:gd name="connsiteX41" fmla="*/ 3895725 w 3895725"/>
              <a:gd name="connsiteY41" fmla="*/ 2057400 h 3733800"/>
              <a:gd name="connsiteX42" fmla="*/ 3749675 w 3895725"/>
              <a:gd name="connsiteY42" fmla="*/ 2203450 h 3733800"/>
              <a:gd name="connsiteX43" fmla="*/ 3495675 w 3895725"/>
              <a:gd name="connsiteY43" fmla="*/ 2444750 h 3733800"/>
              <a:gd name="connsiteX44" fmla="*/ 3105150 w 3895725"/>
              <a:gd name="connsiteY44" fmla="*/ 2835275 h 3733800"/>
              <a:gd name="connsiteX0" fmla="*/ 3105150 w 3895725"/>
              <a:gd name="connsiteY0" fmla="*/ 2835275 h 3771900"/>
              <a:gd name="connsiteX1" fmla="*/ 2555875 w 3895725"/>
              <a:gd name="connsiteY1" fmla="*/ 3346450 h 3771900"/>
              <a:gd name="connsiteX2" fmla="*/ 2187575 w 3895725"/>
              <a:gd name="connsiteY2" fmla="*/ 3708400 h 3771900"/>
              <a:gd name="connsiteX3" fmla="*/ 2114550 w 3895725"/>
              <a:gd name="connsiteY3" fmla="*/ 3771900 h 3771900"/>
              <a:gd name="connsiteX4" fmla="*/ 1657350 w 3895725"/>
              <a:gd name="connsiteY4" fmla="*/ 3505200 h 3771900"/>
              <a:gd name="connsiteX5" fmla="*/ 1428750 w 3895725"/>
              <a:gd name="connsiteY5" fmla="*/ 3333750 h 3771900"/>
              <a:gd name="connsiteX6" fmla="*/ 1187450 w 3895725"/>
              <a:gd name="connsiteY6" fmla="*/ 3117850 h 3771900"/>
              <a:gd name="connsiteX7" fmla="*/ 914400 w 3895725"/>
              <a:gd name="connsiteY7" fmla="*/ 2819400 h 3771900"/>
              <a:gd name="connsiteX8" fmla="*/ 692150 w 3895725"/>
              <a:gd name="connsiteY8" fmla="*/ 2546350 h 3771900"/>
              <a:gd name="connsiteX9" fmla="*/ 355600 w 3895725"/>
              <a:gd name="connsiteY9" fmla="*/ 2006600 h 3771900"/>
              <a:gd name="connsiteX10" fmla="*/ 152400 w 3895725"/>
              <a:gd name="connsiteY10" fmla="*/ 1600200 h 3771900"/>
              <a:gd name="connsiteX11" fmla="*/ 31750 w 3895725"/>
              <a:gd name="connsiteY11" fmla="*/ 1238250 h 3771900"/>
              <a:gd name="connsiteX12" fmla="*/ 0 w 3895725"/>
              <a:gd name="connsiteY12" fmla="*/ 1028700 h 3771900"/>
              <a:gd name="connsiteX13" fmla="*/ 6350 w 3895725"/>
              <a:gd name="connsiteY13" fmla="*/ 812800 h 3771900"/>
              <a:gd name="connsiteX14" fmla="*/ 44450 w 3895725"/>
              <a:gd name="connsiteY14" fmla="*/ 628650 h 3771900"/>
              <a:gd name="connsiteX15" fmla="*/ 95250 w 3895725"/>
              <a:gd name="connsiteY15" fmla="*/ 469900 h 3771900"/>
              <a:gd name="connsiteX16" fmla="*/ 190500 w 3895725"/>
              <a:gd name="connsiteY16" fmla="*/ 317500 h 3771900"/>
              <a:gd name="connsiteX17" fmla="*/ 292100 w 3895725"/>
              <a:gd name="connsiteY17" fmla="*/ 228600 h 3771900"/>
              <a:gd name="connsiteX18" fmla="*/ 457200 w 3895725"/>
              <a:gd name="connsiteY18" fmla="*/ 107950 h 3771900"/>
              <a:gd name="connsiteX19" fmla="*/ 584200 w 3895725"/>
              <a:gd name="connsiteY19" fmla="*/ 44450 h 3771900"/>
              <a:gd name="connsiteX20" fmla="*/ 666750 w 3895725"/>
              <a:gd name="connsiteY20" fmla="*/ 19050 h 3771900"/>
              <a:gd name="connsiteX21" fmla="*/ 755650 w 3895725"/>
              <a:gd name="connsiteY21" fmla="*/ 0 h 3771900"/>
              <a:gd name="connsiteX22" fmla="*/ 831850 w 3895725"/>
              <a:gd name="connsiteY22" fmla="*/ 12700 h 3771900"/>
              <a:gd name="connsiteX23" fmla="*/ 908050 w 3895725"/>
              <a:gd name="connsiteY23" fmla="*/ 31750 h 3771900"/>
              <a:gd name="connsiteX24" fmla="*/ 1009650 w 3895725"/>
              <a:gd name="connsiteY24" fmla="*/ 82550 h 3771900"/>
              <a:gd name="connsiteX25" fmla="*/ 1149350 w 3895725"/>
              <a:gd name="connsiteY25" fmla="*/ 196850 h 3771900"/>
              <a:gd name="connsiteX26" fmla="*/ 1282700 w 3895725"/>
              <a:gd name="connsiteY26" fmla="*/ 323850 h 3771900"/>
              <a:gd name="connsiteX27" fmla="*/ 1435100 w 3895725"/>
              <a:gd name="connsiteY27" fmla="*/ 501650 h 3771900"/>
              <a:gd name="connsiteX28" fmla="*/ 1612900 w 3895725"/>
              <a:gd name="connsiteY28" fmla="*/ 692150 h 3771900"/>
              <a:gd name="connsiteX29" fmla="*/ 1790700 w 3895725"/>
              <a:gd name="connsiteY29" fmla="*/ 863600 h 3771900"/>
              <a:gd name="connsiteX30" fmla="*/ 1943100 w 3895725"/>
              <a:gd name="connsiteY30" fmla="*/ 933450 h 3771900"/>
              <a:gd name="connsiteX31" fmla="*/ 2063750 w 3895725"/>
              <a:gd name="connsiteY31" fmla="*/ 965200 h 3771900"/>
              <a:gd name="connsiteX32" fmla="*/ 2330450 w 3895725"/>
              <a:gd name="connsiteY32" fmla="*/ 977900 h 3771900"/>
              <a:gd name="connsiteX33" fmla="*/ 2571750 w 3895725"/>
              <a:gd name="connsiteY33" fmla="*/ 1009650 h 3771900"/>
              <a:gd name="connsiteX34" fmla="*/ 2806700 w 3895725"/>
              <a:gd name="connsiteY34" fmla="*/ 1041400 h 3771900"/>
              <a:gd name="connsiteX35" fmla="*/ 3073400 w 3895725"/>
              <a:gd name="connsiteY35" fmla="*/ 1130300 h 3771900"/>
              <a:gd name="connsiteX36" fmla="*/ 3206750 w 3895725"/>
              <a:gd name="connsiteY36" fmla="*/ 1206500 h 3771900"/>
              <a:gd name="connsiteX37" fmla="*/ 3397250 w 3895725"/>
              <a:gd name="connsiteY37" fmla="*/ 1346200 h 3771900"/>
              <a:gd name="connsiteX38" fmla="*/ 3575050 w 3895725"/>
              <a:gd name="connsiteY38" fmla="*/ 1517650 h 3771900"/>
              <a:gd name="connsiteX39" fmla="*/ 3727450 w 3895725"/>
              <a:gd name="connsiteY39" fmla="*/ 1727200 h 3771900"/>
              <a:gd name="connsiteX40" fmla="*/ 3835400 w 3895725"/>
              <a:gd name="connsiteY40" fmla="*/ 1911350 h 3771900"/>
              <a:gd name="connsiteX41" fmla="*/ 3895725 w 3895725"/>
              <a:gd name="connsiteY41" fmla="*/ 2057400 h 3771900"/>
              <a:gd name="connsiteX42" fmla="*/ 3749675 w 3895725"/>
              <a:gd name="connsiteY42" fmla="*/ 2203450 h 3771900"/>
              <a:gd name="connsiteX43" fmla="*/ 3495675 w 3895725"/>
              <a:gd name="connsiteY43" fmla="*/ 2444750 h 3771900"/>
              <a:gd name="connsiteX44" fmla="*/ 3105150 w 3895725"/>
              <a:gd name="connsiteY44" fmla="*/ 2835275 h 3771900"/>
              <a:gd name="connsiteX0" fmla="*/ 3105150 w 3895725"/>
              <a:gd name="connsiteY0" fmla="*/ 2835275 h 3771900"/>
              <a:gd name="connsiteX1" fmla="*/ 2555875 w 3895725"/>
              <a:gd name="connsiteY1" fmla="*/ 3346450 h 3771900"/>
              <a:gd name="connsiteX2" fmla="*/ 2187575 w 3895725"/>
              <a:gd name="connsiteY2" fmla="*/ 3708400 h 3771900"/>
              <a:gd name="connsiteX3" fmla="*/ 2114550 w 3895725"/>
              <a:gd name="connsiteY3" fmla="*/ 3771900 h 3771900"/>
              <a:gd name="connsiteX4" fmla="*/ 1587500 w 3895725"/>
              <a:gd name="connsiteY4" fmla="*/ 3492500 h 3771900"/>
              <a:gd name="connsiteX5" fmla="*/ 1428750 w 3895725"/>
              <a:gd name="connsiteY5" fmla="*/ 3333750 h 3771900"/>
              <a:gd name="connsiteX6" fmla="*/ 1187450 w 3895725"/>
              <a:gd name="connsiteY6" fmla="*/ 3117850 h 3771900"/>
              <a:gd name="connsiteX7" fmla="*/ 914400 w 3895725"/>
              <a:gd name="connsiteY7" fmla="*/ 2819400 h 3771900"/>
              <a:gd name="connsiteX8" fmla="*/ 692150 w 3895725"/>
              <a:gd name="connsiteY8" fmla="*/ 2546350 h 3771900"/>
              <a:gd name="connsiteX9" fmla="*/ 355600 w 3895725"/>
              <a:gd name="connsiteY9" fmla="*/ 2006600 h 3771900"/>
              <a:gd name="connsiteX10" fmla="*/ 152400 w 3895725"/>
              <a:gd name="connsiteY10" fmla="*/ 1600200 h 3771900"/>
              <a:gd name="connsiteX11" fmla="*/ 31750 w 3895725"/>
              <a:gd name="connsiteY11" fmla="*/ 1238250 h 3771900"/>
              <a:gd name="connsiteX12" fmla="*/ 0 w 3895725"/>
              <a:gd name="connsiteY12" fmla="*/ 1028700 h 3771900"/>
              <a:gd name="connsiteX13" fmla="*/ 6350 w 3895725"/>
              <a:gd name="connsiteY13" fmla="*/ 812800 h 3771900"/>
              <a:gd name="connsiteX14" fmla="*/ 44450 w 3895725"/>
              <a:gd name="connsiteY14" fmla="*/ 628650 h 3771900"/>
              <a:gd name="connsiteX15" fmla="*/ 95250 w 3895725"/>
              <a:gd name="connsiteY15" fmla="*/ 469900 h 3771900"/>
              <a:gd name="connsiteX16" fmla="*/ 190500 w 3895725"/>
              <a:gd name="connsiteY16" fmla="*/ 317500 h 3771900"/>
              <a:gd name="connsiteX17" fmla="*/ 292100 w 3895725"/>
              <a:gd name="connsiteY17" fmla="*/ 228600 h 3771900"/>
              <a:gd name="connsiteX18" fmla="*/ 457200 w 3895725"/>
              <a:gd name="connsiteY18" fmla="*/ 107950 h 3771900"/>
              <a:gd name="connsiteX19" fmla="*/ 584200 w 3895725"/>
              <a:gd name="connsiteY19" fmla="*/ 44450 h 3771900"/>
              <a:gd name="connsiteX20" fmla="*/ 666750 w 3895725"/>
              <a:gd name="connsiteY20" fmla="*/ 19050 h 3771900"/>
              <a:gd name="connsiteX21" fmla="*/ 755650 w 3895725"/>
              <a:gd name="connsiteY21" fmla="*/ 0 h 3771900"/>
              <a:gd name="connsiteX22" fmla="*/ 831850 w 3895725"/>
              <a:gd name="connsiteY22" fmla="*/ 12700 h 3771900"/>
              <a:gd name="connsiteX23" fmla="*/ 908050 w 3895725"/>
              <a:gd name="connsiteY23" fmla="*/ 31750 h 3771900"/>
              <a:gd name="connsiteX24" fmla="*/ 1009650 w 3895725"/>
              <a:gd name="connsiteY24" fmla="*/ 82550 h 3771900"/>
              <a:gd name="connsiteX25" fmla="*/ 1149350 w 3895725"/>
              <a:gd name="connsiteY25" fmla="*/ 196850 h 3771900"/>
              <a:gd name="connsiteX26" fmla="*/ 1282700 w 3895725"/>
              <a:gd name="connsiteY26" fmla="*/ 323850 h 3771900"/>
              <a:gd name="connsiteX27" fmla="*/ 1435100 w 3895725"/>
              <a:gd name="connsiteY27" fmla="*/ 501650 h 3771900"/>
              <a:gd name="connsiteX28" fmla="*/ 1612900 w 3895725"/>
              <a:gd name="connsiteY28" fmla="*/ 692150 h 3771900"/>
              <a:gd name="connsiteX29" fmla="*/ 1790700 w 3895725"/>
              <a:gd name="connsiteY29" fmla="*/ 863600 h 3771900"/>
              <a:gd name="connsiteX30" fmla="*/ 1943100 w 3895725"/>
              <a:gd name="connsiteY30" fmla="*/ 933450 h 3771900"/>
              <a:gd name="connsiteX31" fmla="*/ 2063750 w 3895725"/>
              <a:gd name="connsiteY31" fmla="*/ 965200 h 3771900"/>
              <a:gd name="connsiteX32" fmla="*/ 2330450 w 3895725"/>
              <a:gd name="connsiteY32" fmla="*/ 977900 h 3771900"/>
              <a:gd name="connsiteX33" fmla="*/ 2571750 w 3895725"/>
              <a:gd name="connsiteY33" fmla="*/ 1009650 h 3771900"/>
              <a:gd name="connsiteX34" fmla="*/ 2806700 w 3895725"/>
              <a:gd name="connsiteY34" fmla="*/ 1041400 h 3771900"/>
              <a:gd name="connsiteX35" fmla="*/ 3073400 w 3895725"/>
              <a:gd name="connsiteY35" fmla="*/ 1130300 h 3771900"/>
              <a:gd name="connsiteX36" fmla="*/ 3206750 w 3895725"/>
              <a:gd name="connsiteY36" fmla="*/ 1206500 h 3771900"/>
              <a:gd name="connsiteX37" fmla="*/ 3397250 w 3895725"/>
              <a:gd name="connsiteY37" fmla="*/ 1346200 h 3771900"/>
              <a:gd name="connsiteX38" fmla="*/ 3575050 w 3895725"/>
              <a:gd name="connsiteY38" fmla="*/ 1517650 h 3771900"/>
              <a:gd name="connsiteX39" fmla="*/ 3727450 w 3895725"/>
              <a:gd name="connsiteY39" fmla="*/ 1727200 h 3771900"/>
              <a:gd name="connsiteX40" fmla="*/ 3835400 w 3895725"/>
              <a:gd name="connsiteY40" fmla="*/ 1911350 h 3771900"/>
              <a:gd name="connsiteX41" fmla="*/ 3895725 w 3895725"/>
              <a:gd name="connsiteY41" fmla="*/ 2057400 h 3771900"/>
              <a:gd name="connsiteX42" fmla="*/ 3749675 w 3895725"/>
              <a:gd name="connsiteY42" fmla="*/ 2203450 h 3771900"/>
              <a:gd name="connsiteX43" fmla="*/ 3495675 w 3895725"/>
              <a:gd name="connsiteY43" fmla="*/ 2444750 h 3771900"/>
              <a:gd name="connsiteX44" fmla="*/ 3105150 w 3895725"/>
              <a:gd name="connsiteY44" fmla="*/ 2835275 h 3771900"/>
              <a:gd name="connsiteX0" fmla="*/ 3105150 w 3895725"/>
              <a:gd name="connsiteY0" fmla="*/ 2835275 h 3708400"/>
              <a:gd name="connsiteX1" fmla="*/ 2555875 w 3895725"/>
              <a:gd name="connsiteY1" fmla="*/ 3346450 h 3708400"/>
              <a:gd name="connsiteX2" fmla="*/ 2187575 w 3895725"/>
              <a:gd name="connsiteY2" fmla="*/ 3708400 h 3708400"/>
              <a:gd name="connsiteX3" fmla="*/ 2095500 w 3895725"/>
              <a:gd name="connsiteY3" fmla="*/ 2990850 h 3708400"/>
              <a:gd name="connsiteX4" fmla="*/ 1587500 w 3895725"/>
              <a:gd name="connsiteY4" fmla="*/ 3492500 h 3708400"/>
              <a:gd name="connsiteX5" fmla="*/ 1428750 w 3895725"/>
              <a:gd name="connsiteY5" fmla="*/ 3333750 h 3708400"/>
              <a:gd name="connsiteX6" fmla="*/ 1187450 w 3895725"/>
              <a:gd name="connsiteY6" fmla="*/ 3117850 h 3708400"/>
              <a:gd name="connsiteX7" fmla="*/ 914400 w 3895725"/>
              <a:gd name="connsiteY7" fmla="*/ 2819400 h 3708400"/>
              <a:gd name="connsiteX8" fmla="*/ 692150 w 3895725"/>
              <a:gd name="connsiteY8" fmla="*/ 2546350 h 3708400"/>
              <a:gd name="connsiteX9" fmla="*/ 355600 w 3895725"/>
              <a:gd name="connsiteY9" fmla="*/ 2006600 h 3708400"/>
              <a:gd name="connsiteX10" fmla="*/ 152400 w 3895725"/>
              <a:gd name="connsiteY10" fmla="*/ 1600200 h 3708400"/>
              <a:gd name="connsiteX11" fmla="*/ 31750 w 3895725"/>
              <a:gd name="connsiteY11" fmla="*/ 1238250 h 3708400"/>
              <a:gd name="connsiteX12" fmla="*/ 0 w 3895725"/>
              <a:gd name="connsiteY12" fmla="*/ 1028700 h 3708400"/>
              <a:gd name="connsiteX13" fmla="*/ 6350 w 3895725"/>
              <a:gd name="connsiteY13" fmla="*/ 812800 h 3708400"/>
              <a:gd name="connsiteX14" fmla="*/ 44450 w 3895725"/>
              <a:gd name="connsiteY14" fmla="*/ 628650 h 3708400"/>
              <a:gd name="connsiteX15" fmla="*/ 95250 w 3895725"/>
              <a:gd name="connsiteY15" fmla="*/ 469900 h 3708400"/>
              <a:gd name="connsiteX16" fmla="*/ 190500 w 3895725"/>
              <a:gd name="connsiteY16" fmla="*/ 317500 h 3708400"/>
              <a:gd name="connsiteX17" fmla="*/ 292100 w 3895725"/>
              <a:gd name="connsiteY17" fmla="*/ 228600 h 3708400"/>
              <a:gd name="connsiteX18" fmla="*/ 457200 w 3895725"/>
              <a:gd name="connsiteY18" fmla="*/ 107950 h 3708400"/>
              <a:gd name="connsiteX19" fmla="*/ 584200 w 3895725"/>
              <a:gd name="connsiteY19" fmla="*/ 44450 h 3708400"/>
              <a:gd name="connsiteX20" fmla="*/ 666750 w 3895725"/>
              <a:gd name="connsiteY20" fmla="*/ 19050 h 3708400"/>
              <a:gd name="connsiteX21" fmla="*/ 755650 w 3895725"/>
              <a:gd name="connsiteY21" fmla="*/ 0 h 3708400"/>
              <a:gd name="connsiteX22" fmla="*/ 831850 w 3895725"/>
              <a:gd name="connsiteY22" fmla="*/ 12700 h 3708400"/>
              <a:gd name="connsiteX23" fmla="*/ 908050 w 3895725"/>
              <a:gd name="connsiteY23" fmla="*/ 31750 h 3708400"/>
              <a:gd name="connsiteX24" fmla="*/ 1009650 w 3895725"/>
              <a:gd name="connsiteY24" fmla="*/ 82550 h 3708400"/>
              <a:gd name="connsiteX25" fmla="*/ 1149350 w 3895725"/>
              <a:gd name="connsiteY25" fmla="*/ 196850 h 3708400"/>
              <a:gd name="connsiteX26" fmla="*/ 1282700 w 3895725"/>
              <a:gd name="connsiteY26" fmla="*/ 323850 h 3708400"/>
              <a:gd name="connsiteX27" fmla="*/ 1435100 w 3895725"/>
              <a:gd name="connsiteY27" fmla="*/ 501650 h 3708400"/>
              <a:gd name="connsiteX28" fmla="*/ 1612900 w 3895725"/>
              <a:gd name="connsiteY28" fmla="*/ 692150 h 3708400"/>
              <a:gd name="connsiteX29" fmla="*/ 1790700 w 3895725"/>
              <a:gd name="connsiteY29" fmla="*/ 863600 h 3708400"/>
              <a:gd name="connsiteX30" fmla="*/ 1943100 w 3895725"/>
              <a:gd name="connsiteY30" fmla="*/ 933450 h 3708400"/>
              <a:gd name="connsiteX31" fmla="*/ 2063750 w 3895725"/>
              <a:gd name="connsiteY31" fmla="*/ 965200 h 3708400"/>
              <a:gd name="connsiteX32" fmla="*/ 2330450 w 3895725"/>
              <a:gd name="connsiteY32" fmla="*/ 977900 h 3708400"/>
              <a:gd name="connsiteX33" fmla="*/ 2571750 w 3895725"/>
              <a:gd name="connsiteY33" fmla="*/ 1009650 h 3708400"/>
              <a:gd name="connsiteX34" fmla="*/ 2806700 w 3895725"/>
              <a:gd name="connsiteY34" fmla="*/ 1041400 h 3708400"/>
              <a:gd name="connsiteX35" fmla="*/ 3073400 w 3895725"/>
              <a:gd name="connsiteY35" fmla="*/ 1130300 h 3708400"/>
              <a:gd name="connsiteX36" fmla="*/ 3206750 w 3895725"/>
              <a:gd name="connsiteY36" fmla="*/ 1206500 h 3708400"/>
              <a:gd name="connsiteX37" fmla="*/ 3397250 w 3895725"/>
              <a:gd name="connsiteY37" fmla="*/ 1346200 h 3708400"/>
              <a:gd name="connsiteX38" fmla="*/ 3575050 w 3895725"/>
              <a:gd name="connsiteY38" fmla="*/ 1517650 h 3708400"/>
              <a:gd name="connsiteX39" fmla="*/ 3727450 w 3895725"/>
              <a:gd name="connsiteY39" fmla="*/ 1727200 h 3708400"/>
              <a:gd name="connsiteX40" fmla="*/ 3835400 w 3895725"/>
              <a:gd name="connsiteY40" fmla="*/ 1911350 h 3708400"/>
              <a:gd name="connsiteX41" fmla="*/ 3895725 w 3895725"/>
              <a:gd name="connsiteY41" fmla="*/ 2057400 h 3708400"/>
              <a:gd name="connsiteX42" fmla="*/ 3749675 w 3895725"/>
              <a:gd name="connsiteY42" fmla="*/ 2203450 h 3708400"/>
              <a:gd name="connsiteX43" fmla="*/ 3495675 w 3895725"/>
              <a:gd name="connsiteY43" fmla="*/ 2444750 h 3708400"/>
              <a:gd name="connsiteX44" fmla="*/ 3105150 w 3895725"/>
              <a:gd name="connsiteY44" fmla="*/ 2835275 h 3708400"/>
              <a:gd name="connsiteX0" fmla="*/ 3105150 w 3895725"/>
              <a:gd name="connsiteY0" fmla="*/ 2835275 h 3492500"/>
              <a:gd name="connsiteX1" fmla="*/ 2555875 w 3895725"/>
              <a:gd name="connsiteY1" fmla="*/ 3346450 h 3492500"/>
              <a:gd name="connsiteX2" fmla="*/ 2454275 w 3895725"/>
              <a:gd name="connsiteY2" fmla="*/ 2622550 h 3492500"/>
              <a:gd name="connsiteX3" fmla="*/ 2095500 w 3895725"/>
              <a:gd name="connsiteY3" fmla="*/ 2990850 h 3492500"/>
              <a:gd name="connsiteX4" fmla="*/ 1587500 w 3895725"/>
              <a:gd name="connsiteY4" fmla="*/ 3492500 h 3492500"/>
              <a:gd name="connsiteX5" fmla="*/ 1428750 w 3895725"/>
              <a:gd name="connsiteY5" fmla="*/ 3333750 h 3492500"/>
              <a:gd name="connsiteX6" fmla="*/ 1187450 w 3895725"/>
              <a:gd name="connsiteY6" fmla="*/ 3117850 h 3492500"/>
              <a:gd name="connsiteX7" fmla="*/ 914400 w 3895725"/>
              <a:gd name="connsiteY7" fmla="*/ 2819400 h 3492500"/>
              <a:gd name="connsiteX8" fmla="*/ 692150 w 3895725"/>
              <a:gd name="connsiteY8" fmla="*/ 2546350 h 3492500"/>
              <a:gd name="connsiteX9" fmla="*/ 355600 w 3895725"/>
              <a:gd name="connsiteY9" fmla="*/ 2006600 h 3492500"/>
              <a:gd name="connsiteX10" fmla="*/ 152400 w 3895725"/>
              <a:gd name="connsiteY10" fmla="*/ 1600200 h 3492500"/>
              <a:gd name="connsiteX11" fmla="*/ 31750 w 3895725"/>
              <a:gd name="connsiteY11" fmla="*/ 1238250 h 3492500"/>
              <a:gd name="connsiteX12" fmla="*/ 0 w 3895725"/>
              <a:gd name="connsiteY12" fmla="*/ 1028700 h 3492500"/>
              <a:gd name="connsiteX13" fmla="*/ 6350 w 3895725"/>
              <a:gd name="connsiteY13" fmla="*/ 812800 h 3492500"/>
              <a:gd name="connsiteX14" fmla="*/ 44450 w 3895725"/>
              <a:gd name="connsiteY14" fmla="*/ 628650 h 3492500"/>
              <a:gd name="connsiteX15" fmla="*/ 95250 w 3895725"/>
              <a:gd name="connsiteY15" fmla="*/ 469900 h 3492500"/>
              <a:gd name="connsiteX16" fmla="*/ 190500 w 3895725"/>
              <a:gd name="connsiteY16" fmla="*/ 317500 h 3492500"/>
              <a:gd name="connsiteX17" fmla="*/ 292100 w 3895725"/>
              <a:gd name="connsiteY17" fmla="*/ 228600 h 3492500"/>
              <a:gd name="connsiteX18" fmla="*/ 457200 w 3895725"/>
              <a:gd name="connsiteY18" fmla="*/ 107950 h 3492500"/>
              <a:gd name="connsiteX19" fmla="*/ 584200 w 3895725"/>
              <a:gd name="connsiteY19" fmla="*/ 44450 h 3492500"/>
              <a:gd name="connsiteX20" fmla="*/ 666750 w 3895725"/>
              <a:gd name="connsiteY20" fmla="*/ 19050 h 3492500"/>
              <a:gd name="connsiteX21" fmla="*/ 755650 w 3895725"/>
              <a:gd name="connsiteY21" fmla="*/ 0 h 3492500"/>
              <a:gd name="connsiteX22" fmla="*/ 831850 w 3895725"/>
              <a:gd name="connsiteY22" fmla="*/ 12700 h 3492500"/>
              <a:gd name="connsiteX23" fmla="*/ 908050 w 3895725"/>
              <a:gd name="connsiteY23" fmla="*/ 31750 h 3492500"/>
              <a:gd name="connsiteX24" fmla="*/ 1009650 w 3895725"/>
              <a:gd name="connsiteY24" fmla="*/ 82550 h 3492500"/>
              <a:gd name="connsiteX25" fmla="*/ 1149350 w 3895725"/>
              <a:gd name="connsiteY25" fmla="*/ 196850 h 3492500"/>
              <a:gd name="connsiteX26" fmla="*/ 1282700 w 3895725"/>
              <a:gd name="connsiteY26" fmla="*/ 323850 h 3492500"/>
              <a:gd name="connsiteX27" fmla="*/ 1435100 w 3895725"/>
              <a:gd name="connsiteY27" fmla="*/ 501650 h 3492500"/>
              <a:gd name="connsiteX28" fmla="*/ 1612900 w 3895725"/>
              <a:gd name="connsiteY28" fmla="*/ 692150 h 3492500"/>
              <a:gd name="connsiteX29" fmla="*/ 1790700 w 3895725"/>
              <a:gd name="connsiteY29" fmla="*/ 863600 h 3492500"/>
              <a:gd name="connsiteX30" fmla="*/ 1943100 w 3895725"/>
              <a:gd name="connsiteY30" fmla="*/ 933450 h 3492500"/>
              <a:gd name="connsiteX31" fmla="*/ 2063750 w 3895725"/>
              <a:gd name="connsiteY31" fmla="*/ 965200 h 3492500"/>
              <a:gd name="connsiteX32" fmla="*/ 2330450 w 3895725"/>
              <a:gd name="connsiteY32" fmla="*/ 977900 h 3492500"/>
              <a:gd name="connsiteX33" fmla="*/ 2571750 w 3895725"/>
              <a:gd name="connsiteY33" fmla="*/ 1009650 h 3492500"/>
              <a:gd name="connsiteX34" fmla="*/ 2806700 w 3895725"/>
              <a:gd name="connsiteY34" fmla="*/ 1041400 h 3492500"/>
              <a:gd name="connsiteX35" fmla="*/ 3073400 w 3895725"/>
              <a:gd name="connsiteY35" fmla="*/ 1130300 h 3492500"/>
              <a:gd name="connsiteX36" fmla="*/ 3206750 w 3895725"/>
              <a:gd name="connsiteY36" fmla="*/ 1206500 h 3492500"/>
              <a:gd name="connsiteX37" fmla="*/ 3397250 w 3895725"/>
              <a:gd name="connsiteY37" fmla="*/ 1346200 h 3492500"/>
              <a:gd name="connsiteX38" fmla="*/ 3575050 w 3895725"/>
              <a:gd name="connsiteY38" fmla="*/ 1517650 h 3492500"/>
              <a:gd name="connsiteX39" fmla="*/ 3727450 w 3895725"/>
              <a:gd name="connsiteY39" fmla="*/ 1727200 h 3492500"/>
              <a:gd name="connsiteX40" fmla="*/ 3835400 w 3895725"/>
              <a:gd name="connsiteY40" fmla="*/ 1911350 h 3492500"/>
              <a:gd name="connsiteX41" fmla="*/ 3895725 w 3895725"/>
              <a:gd name="connsiteY41" fmla="*/ 2057400 h 3492500"/>
              <a:gd name="connsiteX42" fmla="*/ 3749675 w 3895725"/>
              <a:gd name="connsiteY42" fmla="*/ 2203450 h 3492500"/>
              <a:gd name="connsiteX43" fmla="*/ 3495675 w 3895725"/>
              <a:gd name="connsiteY43" fmla="*/ 2444750 h 3492500"/>
              <a:gd name="connsiteX44" fmla="*/ 3105150 w 3895725"/>
              <a:gd name="connsiteY44" fmla="*/ 2835275 h 3492500"/>
              <a:gd name="connsiteX0" fmla="*/ 3105150 w 3895725"/>
              <a:gd name="connsiteY0" fmla="*/ 2835275 h 3492500"/>
              <a:gd name="connsiteX1" fmla="*/ 2828925 w 3895725"/>
              <a:gd name="connsiteY1" fmla="*/ 2273300 h 3492500"/>
              <a:gd name="connsiteX2" fmla="*/ 2454275 w 3895725"/>
              <a:gd name="connsiteY2" fmla="*/ 2622550 h 3492500"/>
              <a:gd name="connsiteX3" fmla="*/ 2095500 w 3895725"/>
              <a:gd name="connsiteY3" fmla="*/ 2990850 h 3492500"/>
              <a:gd name="connsiteX4" fmla="*/ 1587500 w 3895725"/>
              <a:gd name="connsiteY4" fmla="*/ 3492500 h 3492500"/>
              <a:gd name="connsiteX5" fmla="*/ 1428750 w 3895725"/>
              <a:gd name="connsiteY5" fmla="*/ 3333750 h 3492500"/>
              <a:gd name="connsiteX6" fmla="*/ 1187450 w 3895725"/>
              <a:gd name="connsiteY6" fmla="*/ 3117850 h 3492500"/>
              <a:gd name="connsiteX7" fmla="*/ 914400 w 3895725"/>
              <a:gd name="connsiteY7" fmla="*/ 2819400 h 3492500"/>
              <a:gd name="connsiteX8" fmla="*/ 692150 w 3895725"/>
              <a:gd name="connsiteY8" fmla="*/ 2546350 h 3492500"/>
              <a:gd name="connsiteX9" fmla="*/ 355600 w 3895725"/>
              <a:gd name="connsiteY9" fmla="*/ 2006600 h 3492500"/>
              <a:gd name="connsiteX10" fmla="*/ 152400 w 3895725"/>
              <a:gd name="connsiteY10" fmla="*/ 1600200 h 3492500"/>
              <a:gd name="connsiteX11" fmla="*/ 31750 w 3895725"/>
              <a:gd name="connsiteY11" fmla="*/ 1238250 h 3492500"/>
              <a:gd name="connsiteX12" fmla="*/ 0 w 3895725"/>
              <a:gd name="connsiteY12" fmla="*/ 1028700 h 3492500"/>
              <a:gd name="connsiteX13" fmla="*/ 6350 w 3895725"/>
              <a:gd name="connsiteY13" fmla="*/ 812800 h 3492500"/>
              <a:gd name="connsiteX14" fmla="*/ 44450 w 3895725"/>
              <a:gd name="connsiteY14" fmla="*/ 628650 h 3492500"/>
              <a:gd name="connsiteX15" fmla="*/ 95250 w 3895725"/>
              <a:gd name="connsiteY15" fmla="*/ 469900 h 3492500"/>
              <a:gd name="connsiteX16" fmla="*/ 190500 w 3895725"/>
              <a:gd name="connsiteY16" fmla="*/ 317500 h 3492500"/>
              <a:gd name="connsiteX17" fmla="*/ 292100 w 3895725"/>
              <a:gd name="connsiteY17" fmla="*/ 228600 h 3492500"/>
              <a:gd name="connsiteX18" fmla="*/ 457200 w 3895725"/>
              <a:gd name="connsiteY18" fmla="*/ 107950 h 3492500"/>
              <a:gd name="connsiteX19" fmla="*/ 584200 w 3895725"/>
              <a:gd name="connsiteY19" fmla="*/ 44450 h 3492500"/>
              <a:gd name="connsiteX20" fmla="*/ 666750 w 3895725"/>
              <a:gd name="connsiteY20" fmla="*/ 19050 h 3492500"/>
              <a:gd name="connsiteX21" fmla="*/ 755650 w 3895725"/>
              <a:gd name="connsiteY21" fmla="*/ 0 h 3492500"/>
              <a:gd name="connsiteX22" fmla="*/ 831850 w 3895725"/>
              <a:gd name="connsiteY22" fmla="*/ 12700 h 3492500"/>
              <a:gd name="connsiteX23" fmla="*/ 908050 w 3895725"/>
              <a:gd name="connsiteY23" fmla="*/ 31750 h 3492500"/>
              <a:gd name="connsiteX24" fmla="*/ 1009650 w 3895725"/>
              <a:gd name="connsiteY24" fmla="*/ 82550 h 3492500"/>
              <a:gd name="connsiteX25" fmla="*/ 1149350 w 3895725"/>
              <a:gd name="connsiteY25" fmla="*/ 196850 h 3492500"/>
              <a:gd name="connsiteX26" fmla="*/ 1282700 w 3895725"/>
              <a:gd name="connsiteY26" fmla="*/ 323850 h 3492500"/>
              <a:gd name="connsiteX27" fmla="*/ 1435100 w 3895725"/>
              <a:gd name="connsiteY27" fmla="*/ 501650 h 3492500"/>
              <a:gd name="connsiteX28" fmla="*/ 1612900 w 3895725"/>
              <a:gd name="connsiteY28" fmla="*/ 692150 h 3492500"/>
              <a:gd name="connsiteX29" fmla="*/ 1790700 w 3895725"/>
              <a:gd name="connsiteY29" fmla="*/ 863600 h 3492500"/>
              <a:gd name="connsiteX30" fmla="*/ 1943100 w 3895725"/>
              <a:gd name="connsiteY30" fmla="*/ 933450 h 3492500"/>
              <a:gd name="connsiteX31" fmla="*/ 2063750 w 3895725"/>
              <a:gd name="connsiteY31" fmla="*/ 965200 h 3492500"/>
              <a:gd name="connsiteX32" fmla="*/ 2330450 w 3895725"/>
              <a:gd name="connsiteY32" fmla="*/ 977900 h 3492500"/>
              <a:gd name="connsiteX33" fmla="*/ 2571750 w 3895725"/>
              <a:gd name="connsiteY33" fmla="*/ 1009650 h 3492500"/>
              <a:gd name="connsiteX34" fmla="*/ 2806700 w 3895725"/>
              <a:gd name="connsiteY34" fmla="*/ 1041400 h 3492500"/>
              <a:gd name="connsiteX35" fmla="*/ 3073400 w 3895725"/>
              <a:gd name="connsiteY35" fmla="*/ 1130300 h 3492500"/>
              <a:gd name="connsiteX36" fmla="*/ 3206750 w 3895725"/>
              <a:gd name="connsiteY36" fmla="*/ 1206500 h 3492500"/>
              <a:gd name="connsiteX37" fmla="*/ 3397250 w 3895725"/>
              <a:gd name="connsiteY37" fmla="*/ 1346200 h 3492500"/>
              <a:gd name="connsiteX38" fmla="*/ 3575050 w 3895725"/>
              <a:gd name="connsiteY38" fmla="*/ 1517650 h 3492500"/>
              <a:gd name="connsiteX39" fmla="*/ 3727450 w 3895725"/>
              <a:gd name="connsiteY39" fmla="*/ 1727200 h 3492500"/>
              <a:gd name="connsiteX40" fmla="*/ 3835400 w 3895725"/>
              <a:gd name="connsiteY40" fmla="*/ 1911350 h 3492500"/>
              <a:gd name="connsiteX41" fmla="*/ 3895725 w 3895725"/>
              <a:gd name="connsiteY41" fmla="*/ 2057400 h 3492500"/>
              <a:gd name="connsiteX42" fmla="*/ 3749675 w 3895725"/>
              <a:gd name="connsiteY42" fmla="*/ 2203450 h 3492500"/>
              <a:gd name="connsiteX43" fmla="*/ 3495675 w 3895725"/>
              <a:gd name="connsiteY43" fmla="*/ 2444750 h 3492500"/>
              <a:gd name="connsiteX44" fmla="*/ 3105150 w 3895725"/>
              <a:gd name="connsiteY44" fmla="*/ 2835275 h 3492500"/>
              <a:gd name="connsiteX0" fmla="*/ 3105150 w 3895725"/>
              <a:gd name="connsiteY0" fmla="*/ 2835275 h 3492500"/>
              <a:gd name="connsiteX1" fmla="*/ 2828925 w 3895725"/>
              <a:gd name="connsiteY1" fmla="*/ 2273300 h 3492500"/>
              <a:gd name="connsiteX2" fmla="*/ 2486025 w 3895725"/>
              <a:gd name="connsiteY2" fmla="*/ 2616200 h 3492500"/>
              <a:gd name="connsiteX3" fmla="*/ 2095500 w 3895725"/>
              <a:gd name="connsiteY3" fmla="*/ 2990850 h 3492500"/>
              <a:gd name="connsiteX4" fmla="*/ 1587500 w 3895725"/>
              <a:gd name="connsiteY4" fmla="*/ 3492500 h 3492500"/>
              <a:gd name="connsiteX5" fmla="*/ 1428750 w 3895725"/>
              <a:gd name="connsiteY5" fmla="*/ 3333750 h 3492500"/>
              <a:gd name="connsiteX6" fmla="*/ 1187450 w 3895725"/>
              <a:gd name="connsiteY6" fmla="*/ 3117850 h 3492500"/>
              <a:gd name="connsiteX7" fmla="*/ 914400 w 3895725"/>
              <a:gd name="connsiteY7" fmla="*/ 2819400 h 3492500"/>
              <a:gd name="connsiteX8" fmla="*/ 692150 w 3895725"/>
              <a:gd name="connsiteY8" fmla="*/ 2546350 h 3492500"/>
              <a:gd name="connsiteX9" fmla="*/ 355600 w 3895725"/>
              <a:gd name="connsiteY9" fmla="*/ 2006600 h 3492500"/>
              <a:gd name="connsiteX10" fmla="*/ 152400 w 3895725"/>
              <a:gd name="connsiteY10" fmla="*/ 1600200 h 3492500"/>
              <a:gd name="connsiteX11" fmla="*/ 31750 w 3895725"/>
              <a:gd name="connsiteY11" fmla="*/ 1238250 h 3492500"/>
              <a:gd name="connsiteX12" fmla="*/ 0 w 3895725"/>
              <a:gd name="connsiteY12" fmla="*/ 1028700 h 3492500"/>
              <a:gd name="connsiteX13" fmla="*/ 6350 w 3895725"/>
              <a:gd name="connsiteY13" fmla="*/ 812800 h 3492500"/>
              <a:gd name="connsiteX14" fmla="*/ 44450 w 3895725"/>
              <a:gd name="connsiteY14" fmla="*/ 628650 h 3492500"/>
              <a:gd name="connsiteX15" fmla="*/ 95250 w 3895725"/>
              <a:gd name="connsiteY15" fmla="*/ 469900 h 3492500"/>
              <a:gd name="connsiteX16" fmla="*/ 190500 w 3895725"/>
              <a:gd name="connsiteY16" fmla="*/ 317500 h 3492500"/>
              <a:gd name="connsiteX17" fmla="*/ 292100 w 3895725"/>
              <a:gd name="connsiteY17" fmla="*/ 228600 h 3492500"/>
              <a:gd name="connsiteX18" fmla="*/ 457200 w 3895725"/>
              <a:gd name="connsiteY18" fmla="*/ 107950 h 3492500"/>
              <a:gd name="connsiteX19" fmla="*/ 584200 w 3895725"/>
              <a:gd name="connsiteY19" fmla="*/ 44450 h 3492500"/>
              <a:gd name="connsiteX20" fmla="*/ 666750 w 3895725"/>
              <a:gd name="connsiteY20" fmla="*/ 19050 h 3492500"/>
              <a:gd name="connsiteX21" fmla="*/ 755650 w 3895725"/>
              <a:gd name="connsiteY21" fmla="*/ 0 h 3492500"/>
              <a:gd name="connsiteX22" fmla="*/ 831850 w 3895725"/>
              <a:gd name="connsiteY22" fmla="*/ 12700 h 3492500"/>
              <a:gd name="connsiteX23" fmla="*/ 908050 w 3895725"/>
              <a:gd name="connsiteY23" fmla="*/ 31750 h 3492500"/>
              <a:gd name="connsiteX24" fmla="*/ 1009650 w 3895725"/>
              <a:gd name="connsiteY24" fmla="*/ 82550 h 3492500"/>
              <a:gd name="connsiteX25" fmla="*/ 1149350 w 3895725"/>
              <a:gd name="connsiteY25" fmla="*/ 196850 h 3492500"/>
              <a:gd name="connsiteX26" fmla="*/ 1282700 w 3895725"/>
              <a:gd name="connsiteY26" fmla="*/ 323850 h 3492500"/>
              <a:gd name="connsiteX27" fmla="*/ 1435100 w 3895725"/>
              <a:gd name="connsiteY27" fmla="*/ 501650 h 3492500"/>
              <a:gd name="connsiteX28" fmla="*/ 1612900 w 3895725"/>
              <a:gd name="connsiteY28" fmla="*/ 692150 h 3492500"/>
              <a:gd name="connsiteX29" fmla="*/ 1790700 w 3895725"/>
              <a:gd name="connsiteY29" fmla="*/ 863600 h 3492500"/>
              <a:gd name="connsiteX30" fmla="*/ 1943100 w 3895725"/>
              <a:gd name="connsiteY30" fmla="*/ 933450 h 3492500"/>
              <a:gd name="connsiteX31" fmla="*/ 2063750 w 3895725"/>
              <a:gd name="connsiteY31" fmla="*/ 965200 h 3492500"/>
              <a:gd name="connsiteX32" fmla="*/ 2330450 w 3895725"/>
              <a:gd name="connsiteY32" fmla="*/ 977900 h 3492500"/>
              <a:gd name="connsiteX33" fmla="*/ 2571750 w 3895725"/>
              <a:gd name="connsiteY33" fmla="*/ 1009650 h 3492500"/>
              <a:gd name="connsiteX34" fmla="*/ 2806700 w 3895725"/>
              <a:gd name="connsiteY34" fmla="*/ 1041400 h 3492500"/>
              <a:gd name="connsiteX35" fmla="*/ 3073400 w 3895725"/>
              <a:gd name="connsiteY35" fmla="*/ 1130300 h 3492500"/>
              <a:gd name="connsiteX36" fmla="*/ 3206750 w 3895725"/>
              <a:gd name="connsiteY36" fmla="*/ 1206500 h 3492500"/>
              <a:gd name="connsiteX37" fmla="*/ 3397250 w 3895725"/>
              <a:gd name="connsiteY37" fmla="*/ 1346200 h 3492500"/>
              <a:gd name="connsiteX38" fmla="*/ 3575050 w 3895725"/>
              <a:gd name="connsiteY38" fmla="*/ 1517650 h 3492500"/>
              <a:gd name="connsiteX39" fmla="*/ 3727450 w 3895725"/>
              <a:gd name="connsiteY39" fmla="*/ 1727200 h 3492500"/>
              <a:gd name="connsiteX40" fmla="*/ 3835400 w 3895725"/>
              <a:gd name="connsiteY40" fmla="*/ 1911350 h 3492500"/>
              <a:gd name="connsiteX41" fmla="*/ 3895725 w 3895725"/>
              <a:gd name="connsiteY41" fmla="*/ 2057400 h 3492500"/>
              <a:gd name="connsiteX42" fmla="*/ 3749675 w 3895725"/>
              <a:gd name="connsiteY42" fmla="*/ 2203450 h 3492500"/>
              <a:gd name="connsiteX43" fmla="*/ 3495675 w 3895725"/>
              <a:gd name="connsiteY43" fmla="*/ 2444750 h 3492500"/>
              <a:gd name="connsiteX44" fmla="*/ 3105150 w 3895725"/>
              <a:gd name="connsiteY44" fmla="*/ 2835275 h 3492500"/>
              <a:gd name="connsiteX0" fmla="*/ 3105150 w 3895725"/>
              <a:gd name="connsiteY0" fmla="*/ 2835275 h 3492500"/>
              <a:gd name="connsiteX1" fmla="*/ 2867025 w 3895725"/>
              <a:gd name="connsiteY1" fmla="*/ 2273300 h 3492500"/>
              <a:gd name="connsiteX2" fmla="*/ 2486025 w 3895725"/>
              <a:gd name="connsiteY2" fmla="*/ 2616200 h 3492500"/>
              <a:gd name="connsiteX3" fmla="*/ 2095500 w 3895725"/>
              <a:gd name="connsiteY3" fmla="*/ 2990850 h 3492500"/>
              <a:gd name="connsiteX4" fmla="*/ 1587500 w 3895725"/>
              <a:gd name="connsiteY4" fmla="*/ 3492500 h 3492500"/>
              <a:gd name="connsiteX5" fmla="*/ 1428750 w 3895725"/>
              <a:gd name="connsiteY5" fmla="*/ 3333750 h 3492500"/>
              <a:gd name="connsiteX6" fmla="*/ 1187450 w 3895725"/>
              <a:gd name="connsiteY6" fmla="*/ 3117850 h 3492500"/>
              <a:gd name="connsiteX7" fmla="*/ 914400 w 3895725"/>
              <a:gd name="connsiteY7" fmla="*/ 2819400 h 3492500"/>
              <a:gd name="connsiteX8" fmla="*/ 692150 w 3895725"/>
              <a:gd name="connsiteY8" fmla="*/ 2546350 h 3492500"/>
              <a:gd name="connsiteX9" fmla="*/ 355600 w 3895725"/>
              <a:gd name="connsiteY9" fmla="*/ 2006600 h 3492500"/>
              <a:gd name="connsiteX10" fmla="*/ 152400 w 3895725"/>
              <a:gd name="connsiteY10" fmla="*/ 1600200 h 3492500"/>
              <a:gd name="connsiteX11" fmla="*/ 31750 w 3895725"/>
              <a:gd name="connsiteY11" fmla="*/ 1238250 h 3492500"/>
              <a:gd name="connsiteX12" fmla="*/ 0 w 3895725"/>
              <a:gd name="connsiteY12" fmla="*/ 1028700 h 3492500"/>
              <a:gd name="connsiteX13" fmla="*/ 6350 w 3895725"/>
              <a:gd name="connsiteY13" fmla="*/ 812800 h 3492500"/>
              <a:gd name="connsiteX14" fmla="*/ 44450 w 3895725"/>
              <a:gd name="connsiteY14" fmla="*/ 628650 h 3492500"/>
              <a:gd name="connsiteX15" fmla="*/ 95250 w 3895725"/>
              <a:gd name="connsiteY15" fmla="*/ 469900 h 3492500"/>
              <a:gd name="connsiteX16" fmla="*/ 190500 w 3895725"/>
              <a:gd name="connsiteY16" fmla="*/ 317500 h 3492500"/>
              <a:gd name="connsiteX17" fmla="*/ 292100 w 3895725"/>
              <a:gd name="connsiteY17" fmla="*/ 228600 h 3492500"/>
              <a:gd name="connsiteX18" fmla="*/ 457200 w 3895725"/>
              <a:gd name="connsiteY18" fmla="*/ 107950 h 3492500"/>
              <a:gd name="connsiteX19" fmla="*/ 584200 w 3895725"/>
              <a:gd name="connsiteY19" fmla="*/ 44450 h 3492500"/>
              <a:gd name="connsiteX20" fmla="*/ 666750 w 3895725"/>
              <a:gd name="connsiteY20" fmla="*/ 19050 h 3492500"/>
              <a:gd name="connsiteX21" fmla="*/ 755650 w 3895725"/>
              <a:gd name="connsiteY21" fmla="*/ 0 h 3492500"/>
              <a:gd name="connsiteX22" fmla="*/ 831850 w 3895725"/>
              <a:gd name="connsiteY22" fmla="*/ 12700 h 3492500"/>
              <a:gd name="connsiteX23" fmla="*/ 908050 w 3895725"/>
              <a:gd name="connsiteY23" fmla="*/ 31750 h 3492500"/>
              <a:gd name="connsiteX24" fmla="*/ 1009650 w 3895725"/>
              <a:gd name="connsiteY24" fmla="*/ 82550 h 3492500"/>
              <a:gd name="connsiteX25" fmla="*/ 1149350 w 3895725"/>
              <a:gd name="connsiteY25" fmla="*/ 196850 h 3492500"/>
              <a:gd name="connsiteX26" fmla="*/ 1282700 w 3895725"/>
              <a:gd name="connsiteY26" fmla="*/ 323850 h 3492500"/>
              <a:gd name="connsiteX27" fmla="*/ 1435100 w 3895725"/>
              <a:gd name="connsiteY27" fmla="*/ 501650 h 3492500"/>
              <a:gd name="connsiteX28" fmla="*/ 1612900 w 3895725"/>
              <a:gd name="connsiteY28" fmla="*/ 692150 h 3492500"/>
              <a:gd name="connsiteX29" fmla="*/ 1790700 w 3895725"/>
              <a:gd name="connsiteY29" fmla="*/ 863600 h 3492500"/>
              <a:gd name="connsiteX30" fmla="*/ 1943100 w 3895725"/>
              <a:gd name="connsiteY30" fmla="*/ 933450 h 3492500"/>
              <a:gd name="connsiteX31" fmla="*/ 2063750 w 3895725"/>
              <a:gd name="connsiteY31" fmla="*/ 965200 h 3492500"/>
              <a:gd name="connsiteX32" fmla="*/ 2330450 w 3895725"/>
              <a:gd name="connsiteY32" fmla="*/ 977900 h 3492500"/>
              <a:gd name="connsiteX33" fmla="*/ 2571750 w 3895725"/>
              <a:gd name="connsiteY33" fmla="*/ 1009650 h 3492500"/>
              <a:gd name="connsiteX34" fmla="*/ 2806700 w 3895725"/>
              <a:gd name="connsiteY34" fmla="*/ 1041400 h 3492500"/>
              <a:gd name="connsiteX35" fmla="*/ 3073400 w 3895725"/>
              <a:gd name="connsiteY35" fmla="*/ 1130300 h 3492500"/>
              <a:gd name="connsiteX36" fmla="*/ 3206750 w 3895725"/>
              <a:gd name="connsiteY36" fmla="*/ 1206500 h 3492500"/>
              <a:gd name="connsiteX37" fmla="*/ 3397250 w 3895725"/>
              <a:gd name="connsiteY37" fmla="*/ 1346200 h 3492500"/>
              <a:gd name="connsiteX38" fmla="*/ 3575050 w 3895725"/>
              <a:gd name="connsiteY38" fmla="*/ 1517650 h 3492500"/>
              <a:gd name="connsiteX39" fmla="*/ 3727450 w 3895725"/>
              <a:gd name="connsiteY39" fmla="*/ 1727200 h 3492500"/>
              <a:gd name="connsiteX40" fmla="*/ 3835400 w 3895725"/>
              <a:gd name="connsiteY40" fmla="*/ 1911350 h 3492500"/>
              <a:gd name="connsiteX41" fmla="*/ 3895725 w 3895725"/>
              <a:gd name="connsiteY41" fmla="*/ 2057400 h 3492500"/>
              <a:gd name="connsiteX42" fmla="*/ 3749675 w 3895725"/>
              <a:gd name="connsiteY42" fmla="*/ 2203450 h 3492500"/>
              <a:gd name="connsiteX43" fmla="*/ 3495675 w 3895725"/>
              <a:gd name="connsiteY43" fmla="*/ 2444750 h 3492500"/>
              <a:gd name="connsiteX44" fmla="*/ 3105150 w 3895725"/>
              <a:gd name="connsiteY44" fmla="*/ 2835275 h 3492500"/>
              <a:gd name="connsiteX0" fmla="*/ 3606800 w 3895725"/>
              <a:gd name="connsiteY0" fmla="*/ 1552575 h 3492500"/>
              <a:gd name="connsiteX1" fmla="*/ 2867025 w 3895725"/>
              <a:gd name="connsiteY1" fmla="*/ 2273300 h 3492500"/>
              <a:gd name="connsiteX2" fmla="*/ 2486025 w 3895725"/>
              <a:gd name="connsiteY2" fmla="*/ 2616200 h 3492500"/>
              <a:gd name="connsiteX3" fmla="*/ 2095500 w 3895725"/>
              <a:gd name="connsiteY3" fmla="*/ 2990850 h 3492500"/>
              <a:gd name="connsiteX4" fmla="*/ 1587500 w 3895725"/>
              <a:gd name="connsiteY4" fmla="*/ 3492500 h 3492500"/>
              <a:gd name="connsiteX5" fmla="*/ 1428750 w 3895725"/>
              <a:gd name="connsiteY5" fmla="*/ 3333750 h 3492500"/>
              <a:gd name="connsiteX6" fmla="*/ 1187450 w 3895725"/>
              <a:gd name="connsiteY6" fmla="*/ 3117850 h 3492500"/>
              <a:gd name="connsiteX7" fmla="*/ 914400 w 3895725"/>
              <a:gd name="connsiteY7" fmla="*/ 2819400 h 3492500"/>
              <a:gd name="connsiteX8" fmla="*/ 692150 w 3895725"/>
              <a:gd name="connsiteY8" fmla="*/ 2546350 h 3492500"/>
              <a:gd name="connsiteX9" fmla="*/ 355600 w 3895725"/>
              <a:gd name="connsiteY9" fmla="*/ 2006600 h 3492500"/>
              <a:gd name="connsiteX10" fmla="*/ 152400 w 3895725"/>
              <a:gd name="connsiteY10" fmla="*/ 1600200 h 3492500"/>
              <a:gd name="connsiteX11" fmla="*/ 31750 w 3895725"/>
              <a:gd name="connsiteY11" fmla="*/ 1238250 h 3492500"/>
              <a:gd name="connsiteX12" fmla="*/ 0 w 3895725"/>
              <a:gd name="connsiteY12" fmla="*/ 1028700 h 3492500"/>
              <a:gd name="connsiteX13" fmla="*/ 6350 w 3895725"/>
              <a:gd name="connsiteY13" fmla="*/ 812800 h 3492500"/>
              <a:gd name="connsiteX14" fmla="*/ 44450 w 3895725"/>
              <a:gd name="connsiteY14" fmla="*/ 628650 h 3492500"/>
              <a:gd name="connsiteX15" fmla="*/ 95250 w 3895725"/>
              <a:gd name="connsiteY15" fmla="*/ 469900 h 3492500"/>
              <a:gd name="connsiteX16" fmla="*/ 190500 w 3895725"/>
              <a:gd name="connsiteY16" fmla="*/ 317500 h 3492500"/>
              <a:gd name="connsiteX17" fmla="*/ 292100 w 3895725"/>
              <a:gd name="connsiteY17" fmla="*/ 228600 h 3492500"/>
              <a:gd name="connsiteX18" fmla="*/ 457200 w 3895725"/>
              <a:gd name="connsiteY18" fmla="*/ 107950 h 3492500"/>
              <a:gd name="connsiteX19" fmla="*/ 584200 w 3895725"/>
              <a:gd name="connsiteY19" fmla="*/ 44450 h 3492500"/>
              <a:gd name="connsiteX20" fmla="*/ 666750 w 3895725"/>
              <a:gd name="connsiteY20" fmla="*/ 19050 h 3492500"/>
              <a:gd name="connsiteX21" fmla="*/ 755650 w 3895725"/>
              <a:gd name="connsiteY21" fmla="*/ 0 h 3492500"/>
              <a:gd name="connsiteX22" fmla="*/ 831850 w 3895725"/>
              <a:gd name="connsiteY22" fmla="*/ 12700 h 3492500"/>
              <a:gd name="connsiteX23" fmla="*/ 908050 w 3895725"/>
              <a:gd name="connsiteY23" fmla="*/ 31750 h 3492500"/>
              <a:gd name="connsiteX24" fmla="*/ 1009650 w 3895725"/>
              <a:gd name="connsiteY24" fmla="*/ 82550 h 3492500"/>
              <a:gd name="connsiteX25" fmla="*/ 1149350 w 3895725"/>
              <a:gd name="connsiteY25" fmla="*/ 196850 h 3492500"/>
              <a:gd name="connsiteX26" fmla="*/ 1282700 w 3895725"/>
              <a:gd name="connsiteY26" fmla="*/ 323850 h 3492500"/>
              <a:gd name="connsiteX27" fmla="*/ 1435100 w 3895725"/>
              <a:gd name="connsiteY27" fmla="*/ 501650 h 3492500"/>
              <a:gd name="connsiteX28" fmla="*/ 1612900 w 3895725"/>
              <a:gd name="connsiteY28" fmla="*/ 692150 h 3492500"/>
              <a:gd name="connsiteX29" fmla="*/ 1790700 w 3895725"/>
              <a:gd name="connsiteY29" fmla="*/ 863600 h 3492500"/>
              <a:gd name="connsiteX30" fmla="*/ 1943100 w 3895725"/>
              <a:gd name="connsiteY30" fmla="*/ 933450 h 3492500"/>
              <a:gd name="connsiteX31" fmla="*/ 2063750 w 3895725"/>
              <a:gd name="connsiteY31" fmla="*/ 965200 h 3492500"/>
              <a:gd name="connsiteX32" fmla="*/ 2330450 w 3895725"/>
              <a:gd name="connsiteY32" fmla="*/ 977900 h 3492500"/>
              <a:gd name="connsiteX33" fmla="*/ 2571750 w 3895725"/>
              <a:gd name="connsiteY33" fmla="*/ 1009650 h 3492500"/>
              <a:gd name="connsiteX34" fmla="*/ 2806700 w 3895725"/>
              <a:gd name="connsiteY34" fmla="*/ 1041400 h 3492500"/>
              <a:gd name="connsiteX35" fmla="*/ 3073400 w 3895725"/>
              <a:gd name="connsiteY35" fmla="*/ 1130300 h 3492500"/>
              <a:gd name="connsiteX36" fmla="*/ 3206750 w 3895725"/>
              <a:gd name="connsiteY36" fmla="*/ 1206500 h 3492500"/>
              <a:gd name="connsiteX37" fmla="*/ 3397250 w 3895725"/>
              <a:gd name="connsiteY37" fmla="*/ 1346200 h 3492500"/>
              <a:gd name="connsiteX38" fmla="*/ 3575050 w 3895725"/>
              <a:gd name="connsiteY38" fmla="*/ 1517650 h 3492500"/>
              <a:gd name="connsiteX39" fmla="*/ 3727450 w 3895725"/>
              <a:gd name="connsiteY39" fmla="*/ 1727200 h 3492500"/>
              <a:gd name="connsiteX40" fmla="*/ 3835400 w 3895725"/>
              <a:gd name="connsiteY40" fmla="*/ 1911350 h 3492500"/>
              <a:gd name="connsiteX41" fmla="*/ 3895725 w 3895725"/>
              <a:gd name="connsiteY41" fmla="*/ 2057400 h 3492500"/>
              <a:gd name="connsiteX42" fmla="*/ 3749675 w 3895725"/>
              <a:gd name="connsiteY42" fmla="*/ 2203450 h 3492500"/>
              <a:gd name="connsiteX43" fmla="*/ 3495675 w 3895725"/>
              <a:gd name="connsiteY43" fmla="*/ 2444750 h 3492500"/>
              <a:gd name="connsiteX44" fmla="*/ 3606800 w 3895725"/>
              <a:gd name="connsiteY44" fmla="*/ 1552575 h 3492500"/>
              <a:gd name="connsiteX0" fmla="*/ 3606800 w 3895725"/>
              <a:gd name="connsiteY0" fmla="*/ 1552575 h 3492500"/>
              <a:gd name="connsiteX1" fmla="*/ 2867025 w 3895725"/>
              <a:gd name="connsiteY1" fmla="*/ 2273300 h 3492500"/>
              <a:gd name="connsiteX2" fmla="*/ 2486025 w 3895725"/>
              <a:gd name="connsiteY2" fmla="*/ 2616200 h 3492500"/>
              <a:gd name="connsiteX3" fmla="*/ 2095500 w 3895725"/>
              <a:gd name="connsiteY3" fmla="*/ 2990850 h 3492500"/>
              <a:gd name="connsiteX4" fmla="*/ 1587500 w 3895725"/>
              <a:gd name="connsiteY4" fmla="*/ 3492500 h 3492500"/>
              <a:gd name="connsiteX5" fmla="*/ 1428750 w 3895725"/>
              <a:gd name="connsiteY5" fmla="*/ 3333750 h 3492500"/>
              <a:gd name="connsiteX6" fmla="*/ 1187450 w 3895725"/>
              <a:gd name="connsiteY6" fmla="*/ 3117850 h 3492500"/>
              <a:gd name="connsiteX7" fmla="*/ 914400 w 3895725"/>
              <a:gd name="connsiteY7" fmla="*/ 2819400 h 3492500"/>
              <a:gd name="connsiteX8" fmla="*/ 692150 w 3895725"/>
              <a:gd name="connsiteY8" fmla="*/ 2546350 h 3492500"/>
              <a:gd name="connsiteX9" fmla="*/ 355600 w 3895725"/>
              <a:gd name="connsiteY9" fmla="*/ 2006600 h 3492500"/>
              <a:gd name="connsiteX10" fmla="*/ 152400 w 3895725"/>
              <a:gd name="connsiteY10" fmla="*/ 1600200 h 3492500"/>
              <a:gd name="connsiteX11" fmla="*/ 31750 w 3895725"/>
              <a:gd name="connsiteY11" fmla="*/ 1238250 h 3492500"/>
              <a:gd name="connsiteX12" fmla="*/ 0 w 3895725"/>
              <a:gd name="connsiteY12" fmla="*/ 1028700 h 3492500"/>
              <a:gd name="connsiteX13" fmla="*/ 6350 w 3895725"/>
              <a:gd name="connsiteY13" fmla="*/ 812800 h 3492500"/>
              <a:gd name="connsiteX14" fmla="*/ 44450 w 3895725"/>
              <a:gd name="connsiteY14" fmla="*/ 628650 h 3492500"/>
              <a:gd name="connsiteX15" fmla="*/ 95250 w 3895725"/>
              <a:gd name="connsiteY15" fmla="*/ 469900 h 3492500"/>
              <a:gd name="connsiteX16" fmla="*/ 190500 w 3895725"/>
              <a:gd name="connsiteY16" fmla="*/ 317500 h 3492500"/>
              <a:gd name="connsiteX17" fmla="*/ 292100 w 3895725"/>
              <a:gd name="connsiteY17" fmla="*/ 228600 h 3492500"/>
              <a:gd name="connsiteX18" fmla="*/ 457200 w 3895725"/>
              <a:gd name="connsiteY18" fmla="*/ 107950 h 3492500"/>
              <a:gd name="connsiteX19" fmla="*/ 584200 w 3895725"/>
              <a:gd name="connsiteY19" fmla="*/ 44450 h 3492500"/>
              <a:gd name="connsiteX20" fmla="*/ 666750 w 3895725"/>
              <a:gd name="connsiteY20" fmla="*/ 19050 h 3492500"/>
              <a:gd name="connsiteX21" fmla="*/ 755650 w 3895725"/>
              <a:gd name="connsiteY21" fmla="*/ 0 h 3492500"/>
              <a:gd name="connsiteX22" fmla="*/ 831850 w 3895725"/>
              <a:gd name="connsiteY22" fmla="*/ 12700 h 3492500"/>
              <a:gd name="connsiteX23" fmla="*/ 908050 w 3895725"/>
              <a:gd name="connsiteY23" fmla="*/ 31750 h 3492500"/>
              <a:gd name="connsiteX24" fmla="*/ 1009650 w 3895725"/>
              <a:gd name="connsiteY24" fmla="*/ 82550 h 3492500"/>
              <a:gd name="connsiteX25" fmla="*/ 1149350 w 3895725"/>
              <a:gd name="connsiteY25" fmla="*/ 196850 h 3492500"/>
              <a:gd name="connsiteX26" fmla="*/ 1282700 w 3895725"/>
              <a:gd name="connsiteY26" fmla="*/ 323850 h 3492500"/>
              <a:gd name="connsiteX27" fmla="*/ 1435100 w 3895725"/>
              <a:gd name="connsiteY27" fmla="*/ 501650 h 3492500"/>
              <a:gd name="connsiteX28" fmla="*/ 1612900 w 3895725"/>
              <a:gd name="connsiteY28" fmla="*/ 692150 h 3492500"/>
              <a:gd name="connsiteX29" fmla="*/ 1790700 w 3895725"/>
              <a:gd name="connsiteY29" fmla="*/ 863600 h 3492500"/>
              <a:gd name="connsiteX30" fmla="*/ 1943100 w 3895725"/>
              <a:gd name="connsiteY30" fmla="*/ 933450 h 3492500"/>
              <a:gd name="connsiteX31" fmla="*/ 2063750 w 3895725"/>
              <a:gd name="connsiteY31" fmla="*/ 965200 h 3492500"/>
              <a:gd name="connsiteX32" fmla="*/ 2330450 w 3895725"/>
              <a:gd name="connsiteY32" fmla="*/ 977900 h 3492500"/>
              <a:gd name="connsiteX33" fmla="*/ 2571750 w 3895725"/>
              <a:gd name="connsiteY33" fmla="*/ 1009650 h 3492500"/>
              <a:gd name="connsiteX34" fmla="*/ 2806700 w 3895725"/>
              <a:gd name="connsiteY34" fmla="*/ 1041400 h 3492500"/>
              <a:gd name="connsiteX35" fmla="*/ 3073400 w 3895725"/>
              <a:gd name="connsiteY35" fmla="*/ 1130300 h 3492500"/>
              <a:gd name="connsiteX36" fmla="*/ 3206750 w 3895725"/>
              <a:gd name="connsiteY36" fmla="*/ 1206500 h 3492500"/>
              <a:gd name="connsiteX37" fmla="*/ 3397250 w 3895725"/>
              <a:gd name="connsiteY37" fmla="*/ 1346200 h 3492500"/>
              <a:gd name="connsiteX38" fmla="*/ 3575050 w 3895725"/>
              <a:gd name="connsiteY38" fmla="*/ 1517650 h 3492500"/>
              <a:gd name="connsiteX39" fmla="*/ 3727450 w 3895725"/>
              <a:gd name="connsiteY39" fmla="*/ 1727200 h 3492500"/>
              <a:gd name="connsiteX40" fmla="*/ 3835400 w 3895725"/>
              <a:gd name="connsiteY40" fmla="*/ 1911350 h 3492500"/>
              <a:gd name="connsiteX41" fmla="*/ 3895725 w 3895725"/>
              <a:gd name="connsiteY41" fmla="*/ 2057400 h 3492500"/>
              <a:gd name="connsiteX42" fmla="*/ 3749675 w 3895725"/>
              <a:gd name="connsiteY42" fmla="*/ 2203450 h 3492500"/>
              <a:gd name="connsiteX43" fmla="*/ 3606800 w 3895725"/>
              <a:gd name="connsiteY43" fmla="*/ 1552575 h 3492500"/>
              <a:gd name="connsiteX0" fmla="*/ 3606800 w 3895725"/>
              <a:gd name="connsiteY0" fmla="*/ 1552575 h 3492500"/>
              <a:gd name="connsiteX1" fmla="*/ 2867025 w 3895725"/>
              <a:gd name="connsiteY1" fmla="*/ 2273300 h 3492500"/>
              <a:gd name="connsiteX2" fmla="*/ 2486025 w 3895725"/>
              <a:gd name="connsiteY2" fmla="*/ 2616200 h 3492500"/>
              <a:gd name="connsiteX3" fmla="*/ 2095500 w 3895725"/>
              <a:gd name="connsiteY3" fmla="*/ 2990850 h 3492500"/>
              <a:gd name="connsiteX4" fmla="*/ 1587500 w 3895725"/>
              <a:gd name="connsiteY4" fmla="*/ 3492500 h 3492500"/>
              <a:gd name="connsiteX5" fmla="*/ 1428750 w 3895725"/>
              <a:gd name="connsiteY5" fmla="*/ 3333750 h 3492500"/>
              <a:gd name="connsiteX6" fmla="*/ 1187450 w 3895725"/>
              <a:gd name="connsiteY6" fmla="*/ 3117850 h 3492500"/>
              <a:gd name="connsiteX7" fmla="*/ 914400 w 3895725"/>
              <a:gd name="connsiteY7" fmla="*/ 2819400 h 3492500"/>
              <a:gd name="connsiteX8" fmla="*/ 692150 w 3895725"/>
              <a:gd name="connsiteY8" fmla="*/ 2546350 h 3492500"/>
              <a:gd name="connsiteX9" fmla="*/ 355600 w 3895725"/>
              <a:gd name="connsiteY9" fmla="*/ 2006600 h 3492500"/>
              <a:gd name="connsiteX10" fmla="*/ 152400 w 3895725"/>
              <a:gd name="connsiteY10" fmla="*/ 1600200 h 3492500"/>
              <a:gd name="connsiteX11" fmla="*/ 31750 w 3895725"/>
              <a:gd name="connsiteY11" fmla="*/ 1238250 h 3492500"/>
              <a:gd name="connsiteX12" fmla="*/ 0 w 3895725"/>
              <a:gd name="connsiteY12" fmla="*/ 1028700 h 3492500"/>
              <a:gd name="connsiteX13" fmla="*/ 6350 w 3895725"/>
              <a:gd name="connsiteY13" fmla="*/ 812800 h 3492500"/>
              <a:gd name="connsiteX14" fmla="*/ 44450 w 3895725"/>
              <a:gd name="connsiteY14" fmla="*/ 628650 h 3492500"/>
              <a:gd name="connsiteX15" fmla="*/ 95250 w 3895725"/>
              <a:gd name="connsiteY15" fmla="*/ 469900 h 3492500"/>
              <a:gd name="connsiteX16" fmla="*/ 190500 w 3895725"/>
              <a:gd name="connsiteY16" fmla="*/ 317500 h 3492500"/>
              <a:gd name="connsiteX17" fmla="*/ 292100 w 3895725"/>
              <a:gd name="connsiteY17" fmla="*/ 228600 h 3492500"/>
              <a:gd name="connsiteX18" fmla="*/ 457200 w 3895725"/>
              <a:gd name="connsiteY18" fmla="*/ 107950 h 3492500"/>
              <a:gd name="connsiteX19" fmla="*/ 584200 w 3895725"/>
              <a:gd name="connsiteY19" fmla="*/ 44450 h 3492500"/>
              <a:gd name="connsiteX20" fmla="*/ 666750 w 3895725"/>
              <a:gd name="connsiteY20" fmla="*/ 19050 h 3492500"/>
              <a:gd name="connsiteX21" fmla="*/ 755650 w 3895725"/>
              <a:gd name="connsiteY21" fmla="*/ 0 h 3492500"/>
              <a:gd name="connsiteX22" fmla="*/ 831850 w 3895725"/>
              <a:gd name="connsiteY22" fmla="*/ 12700 h 3492500"/>
              <a:gd name="connsiteX23" fmla="*/ 908050 w 3895725"/>
              <a:gd name="connsiteY23" fmla="*/ 31750 h 3492500"/>
              <a:gd name="connsiteX24" fmla="*/ 1009650 w 3895725"/>
              <a:gd name="connsiteY24" fmla="*/ 82550 h 3492500"/>
              <a:gd name="connsiteX25" fmla="*/ 1149350 w 3895725"/>
              <a:gd name="connsiteY25" fmla="*/ 196850 h 3492500"/>
              <a:gd name="connsiteX26" fmla="*/ 1282700 w 3895725"/>
              <a:gd name="connsiteY26" fmla="*/ 323850 h 3492500"/>
              <a:gd name="connsiteX27" fmla="*/ 1435100 w 3895725"/>
              <a:gd name="connsiteY27" fmla="*/ 501650 h 3492500"/>
              <a:gd name="connsiteX28" fmla="*/ 1612900 w 3895725"/>
              <a:gd name="connsiteY28" fmla="*/ 692150 h 3492500"/>
              <a:gd name="connsiteX29" fmla="*/ 1790700 w 3895725"/>
              <a:gd name="connsiteY29" fmla="*/ 863600 h 3492500"/>
              <a:gd name="connsiteX30" fmla="*/ 1943100 w 3895725"/>
              <a:gd name="connsiteY30" fmla="*/ 933450 h 3492500"/>
              <a:gd name="connsiteX31" fmla="*/ 2063750 w 3895725"/>
              <a:gd name="connsiteY31" fmla="*/ 965200 h 3492500"/>
              <a:gd name="connsiteX32" fmla="*/ 2330450 w 3895725"/>
              <a:gd name="connsiteY32" fmla="*/ 977900 h 3492500"/>
              <a:gd name="connsiteX33" fmla="*/ 2571750 w 3895725"/>
              <a:gd name="connsiteY33" fmla="*/ 1009650 h 3492500"/>
              <a:gd name="connsiteX34" fmla="*/ 2806700 w 3895725"/>
              <a:gd name="connsiteY34" fmla="*/ 1041400 h 3492500"/>
              <a:gd name="connsiteX35" fmla="*/ 3073400 w 3895725"/>
              <a:gd name="connsiteY35" fmla="*/ 1130300 h 3492500"/>
              <a:gd name="connsiteX36" fmla="*/ 3206750 w 3895725"/>
              <a:gd name="connsiteY36" fmla="*/ 1206500 h 3492500"/>
              <a:gd name="connsiteX37" fmla="*/ 3397250 w 3895725"/>
              <a:gd name="connsiteY37" fmla="*/ 1346200 h 3492500"/>
              <a:gd name="connsiteX38" fmla="*/ 3575050 w 3895725"/>
              <a:gd name="connsiteY38" fmla="*/ 1517650 h 3492500"/>
              <a:gd name="connsiteX39" fmla="*/ 3727450 w 3895725"/>
              <a:gd name="connsiteY39" fmla="*/ 1727200 h 3492500"/>
              <a:gd name="connsiteX40" fmla="*/ 3895725 w 3895725"/>
              <a:gd name="connsiteY40" fmla="*/ 2057400 h 3492500"/>
              <a:gd name="connsiteX41" fmla="*/ 3749675 w 3895725"/>
              <a:gd name="connsiteY41" fmla="*/ 2203450 h 3492500"/>
              <a:gd name="connsiteX42" fmla="*/ 3606800 w 3895725"/>
              <a:gd name="connsiteY42" fmla="*/ 1552575 h 3492500"/>
              <a:gd name="connsiteX0" fmla="*/ 3606800 w 3895725"/>
              <a:gd name="connsiteY0" fmla="*/ 1552575 h 3492500"/>
              <a:gd name="connsiteX1" fmla="*/ 2867025 w 3895725"/>
              <a:gd name="connsiteY1" fmla="*/ 2273300 h 3492500"/>
              <a:gd name="connsiteX2" fmla="*/ 2486025 w 3895725"/>
              <a:gd name="connsiteY2" fmla="*/ 2616200 h 3492500"/>
              <a:gd name="connsiteX3" fmla="*/ 2095500 w 3895725"/>
              <a:gd name="connsiteY3" fmla="*/ 2990850 h 3492500"/>
              <a:gd name="connsiteX4" fmla="*/ 1587500 w 3895725"/>
              <a:gd name="connsiteY4" fmla="*/ 3492500 h 3492500"/>
              <a:gd name="connsiteX5" fmla="*/ 1428750 w 3895725"/>
              <a:gd name="connsiteY5" fmla="*/ 3333750 h 3492500"/>
              <a:gd name="connsiteX6" fmla="*/ 1187450 w 3895725"/>
              <a:gd name="connsiteY6" fmla="*/ 3117850 h 3492500"/>
              <a:gd name="connsiteX7" fmla="*/ 914400 w 3895725"/>
              <a:gd name="connsiteY7" fmla="*/ 2819400 h 3492500"/>
              <a:gd name="connsiteX8" fmla="*/ 692150 w 3895725"/>
              <a:gd name="connsiteY8" fmla="*/ 2546350 h 3492500"/>
              <a:gd name="connsiteX9" fmla="*/ 355600 w 3895725"/>
              <a:gd name="connsiteY9" fmla="*/ 2006600 h 3492500"/>
              <a:gd name="connsiteX10" fmla="*/ 152400 w 3895725"/>
              <a:gd name="connsiteY10" fmla="*/ 1600200 h 3492500"/>
              <a:gd name="connsiteX11" fmla="*/ 31750 w 3895725"/>
              <a:gd name="connsiteY11" fmla="*/ 1238250 h 3492500"/>
              <a:gd name="connsiteX12" fmla="*/ 0 w 3895725"/>
              <a:gd name="connsiteY12" fmla="*/ 1028700 h 3492500"/>
              <a:gd name="connsiteX13" fmla="*/ 6350 w 3895725"/>
              <a:gd name="connsiteY13" fmla="*/ 812800 h 3492500"/>
              <a:gd name="connsiteX14" fmla="*/ 44450 w 3895725"/>
              <a:gd name="connsiteY14" fmla="*/ 628650 h 3492500"/>
              <a:gd name="connsiteX15" fmla="*/ 95250 w 3895725"/>
              <a:gd name="connsiteY15" fmla="*/ 469900 h 3492500"/>
              <a:gd name="connsiteX16" fmla="*/ 190500 w 3895725"/>
              <a:gd name="connsiteY16" fmla="*/ 317500 h 3492500"/>
              <a:gd name="connsiteX17" fmla="*/ 292100 w 3895725"/>
              <a:gd name="connsiteY17" fmla="*/ 228600 h 3492500"/>
              <a:gd name="connsiteX18" fmla="*/ 457200 w 3895725"/>
              <a:gd name="connsiteY18" fmla="*/ 107950 h 3492500"/>
              <a:gd name="connsiteX19" fmla="*/ 584200 w 3895725"/>
              <a:gd name="connsiteY19" fmla="*/ 44450 h 3492500"/>
              <a:gd name="connsiteX20" fmla="*/ 666750 w 3895725"/>
              <a:gd name="connsiteY20" fmla="*/ 19050 h 3492500"/>
              <a:gd name="connsiteX21" fmla="*/ 755650 w 3895725"/>
              <a:gd name="connsiteY21" fmla="*/ 0 h 3492500"/>
              <a:gd name="connsiteX22" fmla="*/ 831850 w 3895725"/>
              <a:gd name="connsiteY22" fmla="*/ 12700 h 3492500"/>
              <a:gd name="connsiteX23" fmla="*/ 908050 w 3895725"/>
              <a:gd name="connsiteY23" fmla="*/ 31750 h 3492500"/>
              <a:gd name="connsiteX24" fmla="*/ 1009650 w 3895725"/>
              <a:gd name="connsiteY24" fmla="*/ 82550 h 3492500"/>
              <a:gd name="connsiteX25" fmla="*/ 1149350 w 3895725"/>
              <a:gd name="connsiteY25" fmla="*/ 196850 h 3492500"/>
              <a:gd name="connsiteX26" fmla="*/ 1282700 w 3895725"/>
              <a:gd name="connsiteY26" fmla="*/ 323850 h 3492500"/>
              <a:gd name="connsiteX27" fmla="*/ 1435100 w 3895725"/>
              <a:gd name="connsiteY27" fmla="*/ 501650 h 3492500"/>
              <a:gd name="connsiteX28" fmla="*/ 1612900 w 3895725"/>
              <a:gd name="connsiteY28" fmla="*/ 692150 h 3492500"/>
              <a:gd name="connsiteX29" fmla="*/ 1790700 w 3895725"/>
              <a:gd name="connsiteY29" fmla="*/ 863600 h 3492500"/>
              <a:gd name="connsiteX30" fmla="*/ 1943100 w 3895725"/>
              <a:gd name="connsiteY30" fmla="*/ 933450 h 3492500"/>
              <a:gd name="connsiteX31" fmla="*/ 2063750 w 3895725"/>
              <a:gd name="connsiteY31" fmla="*/ 965200 h 3492500"/>
              <a:gd name="connsiteX32" fmla="*/ 2330450 w 3895725"/>
              <a:gd name="connsiteY32" fmla="*/ 977900 h 3492500"/>
              <a:gd name="connsiteX33" fmla="*/ 2571750 w 3895725"/>
              <a:gd name="connsiteY33" fmla="*/ 1009650 h 3492500"/>
              <a:gd name="connsiteX34" fmla="*/ 2806700 w 3895725"/>
              <a:gd name="connsiteY34" fmla="*/ 1041400 h 3492500"/>
              <a:gd name="connsiteX35" fmla="*/ 3073400 w 3895725"/>
              <a:gd name="connsiteY35" fmla="*/ 1130300 h 3492500"/>
              <a:gd name="connsiteX36" fmla="*/ 3206750 w 3895725"/>
              <a:gd name="connsiteY36" fmla="*/ 1206500 h 3492500"/>
              <a:gd name="connsiteX37" fmla="*/ 3397250 w 3895725"/>
              <a:gd name="connsiteY37" fmla="*/ 1346200 h 3492500"/>
              <a:gd name="connsiteX38" fmla="*/ 3575050 w 3895725"/>
              <a:gd name="connsiteY38" fmla="*/ 1517650 h 3492500"/>
              <a:gd name="connsiteX39" fmla="*/ 3895725 w 3895725"/>
              <a:gd name="connsiteY39" fmla="*/ 2057400 h 3492500"/>
              <a:gd name="connsiteX40" fmla="*/ 3749675 w 3895725"/>
              <a:gd name="connsiteY40" fmla="*/ 2203450 h 3492500"/>
              <a:gd name="connsiteX41" fmla="*/ 3606800 w 3895725"/>
              <a:gd name="connsiteY41" fmla="*/ 1552575 h 3492500"/>
              <a:gd name="connsiteX0" fmla="*/ 3606800 w 3749675"/>
              <a:gd name="connsiteY0" fmla="*/ 1552575 h 3492500"/>
              <a:gd name="connsiteX1" fmla="*/ 2867025 w 3749675"/>
              <a:gd name="connsiteY1" fmla="*/ 2273300 h 3492500"/>
              <a:gd name="connsiteX2" fmla="*/ 2486025 w 3749675"/>
              <a:gd name="connsiteY2" fmla="*/ 2616200 h 3492500"/>
              <a:gd name="connsiteX3" fmla="*/ 2095500 w 3749675"/>
              <a:gd name="connsiteY3" fmla="*/ 2990850 h 3492500"/>
              <a:gd name="connsiteX4" fmla="*/ 1587500 w 3749675"/>
              <a:gd name="connsiteY4" fmla="*/ 3492500 h 3492500"/>
              <a:gd name="connsiteX5" fmla="*/ 1428750 w 3749675"/>
              <a:gd name="connsiteY5" fmla="*/ 3333750 h 3492500"/>
              <a:gd name="connsiteX6" fmla="*/ 1187450 w 3749675"/>
              <a:gd name="connsiteY6" fmla="*/ 3117850 h 3492500"/>
              <a:gd name="connsiteX7" fmla="*/ 914400 w 3749675"/>
              <a:gd name="connsiteY7" fmla="*/ 2819400 h 3492500"/>
              <a:gd name="connsiteX8" fmla="*/ 692150 w 3749675"/>
              <a:gd name="connsiteY8" fmla="*/ 2546350 h 3492500"/>
              <a:gd name="connsiteX9" fmla="*/ 355600 w 3749675"/>
              <a:gd name="connsiteY9" fmla="*/ 2006600 h 3492500"/>
              <a:gd name="connsiteX10" fmla="*/ 152400 w 3749675"/>
              <a:gd name="connsiteY10" fmla="*/ 1600200 h 3492500"/>
              <a:gd name="connsiteX11" fmla="*/ 31750 w 3749675"/>
              <a:gd name="connsiteY11" fmla="*/ 1238250 h 3492500"/>
              <a:gd name="connsiteX12" fmla="*/ 0 w 3749675"/>
              <a:gd name="connsiteY12" fmla="*/ 1028700 h 3492500"/>
              <a:gd name="connsiteX13" fmla="*/ 6350 w 3749675"/>
              <a:gd name="connsiteY13" fmla="*/ 812800 h 3492500"/>
              <a:gd name="connsiteX14" fmla="*/ 44450 w 3749675"/>
              <a:gd name="connsiteY14" fmla="*/ 628650 h 3492500"/>
              <a:gd name="connsiteX15" fmla="*/ 95250 w 3749675"/>
              <a:gd name="connsiteY15" fmla="*/ 469900 h 3492500"/>
              <a:gd name="connsiteX16" fmla="*/ 190500 w 3749675"/>
              <a:gd name="connsiteY16" fmla="*/ 317500 h 3492500"/>
              <a:gd name="connsiteX17" fmla="*/ 292100 w 3749675"/>
              <a:gd name="connsiteY17" fmla="*/ 228600 h 3492500"/>
              <a:gd name="connsiteX18" fmla="*/ 457200 w 3749675"/>
              <a:gd name="connsiteY18" fmla="*/ 107950 h 3492500"/>
              <a:gd name="connsiteX19" fmla="*/ 584200 w 3749675"/>
              <a:gd name="connsiteY19" fmla="*/ 44450 h 3492500"/>
              <a:gd name="connsiteX20" fmla="*/ 666750 w 3749675"/>
              <a:gd name="connsiteY20" fmla="*/ 19050 h 3492500"/>
              <a:gd name="connsiteX21" fmla="*/ 755650 w 3749675"/>
              <a:gd name="connsiteY21" fmla="*/ 0 h 3492500"/>
              <a:gd name="connsiteX22" fmla="*/ 831850 w 3749675"/>
              <a:gd name="connsiteY22" fmla="*/ 12700 h 3492500"/>
              <a:gd name="connsiteX23" fmla="*/ 908050 w 3749675"/>
              <a:gd name="connsiteY23" fmla="*/ 31750 h 3492500"/>
              <a:gd name="connsiteX24" fmla="*/ 1009650 w 3749675"/>
              <a:gd name="connsiteY24" fmla="*/ 82550 h 3492500"/>
              <a:gd name="connsiteX25" fmla="*/ 1149350 w 3749675"/>
              <a:gd name="connsiteY25" fmla="*/ 196850 h 3492500"/>
              <a:gd name="connsiteX26" fmla="*/ 1282700 w 3749675"/>
              <a:gd name="connsiteY26" fmla="*/ 323850 h 3492500"/>
              <a:gd name="connsiteX27" fmla="*/ 1435100 w 3749675"/>
              <a:gd name="connsiteY27" fmla="*/ 501650 h 3492500"/>
              <a:gd name="connsiteX28" fmla="*/ 1612900 w 3749675"/>
              <a:gd name="connsiteY28" fmla="*/ 692150 h 3492500"/>
              <a:gd name="connsiteX29" fmla="*/ 1790700 w 3749675"/>
              <a:gd name="connsiteY29" fmla="*/ 863600 h 3492500"/>
              <a:gd name="connsiteX30" fmla="*/ 1943100 w 3749675"/>
              <a:gd name="connsiteY30" fmla="*/ 933450 h 3492500"/>
              <a:gd name="connsiteX31" fmla="*/ 2063750 w 3749675"/>
              <a:gd name="connsiteY31" fmla="*/ 965200 h 3492500"/>
              <a:gd name="connsiteX32" fmla="*/ 2330450 w 3749675"/>
              <a:gd name="connsiteY32" fmla="*/ 977900 h 3492500"/>
              <a:gd name="connsiteX33" fmla="*/ 2571750 w 3749675"/>
              <a:gd name="connsiteY33" fmla="*/ 1009650 h 3492500"/>
              <a:gd name="connsiteX34" fmla="*/ 2806700 w 3749675"/>
              <a:gd name="connsiteY34" fmla="*/ 1041400 h 3492500"/>
              <a:gd name="connsiteX35" fmla="*/ 3073400 w 3749675"/>
              <a:gd name="connsiteY35" fmla="*/ 1130300 h 3492500"/>
              <a:gd name="connsiteX36" fmla="*/ 3206750 w 3749675"/>
              <a:gd name="connsiteY36" fmla="*/ 1206500 h 3492500"/>
              <a:gd name="connsiteX37" fmla="*/ 3397250 w 3749675"/>
              <a:gd name="connsiteY37" fmla="*/ 1346200 h 3492500"/>
              <a:gd name="connsiteX38" fmla="*/ 3575050 w 3749675"/>
              <a:gd name="connsiteY38" fmla="*/ 1517650 h 3492500"/>
              <a:gd name="connsiteX39" fmla="*/ 3749675 w 3749675"/>
              <a:gd name="connsiteY39" fmla="*/ 2203450 h 3492500"/>
              <a:gd name="connsiteX40" fmla="*/ 3606800 w 3749675"/>
              <a:gd name="connsiteY40" fmla="*/ 1552575 h 3492500"/>
              <a:gd name="connsiteX0" fmla="*/ 3606800 w 3606800"/>
              <a:gd name="connsiteY0" fmla="*/ 1552575 h 3492500"/>
              <a:gd name="connsiteX1" fmla="*/ 2867025 w 3606800"/>
              <a:gd name="connsiteY1" fmla="*/ 2273300 h 3492500"/>
              <a:gd name="connsiteX2" fmla="*/ 2486025 w 3606800"/>
              <a:gd name="connsiteY2" fmla="*/ 2616200 h 3492500"/>
              <a:gd name="connsiteX3" fmla="*/ 2095500 w 3606800"/>
              <a:gd name="connsiteY3" fmla="*/ 2990850 h 3492500"/>
              <a:gd name="connsiteX4" fmla="*/ 1587500 w 3606800"/>
              <a:gd name="connsiteY4" fmla="*/ 3492500 h 3492500"/>
              <a:gd name="connsiteX5" fmla="*/ 1428750 w 3606800"/>
              <a:gd name="connsiteY5" fmla="*/ 3333750 h 3492500"/>
              <a:gd name="connsiteX6" fmla="*/ 1187450 w 3606800"/>
              <a:gd name="connsiteY6" fmla="*/ 3117850 h 3492500"/>
              <a:gd name="connsiteX7" fmla="*/ 914400 w 3606800"/>
              <a:gd name="connsiteY7" fmla="*/ 2819400 h 3492500"/>
              <a:gd name="connsiteX8" fmla="*/ 692150 w 3606800"/>
              <a:gd name="connsiteY8" fmla="*/ 2546350 h 3492500"/>
              <a:gd name="connsiteX9" fmla="*/ 355600 w 3606800"/>
              <a:gd name="connsiteY9" fmla="*/ 2006600 h 3492500"/>
              <a:gd name="connsiteX10" fmla="*/ 152400 w 3606800"/>
              <a:gd name="connsiteY10" fmla="*/ 1600200 h 3492500"/>
              <a:gd name="connsiteX11" fmla="*/ 31750 w 3606800"/>
              <a:gd name="connsiteY11" fmla="*/ 1238250 h 3492500"/>
              <a:gd name="connsiteX12" fmla="*/ 0 w 3606800"/>
              <a:gd name="connsiteY12" fmla="*/ 1028700 h 3492500"/>
              <a:gd name="connsiteX13" fmla="*/ 6350 w 3606800"/>
              <a:gd name="connsiteY13" fmla="*/ 812800 h 3492500"/>
              <a:gd name="connsiteX14" fmla="*/ 44450 w 3606800"/>
              <a:gd name="connsiteY14" fmla="*/ 628650 h 3492500"/>
              <a:gd name="connsiteX15" fmla="*/ 95250 w 3606800"/>
              <a:gd name="connsiteY15" fmla="*/ 469900 h 3492500"/>
              <a:gd name="connsiteX16" fmla="*/ 190500 w 3606800"/>
              <a:gd name="connsiteY16" fmla="*/ 317500 h 3492500"/>
              <a:gd name="connsiteX17" fmla="*/ 292100 w 3606800"/>
              <a:gd name="connsiteY17" fmla="*/ 228600 h 3492500"/>
              <a:gd name="connsiteX18" fmla="*/ 457200 w 3606800"/>
              <a:gd name="connsiteY18" fmla="*/ 107950 h 3492500"/>
              <a:gd name="connsiteX19" fmla="*/ 584200 w 3606800"/>
              <a:gd name="connsiteY19" fmla="*/ 44450 h 3492500"/>
              <a:gd name="connsiteX20" fmla="*/ 666750 w 3606800"/>
              <a:gd name="connsiteY20" fmla="*/ 19050 h 3492500"/>
              <a:gd name="connsiteX21" fmla="*/ 755650 w 3606800"/>
              <a:gd name="connsiteY21" fmla="*/ 0 h 3492500"/>
              <a:gd name="connsiteX22" fmla="*/ 831850 w 3606800"/>
              <a:gd name="connsiteY22" fmla="*/ 12700 h 3492500"/>
              <a:gd name="connsiteX23" fmla="*/ 908050 w 3606800"/>
              <a:gd name="connsiteY23" fmla="*/ 31750 h 3492500"/>
              <a:gd name="connsiteX24" fmla="*/ 1009650 w 3606800"/>
              <a:gd name="connsiteY24" fmla="*/ 82550 h 3492500"/>
              <a:gd name="connsiteX25" fmla="*/ 1149350 w 3606800"/>
              <a:gd name="connsiteY25" fmla="*/ 196850 h 3492500"/>
              <a:gd name="connsiteX26" fmla="*/ 1282700 w 3606800"/>
              <a:gd name="connsiteY26" fmla="*/ 323850 h 3492500"/>
              <a:gd name="connsiteX27" fmla="*/ 1435100 w 3606800"/>
              <a:gd name="connsiteY27" fmla="*/ 501650 h 3492500"/>
              <a:gd name="connsiteX28" fmla="*/ 1612900 w 3606800"/>
              <a:gd name="connsiteY28" fmla="*/ 692150 h 3492500"/>
              <a:gd name="connsiteX29" fmla="*/ 1790700 w 3606800"/>
              <a:gd name="connsiteY29" fmla="*/ 863600 h 3492500"/>
              <a:gd name="connsiteX30" fmla="*/ 1943100 w 3606800"/>
              <a:gd name="connsiteY30" fmla="*/ 933450 h 3492500"/>
              <a:gd name="connsiteX31" fmla="*/ 2063750 w 3606800"/>
              <a:gd name="connsiteY31" fmla="*/ 965200 h 3492500"/>
              <a:gd name="connsiteX32" fmla="*/ 2330450 w 3606800"/>
              <a:gd name="connsiteY32" fmla="*/ 977900 h 3492500"/>
              <a:gd name="connsiteX33" fmla="*/ 2571750 w 3606800"/>
              <a:gd name="connsiteY33" fmla="*/ 1009650 h 3492500"/>
              <a:gd name="connsiteX34" fmla="*/ 2806700 w 3606800"/>
              <a:gd name="connsiteY34" fmla="*/ 1041400 h 3492500"/>
              <a:gd name="connsiteX35" fmla="*/ 3073400 w 3606800"/>
              <a:gd name="connsiteY35" fmla="*/ 1130300 h 3492500"/>
              <a:gd name="connsiteX36" fmla="*/ 3206750 w 3606800"/>
              <a:gd name="connsiteY36" fmla="*/ 1206500 h 3492500"/>
              <a:gd name="connsiteX37" fmla="*/ 3397250 w 3606800"/>
              <a:gd name="connsiteY37" fmla="*/ 1346200 h 3492500"/>
              <a:gd name="connsiteX38" fmla="*/ 3575050 w 3606800"/>
              <a:gd name="connsiteY38" fmla="*/ 1517650 h 3492500"/>
              <a:gd name="connsiteX39" fmla="*/ 3606800 w 3606800"/>
              <a:gd name="connsiteY39" fmla="*/ 1552575 h 3492500"/>
              <a:gd name="connsiteX0" fmla="*/ 3606800 w 3606800"/>
              <a:gd name="connsiteY0" fmla="*/ 1552575 h 3492500"/>
              <a:gd name="connsiteX1" fmla="*/ 2867025 w 3606800"/>
              <a:gd name="connsiteY1" fmla="*/ 2273300 h 3492500"/>
              <a:gd name="connsiteX2" fmla="*/ 2486025 w 3606800"/>
              <a:gd name="connsiteY2" fmla="*/ 2616200 h 3492500"/>
              <a:gd name="connsiteX3" fmla="*/ 2095500 w 3606800"/>
              <a:gd name="connsiteY3" fmla="*/ 2990850 h 3492500"/>
              <a:gd name="connsiteX4" fmla="*/ 1587500 w 3606800"/>
              <a:gd name="connsiteY4" fmla="*/ 3492500 h 3492500"/>
              <a:gd name="connsiteX5" fmla="*/ 1428750 w 3606800"/>
              <a:gd name="connsiteY5" fmla="*/ 3333750 h 3492500"/>
              <a:gd name="connsiteX6" fmla="*/ 1136650 w 3606800"/>
              <a:gd name="connsiteY6" fmla="*/ 3117850 h 3492500"/>
              <a:gd name="connsiteX7" fmla="*/ 914400 w 3606800"/>
              <a:gd name="connsiteY7" fmla="*/ 2819400 h 3492500"/>
              <a:gd name="connsiteX8" fmla="*/ 692150 w 3606800"/>
              <a:gd name="connsiteY8" fmla="*/ 2546350 h 3492500"/>
              <a:gd name="connsiteX9" fmla="*/ 355600 w 3606800"/>
              <a:gd name="connsiteY9" fmla="*/ 2006600 h 3492500"/>
              <a:gd name="connsiteX10" fmla="*/ 152400 w 3606800"/>
              <a:gd name="connsiteY10" fmla="*/ 1600200 h 3492500"/>
              <a:gd name="connsiteX11" fmla="*/ 31750 w 3606800"/>
              <a:gd name="connsiteY11" fmla="*/ 1238250 h 3492500"/>
              <a:gd name="connsiteX12" fmla="*/ 0 w 3606800"/>
              <a:gd name="connsiteY12" fmla="*/ 1028700 h 3492500"/>
              <a:gd name="connsiteX13" fmla="*/ 6350 w 3606800"/>
              <a:gd name="connsiteY13" fmla="*/ 812800 h 3492500"/>
              <a:gd name="connsiteX14" fmla="*/ 44450 w 3606800"/>
              <a:gd name="connsiteY14" fmla="*/ 628650 h 3492500"/>
              <a:gd name="connsiteX15" fmla="*/ 95250 w 3606800"/>
              <a:gd name="connsiteY15" fmla="*/ 469900 h 3492500"/>
              <a:gd name="connsiteX16" fmla="*/ 190500 w 3606800"/>
              <a:gd name="connsiteY16" fmla="*/ 317500 h 3492500"/>
              <a:gd name="connsiteX17" fmla="*/ 292100 w 3606800"/>
              <a:gd name="connsiteY17" fmla="*/ 228600 h 3492500"/>
              <a:gd name="connsiteX18" fmla="*/ 457200 w 3606800"/>
              <a:gd name="connsiteY18" fmla="*/ 107950 h 3492500"/>
              <a:gd name="connsiteX19" fmla="*/ 584200 w 3606800"/>
              <a:gd name="connsiteY19" fmla="*/ 44450 h 3492500"/>
              <a:gd name="connsiteX20" fmla="*/ 666750 w 3606800"/>
              <a:gd name="connsiteY20" fmla="*/ 19050 h 3492500"/>
              <a:gd name="connsiteX21" fmla="*/ 755650 w 3606800"/>
              <a:gd name="connsiteY21" fmla="*/ 0 h 3492500"/>
              <a:gd name="connsiteX22" fmla="*/ 831850 w 3606800"/>
              <a:gd name="connsiteY22" fmla="*/ 12700 h 3492500"/>
              <a:gd name="connsiteX23" fmla="*/ 908050 w 3606800"/>
              <a:gd name="connsiteY23" fmla="*/ 31750 h 3492500"/>
              <a:gd name="connsiteX24" fmla="*/ 1009650 w 3606800"/>
              <a:gd name="connsiteY24" fmla="*/ 82550 h 3492500"/>
              <a:gd name="connsiteX25" fmla="*/ 1149350 w 3606800"/>
              <a:gd name="connsiteY25" fmla="*/ 196850 h 3492500"/>
              <a:gd name="connsiteX26" fmla="*/ 1282700 w 3606800"/>
              <a:gd name="connsiteY26" fmla="*/ 323850 h 3492500"/>
              <a:gd name="connsiteX27" fmla="*/ 1435100 w 3606800"/>
              <a:gd name="connsiteY27" fmla="*/ 501650 h 3492500"/>
              <a:gd name="connsiteX28" fmla="*/ 1612900 w 3606800"/>
              <a:gd name="connsiteY28" fmla="*/ 692150 h 3492500"/>
              <a:gd name="connsiteX29" fmla="*/ 1790700 w 3606800"/>
              <a:gd name="connsiteY29" fmla="*/ 863600 h 3492500"/>
              <a:gd name="connsiteX30" fmla="*/ 1943100 w 3606800"/>
              <a:gd name="connsiteY30" fmla="*/ 933450 h 3492500"/>
              <a:gd name="connsiteX31" fmla="*/ 2063750 w 3606800"/>
              <a:gd name="connsiteY31" fmla="*/ 965200 h 3492500"/>
              <a:gd name="connsiteX32" fmla="*/ 2330450 w 3606800"/>
              <a:gd name="connsiteY32" fmla="*/ 977900 h 3492500"/>
              <a:gd name="connsiteX33" fmla="*/ 2571750 w 3606800"/>
              <a:gd name="connsiteY33" fmla="*/ 1009650 h 3492500"/>
              <a:gd name="connsiteX34" fmla="*/ 2806700 w 3606800"/>
              <a:gd name="connsiteY34" fmla="*/ 1041400 h 3492500"/>
              <a:gd name="connsiteX35" fmla="*/ 3073400 w 3606800"/>
              <a:gd name="connsiteY35" fmla="*/ 1130300 h 3492500"/>
              <a:gd name="connsiteX36" fmla="*/ 3206750 w 3606800"/>
              <a:gd name="connsiteY36" fmla="*/ 1206500 h 3492500"/>
              <a:gd name="connsiteX37" fmla="*/ 3397250 w 3606800"/>
              <a:gd name="connsiteY37" fmla="*/ 1346200 h 3492500"/>
              <a:gd name="connsiteX38" fmla="*/ 3575050 w 3606800"/>
              <a:gd name="connsiteY38" fmla="*/ 1517650 h 3492500"/>
              <a:gd name="connsiteX39" fmla="*/ 3606800 w 3606800"/>
              <a:gd name="connsiteY39" fmla="*/ 1552575 h 3492500"/>
              <a:gd name="connsiteX0" fmla="*/ 3606800 w 3606800"/>
              <a:gd name="connsiteY0" fmla="*/ 1552575 h 3492500"/>
              <a:gd name="connsiteX1" fmla="*/ 2867025 w 3606800"/>
              <a:gd name="connsiteY1" fmla="*/ 2273300 h 3492500"/>
              <a:gd name="connsiteX2" fmla="*/ 2486025 w 3606800"/>
              <a:gd name="connsiteY2" fmla="*/ 2616200 h 3492500"/>
              <a:gd name="connsiteX3" fmla="*/ 2095500 w 3606800"/>
              <a:gd name="connsiteY3" fmla="*/ 2990850 h 3492500"/>
              <a:gd name="connsiteX4" fmla="*/ 1587500 w 3606800"/>
              <a:gd name="connsiteY4" fmla="*/ 3492500 h 3492500"/>
              <a:gd name="connsiteX5" fmla="*/ 3143250 w 3606800"/>
              <a:gd name="connsiteY5" fmla="*/ 1168400 h 3492500"/>
              <a:gd name="connsiteX6" fmla="*/ 1136650 w 3606800"/>
              <a:gd name="connsiteY6" fmla="*/ 3117850 h 3492500"/>
              <a:gd name="connsiteX7" fmla="*/ 914400 w 3606800"/>
              <a:gd name="connsiteY7" fmla="*/ 2819400 h 3492500"/>
              <a:gd name="connsiteX8" fmla="*/ 692150 w 3606800"/>
              <a:gd name="connsiteY8" fmla="*/ 2546350 h 3492500"/>
              <a:gd name="connsiteX9" fmla="*/ 355600 w 3606800"/>
              <a:gd name="connsiteY9" fmla="*/ 2006600 h 3492500"/>
              <a:gd name="connsiteX10" fmla="*/ 152400 w 3606800"/>
              <a:gd name="connsiteY10" fmla="*/ 1600200 h 3492500"/>
              <a:gd name="connsiteX11" fmla="*/ 31750 w 3606800"/>
              <a:gd name="connsiteY11" fmla="*/ 1238250 h 3492500"/>
              <a:gd name="connsiteX12" fmla="*/ 0 w 3606800"/>
              <a:gd name="connsiteY12" fmla="*/ 1028700 h 3492500"/>
              <a:gd name="connsiteX13" fmla="*/ 6350 w 3606800"/>
              <a:gd name="connsiteY13" fmla="*/ 812800 h 3492500"/>
              <a:gd name="connsiteX14" fmla="*/ 44450 w 3606800"/>
              <a:gd name="connsiteY14" fmla="*/ 628650 h 3492500"/>
              <a:gd name="connsiteX15" fmla="*/ 95250 w 3606800"/>
              <a:gd name="connsiteY15" fmla="*/ 469900 h 3492500"/>
              <a:gd name="connsiteX16" fmla="*/ 190500 w 3606800"/>
              <a:gd name="connsiteY16" fmla="*/ 317500 h 3492500"/>
              <a:gd name="connsiteX17" fmla="*/ 292100 w 3606800"/>
              <a:gd name="connsiteY17" fmla="*/ 228600 h 3492500"/>
              <a:gd name="connsiteX18" fmla="*/ 457200 w 3606800"/>
              <a:gd name="connsiteY18" fmla="*/ 107950 h 3492500"/>
              <a:gd name="connsiteX19" fmla="*/ 584200 w 3606800"/>
              <a:gd name="connsiteY19" fmla="*/ 44450 h 3492500"/>
              <a:gd name="connsiteX20" fmla="*/ 666750 w 3606800"/>
              <a:gd name="connsiteY20" fmla="*/ 19050 h 3492500"/>
              <a:gd name="connsiteX21" fmla="*/ 755650 w 3606800"/>
              <a:gd name="connsiteY21" fmla="*/ 0 h 3492500"/>
              <a:gd name="connsiteX22" fmla="*/ 831850 w 3606800"/>
              <a:gd name="connsiteY22" fmla="*/ 12700 h 3492500"/>
              <a:gd name="connsiteX23" fmla="*/ 908050 w 3606800"/>
              <a:gd name="connsiteY23" fmla="*/ 31750 h 3492500"/>
              <a:gd name="connsiteX24" fmla="*/ 1009650 w 3606800"/>
              <a:gd name="connsiteY24" fmla="*/ 82550 h 3492500"/>
              <a:gd name="connsiteX25" fmla="*/ 1149350 w 3606800"/>
              <a:gd name="connsiteY25" fmla="*/ 196850 h 3492500"/>
              <a:gd name="connsiteX26" fmla="*/ 1282700 w 3606800"/>
              <a:gd name="connsiteY26" fmla="*/ 323850 h 3492500"/>
              <a:gd name="connsiteX27" fmla="*/ 1435100 w 3606800"/>
              <a:gd name="connsiteY27" fmla="*/ 501650 h 3492500"/>
              <a:gd name="connsiteX28" fmla="*/ 1612900 w 3606800"/>
              <a:gd name="connsiteY28" fmla="*/ 692150 h 3492500"/>
              <a:gd name="connsiteX29" fmla="*/ 1790700 w 3606800"/>
              <a:gd name="connsiteY29" fmla="*/ 863600 h 3492500"/>
              <a:gd name="connsiteX30" fmla="*/ 1943100 w 3606800"/>
              <a:gd name="connsiteY30" fmla="*/ 933450 h 3492500"/>
              <a:gd name="connsiteX31" fmla="*/ 2063750 w 3606800"/>
              <a:gd name="connsiteY31" fmla="*/ 965200 h 3492500"/>
              <a:gd name="connsiteX32" fmla="*/ 2330450 w 3606800"/>
              <a:gd name="connsiteY32" fmla="*/ 977900 h 3492500"/>
              <a:gd name="connsiteX33" fmla="*/ 2571750 w 3606800"/>
              <a:gd name="connsiteY33" fmla="*/ 1009650 h 3492500"/>
              <a:gd name="connsiteX34" fmla="*/ 2806700 w 3606800"/>
              <a:gd name="connsiteY34" fmla="*/ 1041400 h 3492500"/>
              <a:gd name="connsiteX35" fmla="*/ 3073400 w 3606800"/>
              <a:gd name="connsiteY35" fmla="*/ 1130300 h 3492500"/>
              <a:gd name="connsiteX36" fmla="*/ 3206750 w 3606800"/>
              <a:gd name="connsiteY36" fmla="*/ 1206500 h 3492500"/>
              <a:gd name="connsiteX37" fmla="*/ 3397250 w 3606800"/>
              <a:gd name="connsiteY37" fmla="*/ 1346200 h 3492500"/>
              <a:gd name="connsiteX38" fmla="*/ 3575050 w 3606800"/>
              <a:gd name="connsiteY38" fmla="*/ 1517650 h 3492500"/>
              <a:gd name="connsiteX39" fmla="*/ 3606800 w 3606800"/>
              <a:gd name="connsiteY39" fmla="*/ 1552575 h 3492500"/>
              <a:gd name="connsiteX0" fmla="*/ 3606800 w 3606800"/>
              <a:gd name="connsiteY0" fmla="*/ 1552575 h 3117850"/>
              <a:gd name="connsiteX1" fmla="*/ 2867025 w 3606800"/>
              <a:gd name="connsiteY1" fmla="*/ 2273300 h 3117850"/>
              <a:gd name="connsiteX2" fmla="*/ 2486025 w 3606800"/>
              <a:gd name="connsiteY2" fmla="*/ 2616200 h 3117850"/>
              <a:gd name="connsiteX3" fmla="*/ 2095500 w 3606800"/>
              <a:gd name="connsiteY3" fmla="*/ 2990850 h 3117850"/>
              <a:gd name="connsiteX4" fmla="*/ 3143250 w 3606800"/>
              <a:gd name="connsiteY4" fmla="*/ 1168400 h 3117850"/>
              <a:gd name="connsiteX5" fmla="*/ 1136650 w 3606800"/>
              <a:gd name="connsiteY5" fmla="*/ 3117850 h 3117850"/>
              <a:gd name="connsiteX6" fmla="*/ 914400 w 3606800"/>
              <a:gd name="connsiteY6" fmla="*/ 2819400 h 3117850"/>
              <a:gd name="connsiteX7" fmla="*/ 692150 w 3606800"/>
              <a:gd name="connsiteY7" fmla="*/ 2546350 h 3117850"/>
              <a:gd name="connsiteX8" fmla="*/ 355600 w 3606800"/>
              <a:gd name="connsiteY8" fmla="*/ 2006600 h 3117850"/>
              <a:gd name="connsiteX9" fmla="*/ 152400 w 3606800"/>
              <a:gd name="connsiteY9" fmla="*/ 1600200 h 3117850"/>
              <a:gd name="connsiteX10" fmla="*/ 31750 w 3606800"/>
              <a:gd name="connsiteY10" fmla="*/ 1238250 h 3117850"/>
              <a:gd name="connsiteX11" fmla="*/ 0 w 3606800"/>
              <a:gd name="connsiteY11" fmla="*/ 1028700 h 3117850"/>
              <a:gd name="connsiteX12" fmla="*/ 6350 w 3606800"/>
              <a:gd name="connsiteY12" fmla="*/ 812800 h 3117850"/>
              <a:gd name="connsiteX13" fmla="*/ 44450 w 3606800"/>
              <a:gd name="connsiteY13" fmla="*/ 628650 h 3117850"/>
              <a:gd name="connsiteX14" fmla="*/ 95250 w 3606800"/>
              <a:gd name="connsiteY14" fmla="*/ 469900 h 3117850"/>
              <a:gd name="connsiteX15" fmla="*/ 190500 w 3606800"/>
              <a:gd name="connsiteY15" fmla="*/ 317500 h 3117850"/>
              <a:gd name="connsiteX16" fmla="*/ 292100 w 3606800"/>
              <a:gd name="connsiteY16" fmla="*/ 228600 h 3117850"/>
              <a:gd name="connsiteX17" fmla="*/ 457200 w 3606800"/>
              <a:gd name="connsiteY17" fmla="*/ 107950 h 3117850"/>
              <a:gd name="connsiteX18" fmla="*/ 584200 w 3606800"/>
              <a:gd name="connsiteY18" fmla="*/ 44450 h 3117850"/>
              <a:gd name="connsiteX19" fmla="*/ 666750 w 3606800"/>
              <a:gd name="connsiteY19" fmla="*/ 19050 h 3117850"/>
              <a:gd name="connsiteX20" fmla="*/ 755650 w 3606800"/>
              <a:gd name="connsiteY20" fmla="*/ 0 h 3117850"/>
              <a:gd name="connsiteX21" fmla="*/ 831850 w 3606800"/>
              <a:gd name="connsiteY21" fmla="*/ 12700 h 3117850"/>
              <a:gd name="connsiteX22" fmla="*/ 908050 w 3606800"/>
              <a:gd name="connsiteY22" fmla="*/ 31750 h 3117850"/>
              <a:gd name="connsiteX23" fmla="*/ 1009650 w 3606800"/>
              <a:gd name="connsiteY23" fmla="*/ 82550 h 3117850"/>
              <a:gd name="connsiteX24" fmla="*/ 1149350 w 3606800"/>
              <a:gd name="connsiteY24" fmla="*/ 196850 h 3117850"/>
              <a:gd name="connsiteX25" fmla="*/ 1282700 w 3606800"/>
              <a:gd name="connsiteY25" fmla="*/ 323850 h 3117850"/>
              <a:gd name="connsiteX26" fmla="*/ 1435100 w 3606800"/>
              <a:gd name="connsiteY26" fmla="*/ 501650 h 3117850"/>
              <a:gd name="connsiteX27" fmla="*/ 1612900 w 3606800"/>
              <a:gd name="connsiteY27" fmla="*/ 692150 h 3117850"/>
              <a:gd name="connsiteX28" fmla="*/ 1790700 w 3606800"/>
              <a:gd name="connsiteY28" fmla="*/ 863600 h 3117850"/>
              <a:gd name="connsiteX29" fmla="*/ 1943100 w 3606800"/>
              <a:gd name="connsiteY29" fmla="*/ 933450 h 3117850"/>
              <a:gd name="connsiteX30" fmla="*/ 2063750 w 3606800"/>
              <a:gd name="connsiteY30" fmla="*/ 965200 h 3117850"/>
              <a:gd name="connsiteX31" fmla="*/ 2330450 w 3606800"/>
              <a:gd name="connsiteY31" fmla="*/ 977900 h 3117850"/>
              <a:gd name="connsiteX32" fmla="*/ 2571750 w 3606800"/>
              <a:gd name="connsiteY32" fmla="*/ 1009650 h 3117850"/>
              <a:gd name="connsiteX33" fmla="*/ 2806700 w 3606800"/>
              <a:gd name="connsiteY33" fmla="*/ 1041400 h 3117850"/>
              <a:gd name="connsiteX34" fmla="*/ 3073400 w 3606800"/>
              <a:gd name="connsiteY34" fmla="*/ 1130300 h 3117850"/>
              <a:gd name="connsiteX35" fmla="*/ 3206750 w 3606800"/>
              <a:gd name="connsiteY35" fmla="*/ 1206500 h 3117850"/>
              <a:gd name="connsiteX36" fmla="*/ 3397250 w 3606800"/>
              <a:gd name="connsiteY36" fmla="*/ 1346200 h 3117850"/>
              <a:gd name="connsiteX37" fmla="*/ 3575050 w 3606800"/>
              <a:gd name="connsiteY37" fmla="*/ 1517650 h 3117850"/>
              <a:gd name="connsiteX38" fmla="*/ 3606800 w 3606800"/>
              <a:gd name="connsiteY38" fmla="*/ 1552575 h 3117850"/>
              <a:gd name="connsiteX0" fmla="*/ 3606800 w 3606800"/>
              <a:gd name="connsiteY0" fmla="*/ 1552575 h 3117850"/>
              <a:gd name="connsiteX1" fmla="*/ 2867025 w 3606800"/>
              <a:gd name="connsiteY1" fmla="*/ 2273300 h 3117850"/>
              <a:gd name="connsiteX2" fmla="*/ 2095500 w 3606800"/>
              <a:gd name="connsiteY2" fmla="*/ 2990850 h 3117850"/>
              <a:gd name="connsiteX3" fmla="*/ 3143250 w 3606800"/>
              <a:gd name="connsiteY3" fmla="*/ 1168400 h 3117850"/>
              <a:gd name="connsiteX4" fmla="*/ 1136650 w 3606800"/>
              <a:gd name="connsiteY4" fmla="*/ 3117850 h 3117850"/>
              <a:gd name="connsiteX5" fmla="*/ 914400 w 3606800"/>
              <a:gd name="connsiteY5" fmla="*/ 2819400 h 3117850"/>
              <a:gd name="connsiteX6" fmla="*/ 692150 w 3606800"/>
              <a:gd name="connsiteY6" fmla="*/ 2546350 h 3117850"/>
              <a:gd name="connsiteX7" fmla="*/ 355600 w 3606800"/>
              <a:gd name="connsiteY7" fmla="*/ 2006600 h 3117850"/>
              <a:gd name="connsiteX8" fmla="*/ 152400 w 3606800"/>
              <a:gd name="connsiteY8" fmla="*/ 1600200 h 3117850"/>
              <a:gd name="connsiteX9" fmla="*/ 31750 w 3606800"/>
              <a:gd name="connsiteY9" fmla="*/ 1238250 h 3117850"/>
              <a:gd name="connsiteX10" fmla="*/ 0 w 3606800"/>
              <a:gd name="connsiteY10" fmla="*/ 1028700 h 3117850"/>
              <a:gd name="connsiteX11" fmla="*/ 6350 w 3606800"/>
              <a:gd name="connsiteY11" fmla="*/ 812800 h 3117850"/>
              <a:gd name="connsiteX12" fmla="*/ 44450 w 3606800"/>
              <a:gd name="connsiteY12" fmla="*/ 628650 h 3117850"/>
              <a:gd name="connsiteX13" fmla="*/ 95250 w 3606800"/>
              <a:gd name="connsiteY13" fmla="*/ 469900 h 3117850"/>
              <a:gd name="connsiteX14" fmla="*/ 190500 w 3606800"/>
              <a:gd name="connsiteY14" fmla="*/ 317500 h 3117850"/>
              <a:gd name="connsiteX15" fmla="*/ 292100 w 3606800"/>
              <a:gd name="connsiteY15" fmla="*/ 228600 h 3117850"/>
              <a:gd name="connsiteX16" fmla="*/ 457200 w 3606800"/>
              <a:gd name="connsiteY16" fmla="*/ 107950 h 3117850"/>
              <a:gd name="connsiteX17" fmla="*/ 584200 w 3606800"/>
              <a:gd name="connsiteY17" fmla="*/ 44450 h 3117850"/>
              <a:gd name="connsiteX18" fmla="*/ 666750 w 3606800"/>
              <a:gd name="connsiteY18" fmla="*/ 19050 h 3117850"/>
              <a:gd name="connsiteX19" fmla="*/ 755650 w 3606800"/>
              <a:gd name="connsiteY19" fmla="*/ 0 h 3117850"/>
              <a:gd name="connsiteX20" fmla="*/ 831850 w 3606800"/>
              <a:gd name="connsiteY20" fmla="*/ 12700 h 3117850"/>
              <a:gd name="connsiteX21" fmla="*/ 908050 w 3606800"/>
              <a:gd name="connsiteY21" fmla="*/ 31750 h 3117850"/>
              <a:gd name="connsiteX22" fmla="*/ 1009650 w 3606800"/>
              <a:gd name="connsiteY22" fmla="*/ 82550 h 3117850"/>
              <a:gd name="connsiteX23" fmla="*/ 1149350 w 3606800"/>
              <a:gd name="connsiteY23" fmla="*/ 196850 h 3117850"/>
              <a:gd name="connsiteX24" fmla="*/ 1282700 w 3606800"/>
              <a:gd name="connsiteY24" fmla="*/ 323850 h 3117850"/>
              <a:gd name="connsiteX25" fmla="*/ 1435100 w 3606800"/>
              <a:gd name="connsiteY25" fmla="*/ 501650 h 3117850"/>
              <a:gd name="connsiteX26" fmla="*/ 1612900 w 3606800"/>
              <a:gd name="connsiteY26" fmla="*/ 692150 h 3117850"/>
              <a:gd name="connsiteX27" fmla="*/ 1790700 w 3606800"/>
              <a:gd name="connsiteY27" fmla="*/ 863600 h 3117850"/>
              <a:gd name="connsiteX28" fmla="*/ 1943100 w 3606800"/>
              <a:gd name="connsiteY28" fmla="*/ 933450 h 3117850"/>
              <a:gd name="connsiteX29" fmla="*/ 2063750 w 3606800"/>
              <a:gd name="connsiteY29" fmla="*/ 965200 h 3117850"/>
              <a:gd name="connsiteX30" fmla="*/ 2330450 w 3606800"/>
              <a:gd name="connsiteY30" fmla="*/ 977900 h 3117850"/>
              <a:gd name="connsiteX31" fmla="*/ 2571750 w 3606800"/>
              <a:gd name="connsiteY31" fmla="*/ 1009650 h 3117850"/>
              <a:gd name="connsiteX32" fmla="*/ 2806700 w 3606800"/>
              <a:gd name="connsiteY32" fmla="*/ 1041400 h 3117850"/>
              <a:gd name="connsiteX33" fmla="*/ 3073400 w 3606800"/>
              <a:gd name="connsiteY33" fmla="*/ 1130300 h 3117850"/>
              <a:gd name="connsiteX34" fmla="*/ 3206750 w 3606800"/>
              <a:gd name="connsiteY34" fmla="*/ 1206500 h 3117850"/>
              <a:gd name="connsiteX35" fmla="*/ 3397250 w 3606800"/>
              <a:gd name="connsiteY35" fmla="*/ 1346200 h 3117850"/>
              <a:gd name="connsiteX36" fmla="*/ 3575050 w 3606800"/>
              <a:gd name="connsiteY36" fmla="*/ 1517650 h 3117850"/>
              <a:gd name="connsiteX37" fmla="*/ 3606800 w 3606800"/>
              <a:gd name="connsiteY37" fmla="*/ 1552575 h 3117850"/>
              <a:gd name="connsiteX0" fmla="*/ 3606800 w 3606800"/>
              <a:gd name="connsiteY0" fmla="*/ 1552575 h 3117850"/>
              <a:gd name="connsiteX1" fmla="*/ 2095500 w 3606800"/>
              <a:gd name="connsiteY1" fmla="*/ 2990850 h 3117850"/>
              <a:gd name="connsiteX2" fmla="*/ 3143250 w 3606800"/>
              <a:gd name="connsiteY2" fmla="*/ 1168400 h 3117850"/>
              <a:gd name="connsiteX3" fmla="*/ 1136650 w 3606800"/>
              <a:gd name="connsiteY3" fmla="*/ 3117850 h 3117850"/>
              <a:gd name="connsiteX4" fmla="*/ 914400 w 3606800"/>
              <a:gd name="connsiteY4" fmla="*/ 2819400 h 3117850"/>
              <a:gd name="connsiteX5" fmla="*/ 692150 w 3606800"/>
              <a:gd name="connsiteY5" fmla="*/ 2546350 h 3117850"/>
              <a:gd name="connsiteX6" fmla="*/ 355600 w 3606800"/>
              <a:gd name="connsiteY6" fmla="*/ 2006600 h 3117850"/>
              <a:gd name="connsiteX7" fmla="*/ 152400 w 3606800"/>
              <a:gd name="connsiteY7" fmla="*/ 1600200 h 3117850"/>
              <a:gd name="connsiteX8" fmla="*/ 31750 w 3606800"/>
              <a:gd name="connsiteY8" fmla="*/ 1238250 h 3117850"/>
              <a:gd name="connsiteX9" fmla="*/ 0 w 3606800"/>
              <a:gd name="connsiteY9" fmla="*/ 1028700 h 3117850"/>
              <a:gd name="connsiteX10" fmla="*/ 6350 w 3606800"/>
              <a:gd name="connsiteY10" fmla="*/ 812800 h 3117850"/>
              <a:gd name="connsiteX11" fmla="*/ 44450 w 3606800"/>
              <a:gd name="connsiteY11" fmla="*/ 628650 h 3117850"/>
              <a:gd name="connsiteX12" fmla="*/ 95250 w 3606800"/>
              <a:gd name="connsiteY12" fmla="*/ 469900 h 3117850"/>
              <a:gd name="connsiteX13" fmla="*/ 190500 w 3606800"/>
              <a:gd name="connsiteY13" fmla="*/ 317500 h 3117850"/>
              <a:gd name="connsiteX14" fmla="*/ 292100 w 3606800"/>
              <a:gd name="connsiteY14" fmla="*/ 228600 h 3117850"/>
              <a:gd name="connsiteX15" fmla="*/ 457200 w 3606800"/>
              <a:gd name="connsiteY15" fmla="*/ 107950 h 3117850"/>
              <a:gd name="connsiteX16" fmla="*/ 584200 w 3606800"/>
              <a:gd name="connsiteY16" fmla="*/ 44450 h 3117850"/>
              <a:gd name="connsiteX17" fmla="*/ 666750 w 3606800"/>
              <a:gd name="connsiteY17" fmla="*/ 19050 h 3117850"/>
              <a:gd name="connsiteX18" fmla="*/ 755650 w 3606800"/>
              <a:gd name="connsiteY18" fmla="*/ 0 h 3117850"/>
              <a:gd name="connsiteX19" fmla="*/ 831850 w 3606800"/>
              <a:gd name="connsiteY19" fmla="*/ 12700 h 3117850"/>
              <a:gd name="connsiteX20" fmla="*/ 908050 w 3606800"/>
              <a:gd name="connsiteY20" fmla="*/ 31750 h 3117850"/>
              <a:gd name="connsiteX21" fmla="*/ 1009650 w 3606800"/>
              <a:gd name="connsiteY21" fmla="*/ 82550 h 3117850"/>
              <a:gd name="connsiteX22" fmla="*/ 1149350 w 3606800"/>
              <a:gd name="connsiteY22" fmla="*/ 196850 h 3117850"/>
              <a:gd name="connsiteX23" fmla="*/ 1282700 w 3606800"/>
              <a:gd name="connsiteY23" fmla="*/ 323850 h 3117850"/>
              <a:gd name="connsiteX24" fmla="*/ 1435100 w 3606800"/>
              <a:gd name="connsiteY24" fmla="*/ 501650 h 3117850"/>
              <a:gd name="connsiteX25" fmla="*/ 1612900 w 3606800"/>
              <a:gd name="connsiteY25" fmla="*/ 692150 h 3117850"/>
              <a:gd name="connsiteX26" fmla="*/ 1790700 w 3606800"/>
              <a:gd name="connsiteY26" fmla="*/ 863600 h 3117850"/>
              <a:gd name="connsiteX27" fmla="*/ 1943100 w 3606800"/>
              <a:gd name="connsiteY27" fmla="*/ 933450 h 3117850"/>
              <a:gd name="connsiteX28" fmla="*/ 2063750 w 3606800"/>
              <a:gd name="connsiteY28" fmla="*/ 965200 h 3117850"/>
              <a:gd name="connsiteX29" fmla="*/ 2330450 w 3606800"/>
              <a:gd name="connsiteY29" fmla="*/ 977900 h 3117850"/>
              <a:gd name="connsiteX30" fmla="*/ 2571750 w 3606800"/>
              <a:gd name="connsiteY30" fmla="*/ 1009650 h 3117850"/>
              <a:gd name="connsiteX31" fmla="*/ 2806700 w 3606800"/>
              <a:gd name="connsiteY31" fmla="*/ 1041400 h 3117850"/>
              <a:gd name="connsiteX32" fmla="*/ 3073400 w 3606800"/>
              <a:gd name="connsiteY32" fmla="*/ 1130300 h 3117850"/>
              <a:gd name="connsiteX33" fmla="*/ 3206750 w 3606800"/>
              <a:gd name="connsiteY33" fmla="*/ 1206500 h 3117850"/>
              <a:gd name="connsiteX34" fmla="*/ 3397250 w 3606800"/>
              <a:gd name="connsiteY34" fmla="*/ 1346200 h 3117850"/>
              <a:gd name="connsiteX35" fmla="*/ 3575050 w 3606800"/>
              <a:gd name="connsiteY35" fmla="*/ 1517650 h 3117850"/>
              <a:gd name="connsiteX36" fmla="*/ 3606800 w 3606800"/>
              <a:gd name="connsiteY36" fmla="*/ 1552575 h 3117850"/>
              <a:gd name="connsiteX0" fmla="*/ 3606800 w 3606800"/>
              <a:gd name="connsiteY0" fmla="*/ 1552575 h 3117850"/>
              <a:gd name="connsiteX1" fmla="*/ 3143250 w 3606800"/>
              <a:gd name="connsiteY1" fmla="*/ 1168400 h 3117850"/>
              <a:gd name="connsiteX2" fmla="*/ 1136650 w 3606800"/>
              <a:gd name="connsiteY2" fmla="*/ 3117850 h 3117850"/>
              <a:gd name="connsiteX3" fmla="*/ 914400 w 3606800"/>
              <a:gd name="connsiteY3" fmla="*/ 2819400 h 3117850"/>
              <a:gd name="connsiteX4" fmla="*/ 692150 w 3606800"/>
              <a:gd name="connsiteY4" fmla="*/ 2546350 h 3117850"/>
              <a:gd name="connsiteX5" fmla="*/ 355600 w 3606800"/>
              <a:gd name="connsiteY5" fmla="*/ 2006600 h 3117850"/>
              <a:gd name="connsiteX6" fmla="*/ 152400 w 3606800"/>
              <a:gd name="connsiteY6" fmla="*/ 1600200 h 3117850"/>
              <a:gd name="connsiteX7" fmla="*/ 31750 w 3606800"/>
              <a:gd name="connsiteY7" fmla="*/ 1238250 h 3117850"/>
              <a:gd name="connsiteX8" fmla="*/ 0 w 3606800"/>
              <a:gd name="connsiteY8" fmla="*/ 1028700 h 3117850"/>
              <a:gd name="connsiteX9" fmla="*/ 6350 w 3606800"/>
              <a:gd name="connsiteY9" fmla="*/ 812800 h 3117850"/>
              <a:gd name="connsiteX10" fmla="*/ 44450 w 3606800"/>
              <a:gd name="connsiteY10" fmla="*/ 628650 h 3117850"/>
              <a:gd name="connsiteX11" fmla="*/ 95250 w 3606800"/>
              <a:gd name="connsiteY11" fmla="*/ 469900 h 3117850"/>
              <a:gd name="connsiteX12" fmla="*/ 190500 w 3606800"/>
              <a:gd name="connsiteY12" fmla="*/ 317500 h 3117850"/>
              <a:gd name="connsiteX13" fmla="*/ 292100 w 3606800"/>
              <a:gd name="connsiteY13" fmla="*/ 228600 h 3117850"/>
              <a:gd name="connsiteX14" fmla="*/ 457200 w 3606800"/>
              <a:gd name="connsiteY14" fmla="*/ 107950 h 3117850"/>
              <a:gd name="connsiteX15" fmla="*/ 584200 w 3606800"/>
              <a:gd name="connsiteY15" fmla="*/ 44450 h 3117850"/>
              <a:gd name="connsiteX16" fmla="*/ 666750 w 3606800"/>
              <a:gd name="connsiteY16" fmla="*/ 19050 h 3117850"/>
              <a:gd name="connsiteX17" fmla="*/ 755650 w 3606800"/>
              <a:gd name="connsiteY17" fmla="*/ 0 h 3117850"/>
              <a:gd name="connsiteX18" fmla="*/ 831850 w 3606800"/>
              <a:gd name="connsiteY18" fmla="*/ 12700 h 3117850"/>
              <a:gd name="connsiteX19" fmla="*/ 908050 w 3606800"/>
              <a:gd name="connsiteY19" fmla="*/ 31750 h 3117850"/>
              <a:gd name="connsiteX20" fmla="*/ 1009650 w 3606800"/>
              <a:gd name="connsiteY20" fmla="*/ 82550 h 3117850"/>
              <a:gd name="connsiteX21" fmla="*/ 1149350 w 3606800"/>
              <a:gd name="connsiteY21" fmla="*/ 196850 h 3117850"/>
              <a:gd name="connsiteX22" fmla="*/ 1282700 w 3606800"/>
              <a:gd name="connsiteY22" fmla="*/ 323850 h 3117850"/>
              <a:gd name="connsiteX23" fmla="*/ 1435100 w 3606800"/>
              <a:gd name="connsiteY23" fmla="*/ 501650 h 3117850"/>
              <a:gd name="connsiteX24" fmla="*/ 1612900 w 3606800"/>
              <a:gd name="connsiteY24" fmla="*/ 692150 h 3117850"/>
              <a:gd name="connsiteX25" fmla="*/ 1790700 w 3606800"/>
              <a:gd name="connsiteY25" fmla="*/ 863600 h 3117850"/>
              <a:gd name="connsiteX26" fmla="*/ 1943100 w 3606800"/>
              <a:gd name="connsiteY26" fmla="*/ 933450 h 3117850"/>
              <a:gd name="connsiteX27" fmla="*/ 2063750 w 3606800"/>
              <a:gd name="connsiteY27" fmla="*/ 965200 h 3117850"/>
              <a:gd name="connsiteX28" fmla="*/ 2330450 w 3606800"/>
              <a:gd name="connsiteY28" fmla="*/ 977900 h 3117850"/>
              <a:gd name="connsiteX29" fmla="*/ 2571750 w 3606800"/>
              <a:gd name="connsiteY29" fmla="*/ 1009650 h 3117850"/>
              <a:gd name="connsiteX30" fmla="*/ 2806700 w 3606800"/>
              <a:gd name="connsiteY30" fmla="*/ 1041400 h 3117850"/>
              <a:gd name="connsiteX31" fmla="*/ 3073400 w 3606800"/>
              <a:gd name="connsiteY31" fmla="*/ 1130300 h 3117850"/>
              <a:gd name="connsiteX32" fmla="*/ 3206750 w 3606800"/>
              <a:gd name="connsiteY32" fmla="*/ 1206500 h 3117850"/>
              <a:gd name="connsiteX33" fmla="*/ 3397250 w 3606800"/>
              <a:gd name="connsiteY33" fmla="*/ 1346200 h 3117850"/>
              <a:gd name="connsiteX34" fmla="*/ 3575050 w 3606800"/>
              <a:gd name="connsiteY34" fmla="*/ 1517650 h 3117850"/>
              <a:gd name="connsiteX35" fmla="*/ 3606800 w 3606800"/>
              <a:gd name="connsiteY35" fmla="*/ 1552575 h 3117850"/>
              <a:gd name="connsiteX0" fmla="*/ 3575050 w 3575050"/>
              <a:gd name="connsiteY0" fmla="*/ 1517650 h 3117850"/>
              <a:gd name="connsiteX1" fmla="*/ 3143250 w 3575050"/>
              <a:gd name="connsiteY1" fmla="*/ 1168400 h 3117850"/>
              <a:gd name="connsiteX2" fmla="*/ 1136650 w 3575050"/>
              <a:gd name="connsiteY2" fmla="*/ 3117850 h 3117850"/>
              <a:gd name="connsiteX3" fmla="*/ 914400 w 3575050"/>
              <a:gd name="connsiteY3" fmla="*/ 2819400 h 3117850"/>
              <a:gd name="connsiteX4" fmla="*/ 692150 w 3575050"/>
              <a:gd name="connsiteY4" fmla="*/ 2546350 h 3117850"/>
              <a:gd name="connsiteX5" fmla="*/ 355600 w 3575050"/>
              <a:gd name="connsiteY5" fmla="*/ 2006600 h 3117850"/>
              <a:gd name="connsiteX6" fmla="*/ 152400 w 3575050"/>
              <a:gd name="connsiteY6" fmla="*/ 1600200 h 3117850"/>
              <a:gd name="connsiteX7" fmla="*/ 31750 w 3575050"/>
              <a:gd name="connsiteY7" fmla="*/ 1238250 h 3117850"/>
              <a:gd name="connsiteX8" fmla="*/ 0 w 3575050"/>
              <a:gd name="connsiteY8" fmla="*/ 1028700 h 3117850"/>
              <a:gd name="connsiteX9" fmla="*/ 6350 w 3575050"/>
              <a:gd name="connsiteY9" fmla="*/ 812800 h 3117850"/>
              <a:gd name="connsiteX10" fmla="*/ 44450 w 3575050"/>
              <a:gd name="connsiteY10" fmla="*/ 628650 h 3117850"/>
              <a:gd name="connsiteX11" fmla="*/ 95250 w 3575050"/>
              <a:gd name="connsiteY11" fmla="*/ 469900 h 3117850"/>
              <a:gd name="connsiteX12" fmla="*/ 190500 w 3575050"/>
              <a:gd name="connsiteY12" fmla="*/ 317500 h 3117850"/>
              <a:gd name="connsiteX13" fmla="*/ 292100 w 3575050"/>
              <a:gd name="connsiteY13" fmla="*/ 228600 h 3117850"/>
              <a:gd name="connsiteX14" fmla="*/ 457200 w 3575050"/>
              <a:gd name="connsiteY14" fmla="*/ 107950 h 3117850"/>
              <a:gd name="connsiteX15" fmla="*/ 584200 w 3575050"/>
              <a:gd name="connsiteY15" fmla="*/ 44450 h 3117850"/>
              <a:gd name="connsiteX16" fmla="*/ 666750 w 3575050"/>
              <a:gd name="connsiteY16" fmla="*/ 19050 h 3117850"/>
              <a:gd name="connsiteX17" fmla="*/ 755650 w 3575050"/>
              <a:gd name="connsiteY17" fmla="*/ 0 h 3117850"/>
              <a:gd name="connsiteX18" fmla="*/ 831850 w 3575050"/>
              <a:gd name="connsiteY18" fmla="*/ 12700 h 3117850"/>
              <a:gd name="connsiteX19" fmla="*/ 908050 w 3575050"/>
              <a:gd name="connsiteY19" fmla="*/ 31750 h 3117850"/>
              <a:gd name="connsiteX20" fmla="*/ 1009650 w 3575050"/>
              <a:gd name="connsiteY20" fmla="*/ 82550 h 3117850"/>
              <a:gd name="connsiteX21" fmla="*/ 1149350 w 3575050"/>
              <a:gd name="connsiteY21" fmla="*/ 196850 h 3117850"/>
              <a:gd name="connsiteX22" fmla="*/ 1282700 w 3575050"/>
              <a:gd name="connsiteY22" fmla="*/ 323850 h 3117850"/>
              <a:gd name="connsiteX23" fmla="*/ 1435100 w 3575050"/>
              <a:gd name="connsiteY23" fmla="*/ 501650 h 3117850"/>
              <a:gd name="connsiteX24" fmla="*/ 1612900 w 3575050"/>
              <a:gd name="connsiteY24" fmla="*/ 692150 h 3117850"/>
              <a:gd name="connsiteX25" fmla="*/ 1790700 w 3575050"/>
              <a:gd name="connsiteY25" fmla="*/ 863600 h 3117850"/>
              <a:gd name="connsiteX26" fmla="*/ 1943100 w 3575050"/>
              <a:gd name="connsiteY26" fmla="*/ 933450 h 3117850"/>
              <a:gd name="connsiteX27" fmla="*/ 2063750 w 3575050"/>
              <a:gd name="connsiteY27" fmla="*/ 965200 h 3117850"/>
              <a:gd name="connsiteX28" fmla="*/ 2330450 w 3575050"/>
              <a:gd name="connsiteY28" fmla="*/ 977900 h 3117850"/>
              <a:gd name="connsiteX29" fmla="*/ 2571750 w 3575050"/>
              <a:gd name="connsiteY29" fmla="*/ 1009650 h 3117850"/>
              <a:gd name="connsiteX30" fmla="*/ 2806700 w 3575050"/>
              <a:gd name="connsiteY30" fmla="*/ 1041400 h 3117850"/>
              <a:gd name="connsiteX31" fmla="*/ 3073400 w 3575050"/>
              <a:gd name="connsiteY31" fmla="*/ 1130300 h 3117850"/>
              <a:gd name="connsiteX32" fmla="*/ 3206750 w 3575050"/>
              <a:gd name="connsiteY32" fmla="*/ 1206500 h 3117850"/>
              <a:gd name="connsiteX33" fmla="*/ 3397250 w 3575050"/>
              <a:gd name="connsiteY33" fmla="*/ 1346200 h 3117850"/>
              <a:gd name="connsiteX34" fmla="*/ 3575050 w 3575050"/>
              <a:gd name="connsiteY34" fmla="*/ 1517650 h 3117850"/>
              <a:gd name="connsiteX0" fmla="*/ 3397250 w 3397250"/>
              <a:gd name="connsiteY0" fmla="*/ 1346200 h 3117850"/>
              <a:gd name="connsiteX1" fmla="*/ 3143250 w 3397250"/>
              <a:gd name="connsiteY1" fmla="*/ 1168400 h 3117850"/>
              <a:gd name="connsiteX2" fmla="*/ 1136650 w 3397250"/>
              <a:gd name="connsiteY2" fmla="*/ 3117850 h 3117850"/>
              <a:gd name="connsiteX3" fmla="*/ 914400 w 3397250"/>
              <a:gd name="connsiteY3" fmla="*/ 2819400 h 3117850"/>
              <a:gd name="connsiteX4" fmla="*/ 692150 w 3397250"/>
              <a:gd name="connsiteY4" fmla="*/ 2546350 h 3117850"/>
              <a:gd name="connsiteX5" fmla="*/ 355600 w 3397250"/>
              <a:gd name="connsiteY5" fmla="*/ 2006600 h 3117850"/>
              <a:gd name="connsiteX6" fmla="*/ 152400 w 3397250"/>
              <a:gd name="connsiteY6" fmla="*/ 1600200 h 3117850"/>
              <a:gd name="connsiteX7" fmla="*/ 31750 w 3397250"/>
              <a:gd name="connsiteY7" fmla="*/ 1238250 h 3117850"/>
              <a:gd name="connsiteX8" fmla="*/ 0 w 3397250"/>
              <a:gd name="connsiteY8" fmla="*/ 1028700 h 3117850"/>
              <a:gd name="connsiteX9" fmla="*/ 6350 w 3397250"/>
              <a:gd name="connsiteY9" fmla="*/ 812800 h 3117850"/>
              <a:gd name="connsiteX10" fmla="*/ 44450 w 3397250"/>
              <a:gd name="connsiteY10" fmla="*/ 628650 h 3117850"/>
              <a:gd name="connsiteX11" fmla="*/ 95250 w 3397250"/>
              <a:gd name="connsiteY11" fmla="*/ 469900 h 3117850"/>
              <a:gd name="connsiteX12" fmla="*/ 190500 w 3397250"/>
              <a:gd name="connsiteY12" fmla="*/ 317500 h 3117850"/>
              <a:gd name="connsiteX13" fmla="*/ 292100 w 3397250"/>
              <a:gd name="connsiteY13" fmla="*/ 228600 h 3117850"/>
              <a:gd name="connsiteX14" fmla="*/ 457200 w 3397250"/>
              <a:gd name="connsiteY14" fmla="*/ 107950 h 3117850"/>
              <a:gd name="connsiteX15" fmla="*/ 584200 w 3397250"/>
              <a:gd name="connsiteY15" fmla="*/ 44450 h 3117850"/>
              <a:gd name="connsiteX16" fmla="*/ 666750 w 3397250"/>
              <a:gd name="connsiteY16" fmla="*/ 19050 h 3117850"/>
              <a:gd name="connsiteX17" fmla="*/ 755650 w 3397250"/>
              <a:gd name="connsiteY17" fmla="*/ 0 h 3117850"/>
              <a:gd name="connsiteX18" fmla="*/ 831850 w 3397250"/>
              <a:gd name="connsiteY18" fmla="*/ 12700 h 3117850"/>
              <a:gd name="connsiteX19" fmla="*/ 908050 w 3397250"/>
              <a:gd name="connsiteY19" fmla="*/ 31750 h 3117850"/>
              <a:gd name="connsiteX20" fmla="*/ 1009650 w 3397250"/>
              <a:gd name="connsiteY20" fmla="*/ 82550 h 3117850"/>
              <a:gd name="connsiteX21" fmla="*/ 1149350 w 3397250"/>
              <a:gd name="connsiteY21" fmla="*/ 196850 h 3117850"/>
              <a:gd name="connsiteX22" fmla="*/ 1282700 w 3397250"/>
              <a:gd name="connsiteY22" fmla="*/ 323850 h 3117850"/>
              <a:gd name="connsiteX23" fmla="*/ 1435100 w 3397250"/>
              <a:gd name="connsiteY23" fmla="*/ 501650 h 3117850"/>
              <a:gd name="connsiteX24" fmla="*/ 1612900 w 3397250"/>
              <a:gd name="connsiteY24" fmla="*/ 692150 h 3117850"/>
              <a:gd name="connsiteX25" fmla="*/ 1790700 w 3397250"/>
              <a:gd name="connsiteY25" fmla="*/ 863600 h 3117850"/>
              <a:gd name="connsiteX26" fmla="*/ 1943100 w 3397250"/>
              <a:gd name="connsiteY26" fmla="*/ 933450 h 3117850"/>
              <a:gd name="connsiteX27" fmla="*/ 2063750 w 3397250"/>
              <a:gd name="connsiteY27" fmla="*/ 965200 h 3117850"/>
              <a:gd name="connsiteX28" fmla="*/ 2330450 w 3397250"/>
              <a:gd name="connsiteY28" fmla="*/ 977900 h 3117850"/>
              <a:gd name="connsiteX29" fmla="*/ 2571750 w 3397250"/>
              <a:gd name="connsiteY29" fmla="*/ 1009650 h 3117850"/>
              <a:gd name="connsiteX30" fmla="*/ 2806700 w 3397250"/>
              <a:gd name="connsiteY30" fmla="*/ 1041400 h 3117850"/>
              <a:gd name="connsiteX31" fmla="*/ 3073400 w 3397250"/>
              <a:gd name="connsiteY31" fmla="*/ 1130300 h 3117850"/>
              <a:gd name="connsiteX32" fmla="*/ 3206750 w 3397250"/>
              <a:gd name="connsiteY32" fmla="*/ 1206500 h 3117850"/>
              <a:gd name="connsiteX33" fmla="*/ 3397250 w 3397250"/>
              <a:gd name="connsiteY33" fmla="*/ 1346200 h 3117850"/>
              <a:gd name="connsiteX0" fmla="*/ 3206750 w 3206750"/>
              <a:gd name="connsiteY0" fmla="*/ 1206500 h 3117850"/>
              <a:gd name="connsiteX1" fmla="*/ 3143250 w 3206750"/>
              <a:gd name="connsiteY1" fmla="*/ 1168400 h 3117850"/>
              <a:gd name="connsiteX2" fmla="*/ 1136650 w 3206750"/>
              <a:gd name="connsiteY2" fmla="*/ 3117850 h 3117850"/>
              <a:gd name="connsiteX3" fmla="*/ 914400 w 3206750"/>
              <a:gd name="connsiteY3" fmla="*/ 2819400 h 3117850"/>
              <a:gd name="connsiteX4" fmla="*/ 692150 w 3206750"/>
              <a:gd name="connsiteY4" fmla="*/ 2546350 h 3117850"/>
              <a:gd name="connsiteX5" fmla="*/ 355600 w 3206750"/>
              <a:gd name="connsiteY5" fmla="*/ 2006600 h 3117850"/>
              <a:gd name="connsiteX6" fmla="*/ 152400 w 3206750"/>
              <a:gd name="connsiteY6" fmla="*/ 1600200 h 3117850"/>
              <a:gd name="connsiteX7" fmla="*/ 31750 w 3206750"/>
              <a:gd name="connsiteY7" fmla="*/ 1238250 h 3117850"/>
              <a:gd name="connsiteX8" fmla="*/ 0 w 3206750"/>
              <a:gd name="connsiteY8" fmla="*/ 1028700 h 3117850"/>
              <a:gd name="connsiteX9" fmla="*/ 6350 w 3206750"/>
              <a:gd name="connsiteY9" fmla="*/ 812800 h 3117850"/>
              <a:gd name="connsiteX10" fmla="*/ 44450 w 3206750"/>
              <a:gd name="connsiteY10" fmla="*/ 628650 h 3117850"/>
              <a:gd name="connsiteX11" fmla="*/ 95250 w 3206750"/>
              <a:gd name="connsiteY11" fmla="*/ 469900 h 3117850"/>
              <a:gd name="connsiteX12" fmla="*/ 190500 w 3206750"/>
              <a:gd name="connsiteY12" fmla="*/ 317500 h 3117850"/>
              <a:gd name="connsiteX13" fmla="*/ 292100 w 3206750"/>
              <a:gd name="connsiteY13" fmla="*/ 228600 h 3117850"/>
              <a:gd name="connsiteX14" fmla="*/ 457200 w 3206750"/>
              <a:gd name="connsiteY14" fmla="*/ 107950 h 3117850"/>
              <a:gd name="connsiteX15" fmla="*/ 584200 w 3206750"/>
              <a:gd name="connsiteY15" fmla="*/ 44450 h 3117850"/>
              <a:gd name="connsiteX16" fmla="*/ 666750 w 3206750"/>
              <a:gd name="connsiteY16" fmla="*/ 19050 h 3117850"/>
              <a:gd name="connsiteX17" fmla="*/ 755650 w 3206750"/>
              <a:gd name="connsiteY17" fmla="*/ 0 h 3117850"/>
              <a:gd name="connsiteX18" fmla="*/ 831850 w 3206750"/>
              <a:gd name="connsiteY18" fmla="*/ 12700 h 3117850"/>
              <a:gd name="connsiteX19" fmla="*/ 908050 w 3206750"/>
              <a:gd name="connsiteY19" fmla="*/ 31750 h 3117850"/>
              <a:gd name="connsiteX20" fmla="*/ 1009650 w 3206750"/>
              <a:gd name="connsiteY20" fmla="*/ 82550 h 3117850"/>
              <a:gd name="connsiteX21" fmla="*/ 1149350 w 3206750"/>
              <a:gd name="connsiteY21" fmla="*/ 196850 h 3117850"/>
              <a:gd name="connsiteX22" fmla="*/ 1282700 w 3206750"/>
              <a:gd name="connsiteY22" fmla="*/ 323850 h 3117850"/>
              <a:gd name="connsiteX23" fmla="*/ 1435100 w 3206750"/>
              <a:gd name="connsiteY23" fmla="*/ 501650 h 3117850"/>
              <a:gd name="connsiteX24" fmla="*/ 1612900 w 3206750"/>
              <a:gd name="connsiteY24" fmla="*/ 692150 h 3117850"/>
              <a:gd name="connsiteX25" fmla="*/ 1790700 w 3206750"/>
              <a:gd name="connsiteY25" fmla="*/ 863600 h 3117850"/>
              <a:gd name="connsiteX26" fmla="*/ 1943100 w 3206750"/>
              <a:gd name="connsiteY26" fmla="*/ 933450 h 3117850"/>
              <a:gd name="connsiteX27" fmla="*/ 2063750 w 3206750"/>
              <a:gd name="connsiteY27" fmla="*/ 965200 h 3117850"/>
              <a:gd name="connsiteX28" fmla="*/ 2330450 w 3206750"/>
              <a:gd name="connsiteY28" fmla="*/ 977900 h 3117850"/>
              <a:gd name="connsiteX29" fmla="*/ 2571750 w 3206750"/>
              <a:gd name="connsiteY29" fmla="*/ 1009650 h 3117850"/>
              <a:gd name="connsiteX30" fmla="*/ 2806700 w 3206750"/>
              <a:gd name="connsiteY30" fmla="*/ 1041400 h 3117850"/>
              <a:gd name="connsiteX31" fmla="*/ 3073400 w 3206750"/>
              <a:gd name="connsiteY31" fmla="*/ 1130300 h 3117850"/>
              <a:gd name="connsiteX32" fmla="*/ 3206750 w 3206750"/>
              <a:gd name="connsiteY32" fmla="*/ 1206500 h 3117850"/>
              <a:gd name="connsiteX0" fmla="*/ 3073400 w 3143250"/>
              <a:gd name="connsiteY0" fmla="*/ 1130300 h 3117850"/>
              <a:gd name="connsiteX1" fmla="*/ 3143250 w 3143250"/>
              <a:gd name="connsiteY1" fmla="*/ 1168400 h 3117850"/>
              <a:gd name="connsiteX2" fmla="*/ 1136650 w 3143250"/>
              <a:gd name="connsiteY2" fmla="*/ 3117850 h 3117850"/>
              <a:gd name="connsiteX3" fmla="*/ 914400 w 3143250"/>
              <a:gd name="connsiteY3" fmla="*/ 2819400 h 3117850"/>
              <a:gd name="connsiteX4" fmla="*/ 692150 w 3143250"/>
              <a:gd name="connsiteY4" fmla="*/ 2546350 h 3117850"/>
              <a:gd name="connsiteX5" fmla="*/ 355600 w 3143250"/>
              <a:gd name="connsiteY5" fmla="*/ 2006600 h 3117850"/>
              <a:gd name="connsiteX6" fmla="*/ 152400 w 3143250"/>
              <a:gd name="connsiteY6" fmla="*/ 1600200 h 3117850"/>
              <a:gd name="connsiteX7" fmla="*/ 31750 w 3143250"/>
              <a:gd name="connsiteY7" fmla="*/ 1238250 h 3117850"/>
              <a:gd name="connsiteX8" fmla="*/ 0 w 3143250"/>
              <a:gd name="connsiteY8" fmla="*/ 1028700 h 3117850"/>
              <a:gd name="connsiteX9" fmla="*/ 6350 w 3143250"/>
              <a:gd name="connsiteY9" fmla="*/ 812800 h 3117850"/>
              <a:gd name="connsiteX10" fmla="*/ 44450 w 3143250"/>
              <a:gd name="connsiteY10" fmla="*/ 628650 h 3117850"/>
              <a:gd name="connsiteX11" fmla="*/ 95250 w 3143250"/>
              <a:gd name="connsiteY11" fmla="*/ 469900 h 3117850"/>
              <a:gd name="connsiteX12" fmla="*/ 190500 w 3143250"/>
              <a:gd name="connsiteY12" fmla="*/ 317500 h 3117850"/>
              <a:gd name="connsiteX13" fmla="*/ 292100 w 3143250"/>
              <a:gd name="connsiteY13" fmla="*/ 228600 h 3117850"/>
              <a:gd name="connsiteX14" fmla="*/ 457200 w 3143250"/>
              <a:gd name="connsiteY14" fmla="*/ 107950 h 3117850"/>
              <a:gd name="connsiteX15" fmla="*/ 584200 w 3143250"/>
              <a:gd name="connsiteY15" fmla="*/ 44450 h 3117850"/>
              <a:gd name="connsiteX16" fmla="*/ 666750 w 3143250"/>
              <a:gd name="connsiteY16" fmla="*/ 19050 h 3117850"/>
              <a:gd name="connsiteX17" fmla="*/ 755650 w 3143250"/>
              <a:gd name="connsiteY17" fmla="*/ 0 h 3117850"/>
              <a:gd name="connsiteX18" fmla="*/ 831850 w 3143250"/>
              <a:gd name="connsiteY18" fmla="*/ 12700 h 3117850"/>
              <a:gd name="connsiteX19" fmla="*/ 908050 w 3143250"/>
              <a:gd name="connsiteY19" fmla="*/ 31750 h 3117850"/>
              <a:gd name="connsiteX20" fmla="*/ 1009650 w 3143250"/>
              <a:gd name="connsiteY20" fmla="*/ 82550 h 3117850"/>
              <a:gd name="connsiteX21" fmla="*/ 1149350 w 3143250"/>
              <a:gd name="connsiteY21" fmla="*/ 196850 h 3117850"/>
              <a:gd name="connsiteX22" fmla="*/ 1282700 w 3143250"/>
              <a:gd name="connsiteY22" fmla="*/ 323850 h 3117850"/>
              <a:gd name="connsiteX23" fmla="*/ 1435100 w 3143250"/>
              <a:gd name="connsiteY23" fmla="*/ 501650 h 3117850"/>
              <a:gd name="connsiteX24" fmla="*/ 1612900 w 3143250"/>
              <a:gd name="connsiteY24" fmla="*/ 692150 h 3117850"/>
              <a:gd name="connsiteX25" fmla="*/ 1790700 w 3143250"/>
              <a:gd name="connsiteY25" fmla="*/ 863600 h 3117850"/>
              <a:gd name="connsiteX26" fmla="*/ 1943100 w 3143250"/>
              <a:gd name="connsiteY26" fmla="*/ 933450 h 3117850"/>
              <a:gd name="connsiteX27" fmla="*/ 2063750 w 3143250"/>
              <a:gd name="connsiteY27" fmla="*/ 965200 h 3117850"/>
              <a:gd name="connsiteX28" fmla="*/ 2330450 w 3143250"/>
              <a:gd name="connsiteY28" fmla="*/ 977900 h 3117850"/>
              <a:gd name="connsiteX29" fmla="*/ 2571750 w 3143250"/>
              <a:gd name="connsiteY29" fmla="*/ 1009650 h 3117850"/>
              <a:gd name="connsiteX30" fmla="*/ 2806700 w 3143250"/>
              <a:gd name="connsiteY30" fmla="*/ 1041400 h 3117850"/>
              <a:gd name="connsiteX31" fmla="*/ 3073400 w 3143250"/>
              <a:gd name="connsiteY31" fmla="*/ 1130300 h 3117850"/>
              <a:gd name="connsiteX0" fmla="*/ 3073400 w 3143250"/>
              <a:gd name="connsiteY0" fmla="*/ 1130300 h 3117850"/>
              <a:gd name="connsiteX1" fmla="*/ 3143250 w 3143250"/>
              <a:gd name="connsiteY1" fmla="*/ 1168400 h 3117850"/>
              <a:gd name="connsiteX2" fmla="*/ 1136650 w 3143250"/>
              <a:gd name="connsiteY2" fmla="*/ 3117850 h 3117850"/>
              <a:gd name="connsiteX3" fmla="*/ 819150 w 3143250"/>
              <a:gd name="connsiteY3" fmla="*/ 2743200 h 3117850"/>
              <a:gd name="connsiteX4" fmla="*/ 692150 w 3143250"/>
              <a:gd name="connsiteY4" fmla="*/ 2546350 h 3117850"/>
              <a:gd name="connsiteX5" fmla="*/ 355600 w 3143250"/>
              <a:gd name="connsiteY5" fmla="*/ 2006600 h 3117850"/>
              <a:gd name="connsiteX6" fmla="*/ 152400 w 3143250"/>
              <a:gd name="connsiteY6" fmla="*/ 1600200 h 3117850"/>
              <a:gd name="connsiteX7" fmla="*/ 31750 w 3143250"/>
              <a:gd name="connsiteY7" fmla="*/ 1238250 h 3117850"/>
              <a:gd name="connsiteX8" fmla="*/ 0 w 3143250"/>
              <a:gd name="connsiteY8" fmla="*/ 1028700 h 3117850"/>
              <a:gd name="connsiteX9" fmla="*/ 6350 w 3143250"/>
              <a:gd name="connsiteY9" fmla="*/ 812800 h 3117850"/>
              <a:gd name="connsiteX10" fmla="*/ 44450 w 3143250"/>
              <a:gd name="connsiteY10" fmla="*/ 628650 h 3117850"/>
              <a:gd name="connsiteX11" fmla="*/ 95250 w 3143250"/>
              <a:gd name="connsiteY11" fmla="*/ 469900 h 3117850"/>
              <a:gd name="connsiteX12" fmla="*/ 190500 w 3143250"/>
              <a:gd name="connsiteY12" fmla="*/ 317500 h 3117850"/>
              <a:gd name="connsiteX13" fmla="*/ 292100 w 3143250"/>
              <a:gd name="connsiteY13" fmla="*/ 228600 h 3117850"/>
              <a:gd name="connsiteX14" fmla="*/ 457200 w 3143250"/>
              <a:gd name="connsiteY14" fmla="*/ 107950 h 3117850"/>
              <a:gd name="connsiteX15" fmla="*/ 584200 w 3143250"/>
              <a:gd name="connsiteY15" fmla="*/ 44450 h 3117850"/>
              <a:gd name="connsiteX16" fmla="*/ 666750 w 3143250"/>
              <a:gd name="connsiteY16" fmla="*/ 19050 h 3117850"/>
              <a:gd name="connsiteX17" fmla="*/ 755650 w 3143250"/>
              <a:gd name="connsiteY17" fmla="*/ 0 h 3117850"/>
              <a:gd name="connsiteX18" fmla="*/ 831850 w 3143250"/>
              <a:gd name="connsiteY18" fmla="*/ 12700 h 3117850"/>
              <a:gd name="connsiteX19" fmla="*/ 908050 w 3143250"/>
              <a:gd name="connsiteY19" fmla="*/ 31750 h 3117850"/>
              <a:gd name="connsiteX20" fmla="*/ 1009650 w 3143250"/>
              <a:gd name="connsiteY20" fmla="*/ 82550 h 3117850"/>
              <a:gd name="connsiteX21" fmla="*/ 1149350 w 3143250"/>
              <a:gd name="connsiteY21" fmla="*/ 196850 h 3117850"/>
              <a:gd name="connsiteX22" fmla="*/ 1282700 w 3143250"/>
              <a:gd name="connsiteY22" fmla="*/ 323850 h 3117850"/>
              <a:gd name="connsiteX23" fmla="*/ 1435100 w 3143250"/>
              <a:gd name="connsiteY23" fmla="*/ 501650 h 3117850"/>
              <a:gd name="connsiteX24" fmla="*/ 1612900 w 3143250"/>
              <a:gd name="connsiteY24" fmla="*/ 692150 h 3117850"/>
              <a:gd name="connsiteX25" fmla="*/ 1790700 w 3143250"/>
              <a:gd name="connsiteY25" fmla="*/ 863600 h 3117850"/>
              <a:gd name="connsiteX26" fmla="*/ 1943100 w 3143250"/>
              <a:gd name="connsiteY26" fmla="*/ 933450 h 3117850"/>
              <a:gd name="connsiteX27" fmla="*/ 2063750 w 3143250"/>
              <a:gd name="connsiteY27" fmla="*/ 965200 h 3117850"/>
              <a:gd name="connsiteX28" fmla="*/ 2330450 w 3143250"/>
              <a:gd name="connsiteY28" fmla="*/ 977900 h 3117850"/>
              <a:gd name="connsiteX29" fmla="*/ 2571750 w 3143250"/>
              <a:gd name="connsiteY29" fmla="*/ 1009650 h 3117850"/>
              <a:gd name="connsiteX30" fmla="*/ 2806700 w 3143250"/>
              <a:gd name="connsiteY30" fmla="*/ 1041400 h 3117850"/>
              <a:gd name="connsiteX31" fmla="*/ 3073400 w 3143250"/>
              <a:gd name="connsiteY31" fmla="*/ 1130300 h 3117850"/>
              <a:gd name="connsiteX0" fmla="*/ 3073400 w 3143250"/>
              <a:gd name="connsiteY0" fmla="*/ 1130300 h 3117850"/>
              <a:gd name="connsiteX1" fmla="*/ 3143250 w 3143250"/>
              <a:gd name="connsiteY1" fmla="*/ 1168400 h 3117850"/>
              <a:gd name="connsiteX2" fmla="*/ 1136650 w 3143250"/>
              <a:gd name="connsiteY2" fmla="*/ 3117850 h 3117850"/>
              <a:gd name="connsiteX3" fmla="*/ 819150 w 3143250"/>
              <a:gd name="connsiteY3" fmla="*/ 2743200 h 3117850"/>
              <a:gd name="connsiteX4" fmla="*/ 565150 w 3143250"/>
              <a:gd name="connsiteY4" fmla="*/ 2368550 h 3117850"/>
              <a:gd name="connsiteX5" fmla="*/ 355600 w 3143250"/>
              <a:gd name="connsiteY5" fmla="*/ 2006600 h 3117850"/>
              <a:gd name="connsiteX6" fmla="*/ 152400 w 3143250"/>
              <a:gd name="connsiteY6" fmla="*/ 1600200 h 3117850"/>
              <a:gd name="connsiteX7" fmla="*/ 31750 w 3143250"/>
              <a:gd name="connsiteY7" fmla="*/ 1238250 h 3117850"/>
              <a:gd name="connsiteX8" fmla="*/ 0 w 3143250"/>
              <a:gd name="connsiteY8" fmla="*/ 1028700 h 3117850"/>
              <a:gd name="connsiteX9" fmla="*/ 6350 w 3143250"/>
              <a:gd name="connsiteY9" fmla="*/ 812800 h 3117850"/>
              <a:gd name="connsiteX10" fmla="*/ 44450 w 3143250"/>
              <a:gd name="connsiteY10" fmla="*/ 628650 h 3117850"/>
              <a:gd name="connsiteX11" fmla="*/ 95250 w 3143250"/>
              <a:gd name="connsiteY11" fmla="*/ 469900 h 3117850"/>
              <a:gd name="connsiteX12" fmla="*/ 190500 w 3143250"/>
              <a:gd name="connsiteY12" fmla="*/ 317500 h 3117850"/>
              <a:gd name="connsiteX13" fmla="*/ 292100 w 3143250"/>
              <a:gd name="connsiteY13" fmla="*/ 228600 h 3117850"/>
              <a:gd name="connsiteX14" fmla="*/ 457200 w 3143250"/>
              <a:gd name="connsiteY14" fmla="*/ 107950 h 3117850"/>
              <a:gd name="connsiteX15" fmla="*/ 584200 w 3143250"/>
              <a:gd name="connsiteY15" fmla="*/ 44450 h 3117850"/>
              <a:gd name="connsiteX16" fmla="*/ 666750 w 3143250"/>
              <a:gd name="connsiteY16" fmla="*/ 19050 h 3117850"/>
              <a:gd name="connsiteX17" fmla="*/ 755650 w 3143250"/>
              <a:gd name="connsiteY17" fmla="*/ 0 h 3117850"/>
              <a:gd name="connsiteX18" fmla="*/ 831850 w 3143250"/>
              <a:gd name="connsiteY18" fmla="*/ 12700 h 3117850"/>
              <a:gd name="connsiteX19" fmla="*/ 908050 w 3143250"/>
              <a:gd name="connsiteY19" fmla="*/ 31750 h 3117850"/>
              <a:gd name="connsiteX20" fmla="*/ 1009650 w 3143250"/>
              <a:gd name="connsiteY20" fmla="*/ 82550 h 3117850"/>
              <a:gd name="connsiteX21" fmla="*/ 1149350 w 3143250"/>
              <a:gd name="connsiteY21" fmla="*/ 196850 h 3117850"/>
              <a:gd name="connsiteX22" fmla="*/ 1282700 w 3143250"/>
              <a:gd name="connsiteY22" fmla="*/ 323850 h 3117850"/>
              <a:gd name="connsiteX23" fmla="*/ 1435100 w 3143250"/>
              <a:gd name="connsiteY23" fmla="*/ 501650 h 3117850"/>
              <a:gd name="connsiteX24" fmla="*/ 1612900 w 3143250"/>
              <a:gd name="connsiteY24" fmla="*/ 692150 h 3117850"/>
              <a:gd name="connsiteX25" fmla="*/ 1790700 w 3143250"/>
              <a:gd name="connsiteY25" fmla="*/ 863600 h 3117850"/>
              <a:gd name="connsiteX26" fmla="*/ 1943100 w 3143250"/>
              <a:gd name="connsiteY26" fmla="*/ 933450 h 3117850"/>
              <a:gd name="connsiteX27" fmla="*/ 2063750 w 3143250"/>
              <a:gd name="connsiteY27" fmla="*/ 965200 h 3117850"/>
              <a:gd name="connsiteX28" fmla="*/ 2330450 w 3143250"/>
              <a:gd name="connsiteY28" fmla="*/ 977900 h 3117850"/>
              <a:gd name="connsiteX29" fmla="*/ 2571750 w 3143250"/>
              <a:gd name="connsiteY29" fmla="*/ 1009650 h 3117850"/>
              <a:gd name="connsiteX30" fmla="*/ 2806700 w 3143250"/>
              <a:gd name="connsiteY30" fmla="*/ 1041400 h 3117850"/>
              <a:gd name="connsiteX31" fmla="*/ 3073400 w 3143250"/>
              <a:gd name="connsiteY31" fmla="*/ 1130300 h 3117850"/>
              <a:gd name="connsiteX0" fmla="*/ 3073400 w 3155950"/>
              <a:gd name="connsiteY0" fmla="*/ 1130300 h 3117850"/>
              <a:gd name="connsiteX1" fmla="*/ 3155950 w 3155950"/>
              <a:gd name="connsiteY1" fmla="*/ 1174750 h 3117850"/>
              <a:gd name="connsiteX2" fmla="*/ 1136650 w 3155950"/>
              <a:gd name="connsiteY2" fmla="*/ 3117850 h 3117850"/>
              <a:gd name="connsiteX3" fmla="*/ 819150 w 3155950"/>
              <a:gd name="connsiteY3" fmla="*/ 2743200 h 3117850"/>
              <a:gd name="connsiteX4" fmla="*/ 565150 w 3155950"/>
              <a:gd name="connsiteY4" fmla="*/ 2368550 h 3117850"/>
              <a:gd name="connsiteX5" fmla="*/ 355600 w 3155950"/>
              <a:gd name="connsiteY5" fmla="*/ 2006600 h 3117850"/>
              <a:gd name="connsiteX6" fmla="*/ 152400 w 3155950"/>
              <a:gd name="connsiteY6" fmla="*/ 1600200 h 3117850"/>
              <a:gd name="connsiteX7" fmla="*/ 31750 w 3155950"/>
              <a:gd name="connsiteY7" fmla="*/ 1238250 h 3117850"/>
              <a:gd name="connsiteX8" fmla="*/ 0 w 3155950"/>
              <a:gd name="connsiteY8" fmla="*/ 1028700 h 3117850"/>
              <a:gd name="connsiteX9" fmla="*/ 6350 w 3155950"/>
              <a:gd name="connsiteY9" fmla="*/ 812800 h 3117850"/>
              <a:gd name="connsiteX10" fmla="*/ 44450 w 3155950"/>
              <a:gd name="connsiteY10" fmla="*/ 628650 h 3117850"/>
              <a:gd name="connsiteX11" fmla="*/ 95250 w 3155950"/>
              <a:gd name="connsiteY11" fmla="*/ 469900 h 3117850"/>
              <a:gd name="connsiteX12" fmla="*/ 190500 w 3155950"/>
              <a:gd name="connsiteY12" fmla="*/ 317500 h 3117850"/>
              <a:gd name="connsiteX13" fmla="*/ 292100 w 3155950"/>
              <a:gd name="connsiteY13" fmla="*/ 228600 h 3117850"/>
              <a:gd name="connsiteX14" fmla="*/ 457200 w 3155950"/>
              <a:gd name="connsiteY14" fmla="*/ 107950 h 3117850"/>
              <a:gd name="connsiteX15" fmla="*/ 584200 w 3155950"/>
              <a:gd name="connsiteY15" fmla="*/ 44450 h 3117850"/>
              <a:gd name="connsiteX16" fmla="*/ 666750 w 3155950"/>
              <a:gd name="connsiteY16" fmla="*/ 19050 h 3117850"/>
              <a:gd name="connsiteX17" fmla="*/ 755650 w 3155950"/>
              <a:gd name="connsiteY17" fmla="*/ 0 h 3117850"/>
              <a:gd name="connsiteX18" fmla="*/ 831850 w 3155950"/>
              <a:gd name="connsiteY18" fmla="*/ 12700 h 3117850"/>
              <a:gd name="connsiteX19" fmla="*/ 908050 w 3155950"/>
              <a:gd name="connsiteY19" fmla="*/ 31750 h 3117850"/>
              <a:gd name="connsiteX20" fmla="*/ 1009650 w 3155950"/>
              <a:gd name="connsiteY20" fmla="*/ 82550 h 3117850"/>
              <a:gd name="connsiteX21" fmla="*/ 1149350 w 3155950"/>
              <a:gd name="connsiteY21" fmla="*/ 196850 h 3117850"/>
              <a:gd name="connsiteX22" fmla="*/ 1282700 w 3155950"/>
              <a:gd name="connsiteY22" fmla="*/ 323850 h 3117850"/>
              <a:gd name="connsiteX23" fmla="*/ 1435100 w 3155950"/>
              <a:gd name="connsiteY23" fmla="*/ 501650 h 3117850"/>
              <a:gd name="connsiteX24" fmla="*/ 1612900 w 3155950"/>
              <a:gd name="connsiteY24" fmla="*/ 692150 h 3117850"/>
              <a:gd name="connsiteX25" fmla="*/ 1790700 w 3155950"/>
              <a:gd name="connsiteY25" fmla="*/ 863600 h 3117850"/>
              <a:gd name="connsiteX26" fmla="*/ 1943100 w 3155950"/>
              <a:gd name="connsiteY26" fmla="*/ 933450 h 3117850"/>
              <a:gd name="connsiteX27" fmla="*/ 2063750 w 3155950"/>
              <a:gd name="connsiteY27" fmla="*/ 965200 h 3117850"/>
              <a:gd name="connsiteX28" fmla="*/ 2330450 w 3155950"/>
              <a:gd name="connsiteY28" fmla="*/ 977900 h 3117850"/>
              <a:gd name="connsiteX29" fmla="*/ 2571750 w 3155950"/>
              <a:gd name="connsiteY29" fmla="*/ 1009650 h 3117850"/>
              <a:gd name="connsiteX30" fmla="*/ 2806700 w 3155950"/>
              <a:gd name="connsiteY30" fmla="*/ 1041400 h 3117850"/>
              <a:gd name="connsiteX31" fmla="*/ 3073400 w 3155950"/>
              <a:gd name="connsiteY31" fmla="*/ 1130300 h 3117850"/>
              <a:gd name="connsiteX0" fmla="*/ 3073400 w 3155950"/>
              <a:gd name="connsiteY0" fmla="*/ 1130300 h 3086100"/>
              <a:gd name="connsiteX1" fmla="*/ 3155950 w 3155950"/>
              <a:gd name="connsiteY1" fmla="*/ 1174750 h 3086100"/>
              <a:gd name="connsiteX2" fmla="*/ 1123950 w 3155950"/>
              <a:gd name="connsiteY2" fmla="*/ 3086100 h 3086100"/>
              <a:gd name="connsiteX3" fmla="*/ 819150 w 3155950"/>
              <a:gd name="connsiteY3" fmla="*/ 2743200 h 3086100"/>
              <a:gd name="connsiteX4" fmla="*/ 565150 w 3155950"/>
              <a:gd name="connsiteY4" fmla="*/ 2368550 h 3086100"/>
              <a:gd name="connsiteX5" fmla="*/ 355600 w 3155950"/>
              <a:gd name="connsiteY5" fmla="*/ 2006600 h 3086100"/>
              <a:gd name="connsiteX6" fmla="*/ 152400 w 3155950"/>
              <a:gd name="connsiteY6" fmla="*/ 1600200 h 3086100"/>
              <a:gd name="connsiteX7" fmla="*/ 31750 w 3155950"/>
              <a:gd name="connsiteY7" fmla="*/ 1238250 h 3086100"/>
              <a:gd name="connsiteX8" fmla="*/ 0 w 3155950"/>
              <a:gd name="connsiteY8" fmla="*/ 1028700 h 3086100"/>
              <a:gd name="connsiteX9" fmla="*/ 6350 w 3155950"/>
              <a:gd name="connsiteY9" fmla="*/ 812800 h 3086100"/>
              <a:gd name="connsiteX10" fmla="*/ 44450 w 3155950"/>
              <a:gd name="connsiteY10" fmla="*/ 628650 h 3086100"/>
              <a:gd name="connsiteX11" fmla="*/ 95250 w 3155950"/>
              <a:gd name="connsiteY11" fmla="*/ 469900 h 3086100"/>
              <a:gd name="connsiteX12" fmla="*/ 190500 w 3155950"/>
              <a:gd name="connsiteY12" fmla="*/ 317500 h 3086100"/>
              <a:gd name="connsiteX13" fmla="*/ 292100 w 3155950"/>
              <a:gd name="connsiteY13" fmla="*/ 228600 h 3086100"/>
              <a:gd name="connsiteX14" fmla="*/ 457200 w 3155950"/>
              <a:gd name="connsiteY14" fmla="*/ 107950 h 3086100"/>
              <a:gd name="connsiteX15" fmla="*/ 584200 w 3155950"/>
              <a:gd name="connsiteY15" fmla="*/ 44450 h 3086100"/>
              <a:gd name="connsiteX16" fmla="*/ 666750 w 3155950"/>
              <a:gd name="connsiteY16" fmla="*/ 19050 h 3086100"/>
              <a:gd name="connsiteX17" fmla="*/ 755650 w 3155950"/>
              <a:gd name="connsiteY17" fmla="*/ 0 h 3086100"/>
              <a:gd name="connsiteX18" fmla="*/ 831850 w 3155950"/>
              <a:gd name="connsiteY18" fmla="*/ 12700 h 3086100"/>
              <a:gd name="connsiteX19" fmla="*/ 908050 w 3155950"/>
              <a:gd name="connsiteY19" fmla="*/ 31750 h 3086100"/>
              <a:gd name="connsiteX20" fmla="*/ 1009650 w 3155950"/>
              <a:gd name="connsiteY20" fmla="*/ 82550 h 3086100"/>
              <a:gd name="connsiteX21" fmla="*/ 1149350 w 3155950"/>
              <a:gd name="connsiteY21" fmla="*/ 196850 h 3086100"/>
              <a:gd name="connsiteX22" fmla="*/ 1282700 w 3155950"/>
              <a:gd name="connsiteY22" fmla="*/ 323850 h 3086100"/>
              <a:gd name="connsiteX23" fmla="*/ 1435100 w 3155950"/>
              <a:gd name="connsiteY23" fmla="*/ 501650 h 3086100"/>
              <a:gd name="connsiteX24" fmla="*/ 1612900 w 3155950"/>
              <a:gd name="connsiteY24" fmla="*/ 692150 h 3086100"/>
              <a:gd name="connsiteX25" fmla="*/ 1790700 w 3155950"/>
              <a:gd name="connsiteY25" fmla="*/ 863600 h 3086100"/>
              <a:gd name="connsiteX26" fmla="*/ 1943100 w 3155950"/>
              <a:gd name="connsiteY26" fmla="*/ 933450 h 3086100"/>
              <a:gd name="connsiteX27" fmla="*/ 2063750 w 3155950"/>
              <a:gd name="connsiteY27" fmla="*/ 965200 h 3086100"/>
              <a:gd name="connsiteX28" fmla="*/ 2330450 w 3155950"/>
              <a:gd name="connsiteY28" fmla="*/ 977900 h 3086100"/>
              <a:gd name="connsiteX29" fmla="*/ 2571750 w 3155950"/>
              <a:gd name="connsiteY29" fmla="*/ 1009650 h 3086100"/>
              <a:gd name="connsiteX30" fmla="*/ 2806700 w 3155950"/>
              <a:gd name="connsiteY30" fmla="*/ 1041400 h 3086100"/>
              <a:gd name="connsiteX31" fmla="*/ 3073400 w 3155950"/>
              <a:gd name="connsiteY31" fmla="*/ 1130300 h 3086100"/>
              <a:gd name="connsiteX0" fmla="*/ 3073400 w 3155950"/>
              <a:gd name="connsiteY0" fmla="*/ 1130300 h 3098800"/>
              <a:gd name="connsiteX1" fmla="*/ 3155950 w 3155950"/>
              <a:gd name="connsiteY1" fmla="*/ 1174750 h 3098800"/>
              <a:gd name="connsiteX2" fmla="*/ 1123950 w 3155950"/>
              <a:gd name="connsiteY2" fmla="*/ 3098800 h 3098800"/>
              <a:gd name="connsiteX3" fmla="*/ 819150 w 3155950"/>
              <a:gd name="connsiteY3" fmla="*/ 2743200 h 3098800"/>
              <a:gd name="connsiteX4" fmla="*/ 565150 w 3155950"/>
              <a:gd name="connsiteY4" fmla="*/ 2368550 h 3098800"/>
              <a:gd name="connsiteX5" fmla="*/ 355600 w 3155950"/>
              <a:gd name="connsiteY5" fmla="*/ 2006600 h 3098800"/>
              <a:gd name="connsiteX6" fmla="*/ 152400 w 3155950"/>
              <a:gd name="connsiteY6" fmla="*/ 1600200 h 3098800"/>
              <a:gd name="connsiteX7" fmla="*/ 31750 w 3155950"/>
              <a:gd name="connsiteY7" fmla="*/ 1238250 h 3098800"/>
              <a:gd name="connsiteX8" fmla="*/ 0 w 3155950"/>
              <a:gd name="connsiteY8" fmla="*/ 1028700 h 3098800"/>
              <a:gd name="connsiteX9" fmla="*/ 6350 w 3155950"/>
              <a:gd name="connsiteY9" fmla="*/ 812800 h 3098800"/>
              <a:gd name="connsiteX10" fmla="*/ 44450 w 3155950"/>
              <a:gd name="connsiteY10" fmla="*/ 628650 h 3098800"/>
              <a:gd name="connsiteX11" fmla="*/ 95250 w 3155950"/>
              <a:gd name="connsiteY11" fmla="*/ 469900 h 3098800"/>
              <a:gd name="connsiteX12" fmla="*/ 190500 w 3155950"/>
              <a:gd name="connsiteY12" fmla="*/ 317500 h 3098800"/>
              <a:gd name="connsiteX13" fmla="*/ 292100 w 3155950"/>
              <a:gd name="connsiteY13" fmla="*/ 228600 h 3098800"/>
              <a:gd name="connsiteX14" fmla="*/ 457200 w 3155950"/>
              <a:gd name="connsiteY14" fmla="*/ 107950 h 3098800"/>
              <a:gd name="connsiteX15" fmla="*/ 584200 w 3155950"/>
              <a:gd name="connsiteY15" fmla="*/ 44450 h 3098800"/>
              <a:gd name="connsiteX16" fmla="*/ 666750 w 3155950"/>
              <a:gd name="connsiteY16" fmla="*/ 19050 h 3098800"/>
              <a:gd name="connsiteX17" fmla="*/ 755650 w 3155950"/>
              <a:gd name="connsiteY17" fmla="*/ 0 h 3098800"/>
              <a:gd name="connsiteX18" fmla="*/ 831850 w 3155950"/>
              <a:gd name="connsiteY18" fmla="*/ 12700 h 3098800"/>
              <a:gd name="connsiteX19" fmla="*/ 908050 w 3155950"/>
              <a:gd name="connsiteY19" fmla="*/ 31750 h 3098800"/>
              <a:gd name="connsiteX20" fmla="*/ 1009650 w 3155950"/>
              <a:gd name="connsiteY20" fmla="*/ 82550 h 3098800"/>
              <a:gd name="connsiteX21" fmla="*/ 1149350 w 3155950"/>
              <a:gd name="connsiteY21" fmla="*/ 196850 h 3098800"/>
              <a:gd name="connsiteX22" fmla="*/ 1282700 w 3155950"/>
              <a:gd name="connsiteY22" fmla="*/ 323850 h 3098800"/>
              <a:gd name="connsiteX23" fmla="*/ 1435100 w 3155950"/>
              <a:gd name="connsiteY23" fmla="*/ 501650 h 3098800"/>
              <a:gd name="connsiteX24" fmla="*/ 1612900 w 3155950"/>
              <a:gd name="connsiteY24" fmla="*/ 692150 h 3098800"/>
              <a:gd name="connsiteX25" fmla="*/ 1790700 w 3155950"/>
              <a:gd name="connsiteY25" fmla="*/ 863600 h 3098800"/>
              <a:gd name="connsiteX26" fmla="*/ 1943100 w 3155950"/>
              <a:gd name="connsiteY26" fmla="*/ 933450 h 3098800"/>
              <a:gd name="connsiteX27" fmla="*/ 2063750 w 3155950"/>
              <a:gd name="connsiteY27" fmla="*/ 965200 h 3098800"/>
              <a:gd name="connsiteX28" fmla="*/ 2330450 w 3155950"/>
              <a:gd name="connsiteY28" fmla="*/ 977900 h 3098800"/>
              <a:gd name="connsiteX29" fmla="*/ 2571750 w 3155950"/>
              <a:gd name="connsiteY29" fmla="*/ 1009650 h 3098800"/>
              <a:gd name="connsiteX30" fmla="*/ 2806700 w 3155950"/>
              <a:gd name="connsiteY30" fmla="*/ 1041400 h 3098800"/>
              <a:gd name="connsiteX31" fmla="*/ 3073400 w 3155950"/>
              <a:gd name="connsiteY31" fmla="*/ 1130300 h 3098800"/>
              <a:gd name="connsiteX0" fmla="*/ 3073400 w 3155950"/>
              <a:gd name="connsiteY0" fmla="*/ 1130300 h 3098800"/>
              <a:gd name="connsiteX1" fmla="*/ 3155950 w 3155950"/>
              <a:gd name="connsiteY1" fmla="*/ 1174750 h 3098800"/>
              <a:gd name="connsiteX2" fmla="*/ 1123950 w 3155950"/>
              <a:gd name="connsiteY2" fmla="*/ 3098800 h 3098800"/>
              <a:gd name="connsiteX3" fmla="*/ 819150 w 3155950"/>
              <a:gd name="connsiteY3" fmla="*/ 2743200 h 3098800"/>
              <a:gd name="connsiteX4" fmla="*/ 539750 w 3155950"/>
              <a:gd name="connsiteY4" fmla="*/ 2355850 h 3098800"/>
              <a:gd name="connsiteX5" fmla="*/ 355600 w 3155950"/>
              <a:gd name="connsiteY5" fmla="*/ 2006600 h 3098800"/>
              <a:gd name="connsiteX6" fmla="*/ 152400 w 3155950"/>
              <a:gd name="connsiteY6" fmla="*/ 1600200 h 3098800"/>
              <a:gd name="connsiteX7" fmla="*/ 31750 w 3155950"/>
              <a:gd name="connsiteY7" fmla="*/ 1238250 h 3098800"/>
              <a:gd name="connsiteX8" fmla="*/ 0 w 3155950"/>
              <a:gd name="connsiteY8" fmla="*/ 1028700 h 3098800"/>
              <a:gd name="connsiteX9" fmla="*/ 6350 w 3155950"/>
              <a:gd name="connsiteY9" fmla="*/ 812800 h 3098800"/>
              <a:gd name="connsiteX10" fmla="*/ 44450 w 3155950"/>
              <a:gd name="connsiteY10" fmla="*/ 628650 h 3098800"/>
              <a:gd name="connsiteX11" fmla="*/ 95250 w 3155950"/>
              <a:gd name="connsiteY11" fmla="*/ 469900 h 3098800"/>
              <a:gd name="connsiteX12" fmla="*/ 190500 w 3155950"/>
              <a:gd name="connsiteY12" fmla="*/ 317500 h 3098800"/>
              <a:gd name="connsiteX13" fmla="*/ 292100 w 3155950"/>
              <a:gd name="connsiteY13" fmla="*/ 228600 h 3098800"/>
              <a:gd name="connsiteX14" fmla="*/ 457200 w 3155950"/>
              <a:gd name="connsiteY14" fmla="*/ 107950 h 3098800"/>
              <a:gd name="connsiteX15" fmla="*/ 584200 w 3155950"/>
              <a:gd name="connsiteY15" fmla="*/ 44450 h 3098800"/>
              <a:gd name="connsiteX16" fmla="*/ 666750 w 3155950"/>
              <a:gd name="connsiteY16" fmla="*/ 19050 h 3098800"/>
              <a:gd name="connsiteX17" fmla="*/ 755650 w 3155950"/>
              <a:gd name="connsiteY17" fmla="*/ 0 h 3098800"/>
              <a:gd name="connsiteX18" fmla="*/ 831850 w 3155950"/>
              <a:gd name="connsiteY18" fmla="*/ 12700 h 3098800"/>
              <a:gd name="connsiteX19" fmla="*/ 908050 w 3155950"/>
              <a:gd name="connsiteY19" fmla="*/ 31750 h 3098800"/>
              <a:gd name="connsiteX20" fmla="*/ 1009650 w 3155950"/>
              <a:gd name="connsiteY20" fmla="*/ 82550 h 3098800"/>
              <a:gd name="connsiteX21" fmla="*/ 1149350 w 3155950"/>
              <a:gd name="connsiteY21" fmla="*/ 196850 h 3098800"/>
              <a:gd name="connsiteX22" fmla="*/ 1282700 w 3155950"/>
              <a:gd name="connsiteY22" fmla="*/ 323850 h 3098800"/>
              <a:gd name="connsiteX23" fmla="*/ 1435100 w 3155950"/>
              <a:gd name="connsiteY23" fmla="*/ 501650 h 3098800"/>
              <a:gd name="connsiteX24" fmla="*/ 1612900 w 3155950"/>
              <a:gd name="connsiteY24" fmla="*/ 692150 h 3098800"/>
              <a:gd name="connsiteX25" fmla="*/ 1790700 w 3155950"/>
              <a:gd name="connsiteY25" fmla="*/ 863600 h 3098800"/>
              <a:gd name="connsiteX26" fmla="*/ 1943100 w 3155950"/>
              <a:gd name="connsiteY26" fmla="*/ 933450 h 3098800"/>
              <a:gd name="connsiteX27" fmla="*/ 2063750 w 3155950"/>
              <a:gd name="connsiteY27" fmla="*/ 965200 h 3098800"/>
              <a:gd name="connsiteX28" fmla="*/ 2330450 w 3155950"/>
              <a:gd name="connsiteY28" fmla="*/ 977900 h 3098800"/>
              <a:gd name="connsiteX29" fmla="*/ 2571750 w 3155950"/>
              <a:gd name="connsiteY29" fmla="*/ 1009650 h 3098800"/>
              <a:gd name="connsiteX30" fmla="*/ 2806700 w 3155950"/>
              <a:gd name="connsiteY30" fmla="*/ 1041400 h 3098800"/>
              <a:gd name="connsiteX31" fmla="*/ 3073400 w 3155950"/>
              <a:gd name="connsiteY31" fmla="*/ 1130300 h 3098800"/>
              <a:gd name="connsiteX0" fmla="*/ 3073400 w 3155950"/>
              <a:gd name="connsiteY0" fmla="*/ 1130300 h 3098800"/>
              <a:gd name="connsiteX1" fmla="*/ 3155950 w 3155950"/>
              <a:gd name="connsiteY1" fmla="*/ 1174750 h 3098800"/>
              <a:gd name="connsiteX2" fmla="*/ 1123950 w 3155950"/>
              <a:gd name="connsiteY2" fmla="*/ 3098800 h 3098800"/>
              <a:gd name="connsiteX3" fmla="*/ 819150 w 3155950"/>
              <a:gd name="connsiteY3" fmla="*/ 2743200 h 3098800"/>
              <a:gd name="connsiteX4" fmla="*/ 539750 w 3155950"/>
              <a:gd name="connsiteY4" fmla="*/ 2355850 h 3098800"/>
              <a:gd name="connsiteX5" fmla="*/ 266700 w 3155950"/>
              <a:gd name="connsiteY5" fmla="*/ 1860550 h 3098800"/>
              <a:gd name="connsiteX6" fmla="*/ 152400 w 3155950"/>
              <a:gd name="connsiteY6" fmla="*/ 1600200 h 3098800"/>
              <a:gd name="connsiteX7" fmla="*/ 31750 w 3155950"/>
              <a:gd name="connsiteY7" fmla="*/ 1238250 h 3098800"/>
              <a:gd name="connsiteX8" fmla="*/ 0 w 3155950"/>
              <a:gd name="connsiteY8" fmla="*/ 1028700 h 3098800"/>
              <a:gd name="connsiteX9" fmla="*/ 6350 w 3155950"/>
              <a:gd name="connsiteY9" fmla="*/ 812800 h 3098800"/>
              <a:gd name="connsiteX10" fmla="*/ 44450 w 3155950"/>
              <a:gd name="connsiteY10" fmla="*/ 628650 h 3098800"/>
              <a:gd name="connsiteX11" fmla="*/ 95250 w 3155950"/>
              <a:gd name="connsiteY11" fmla="*/ 469900 h 3098800"/>
              <a:gd name="connsiteX12" fmla="*/ 190500 w 3155950"/>
              <a:gd name="connsiteY12" fmla="*/ 317500 h 3098800"/>
              <a:gd name="connsiteX13" fmla="*/ 292100 w 3155950"/>
              <a:gd name="connsiteY13" fmla="*/ 228600 h 3098800"/>
              <a:gd name="connsiteX14" fmla="*/ 457200 w 3155950"/>
              <a:gd name="connsiteY14" fmla="*/ 107950 h 3098800"/>
              <a:gd name="connsiteX15" fmla="*/ 584200 w 3155950"/>
              <a:gd name="connsiteY15" fmla="*/ 44450 h 3098800"/>
              <a:gd name="connsiteX16" fmla="*/ 666750 w 3155950"/>
              <a:gd name="connsiteY16" fmla="*/ 19050 h 3098800"/>
              <a:gd name="connsiteX17" fmla="*/ 755650 w 3155950"/>
              <a:gd name="connsiteY17" fmla="*/ 0 h 3098800"/>
              <a:gd name="connsiteX18" fmla="*/ 831850 w 3155950"/>
              <a:gd name="connsiteY18" fmla="*/ 12700 h 3098800"/>
              <a:gd name="connsiteX19" fmla="*/ 908050 w 3155950"/>
              <a:gd name="connsiteY19" fmla="*/ 31750 h 3098800"/>
              <a:gd name="connsiteX20" fmla="*/ 1009650 w 3155950"/>
              <a:gd name="connsiteY20" fmla="*/ 82550 h 3098800"/>
              <a:gd name="connsiteX21" fmla="*/ 1149350 w 3155950"/>
              <a:gd name="connsiteY21" fmla="*/ 196850 h 3098800"/>
              <a:gd name="connsiteX22" fmla="*/ 1282700 w 3155950"/>
              <a:gd name="connsiteY22" fmla="*/ 323850 h 3098800"/>
              <a:gd name="connsiteX23" fmla="*/ 1435100 w 3155950"/>
              <a:gd name="connsiteY23" fmla="*/ 501650 h 3098800"/>
              <a:gd name="connsiteX24" fmla="*/ 1612900 w 3155950"/>
              <a:gd name="connsiteY24" fmla="*/ 692150 h 3098800"/>
              <a:gd name="connsiteX25" fmla="*/ 1790700 w 3155950"/>
              <a:gd name="connsiteY25" fmla="*/ 863600 h 3098800"/>
              <a:gd name="connsiteX26" fmla="*/ 1943100 w 3155950"/>
              <a:gd name="connsiteY26" fmla="*/ 933450 h 3098800"/>
              <a:gd name="connsiteX27" fmla="*/ 2063750 w 3155950"/>
              <a:gd name="connsiteY27" fmla="*/ 965200 h 3098800"/>
              <a:gd name="connsiteX28" fmla="*/ 2330450 w 3155950"/>
              <a:gd name="connsiteY28" fmla="*/ 977900 h 3098800"/>
              <a:gd name="connsiteX29" fmla="*/ 2571750 w 3155950"/>
              <a:gd name="connsiteY29" fmla="*/ 1009650 h 3098800"/>
              <a:gd name="connsiteX30" fmla="*/ 2806700 w 3155950"/>
              <a:gd name="connsiteY30" fmla="*/ 1041400 h 3098800"/>
              <a:gd name="connsiteX31" fmla="*/ 3073400 w 3155950"/>
              <a:gd name="connsiteY31" fmla="*/ 1130300 h 3098800"/>
              <a:gd name="connsiteX0" fmla="*/ 3073400 w 3155950"/>
              <a:gd name="connsiteY0" fmla="*/ 1130300 h 3098800"/>
              <a:gd name="connsiteX1" fmla="*/ 3155950 w 3155950"/>
              <a:gd name="connsiteY1" fmla="*/ 1174750 h 3098800"/>
              <a:gd name="connsiteX2" fmla="*/ 1123950 w 3155950"/>
              <a:gd name="connsiteY2" fmla="*/ 3098800 h 3098800"/>
              <a:gd name="connsiteX3" fmla="*/ 819150 w 3155950"/>
              <a:gd name="connsiteY3" fmla="*/ 2743200 h 3098800"/>
              <a:gd name="connsiteX4" fmla="*/ 539750 w 3155950"/>
              <a:gd name="connsiteY4" fmla="*/ 2355850 h 3098800"/>
              <a:gd name="connsiteX5" fmla="*/ 266700 w 3155950"/>
              <a:gd name="connsiteY5" fmla="*/ 1860550 h 3098800"/>
              <a:gd name="connsiteX6" fmla="*/ 76200 w 3155950"/>
              <a:gd name="connsiteY6" fmla="*/ 1428750 h 3098800"/>
              <a:gd name="connsiteX7" fmla="*/ 31750 w 3155950"/>
              <a:gd name="connsiteY7" fmla="*/ 1238250 h 3098800"/>
              <a:gd name="connsiteX8" fmla="*/ 0 w 3155950"/>
              <a:gd name="connsiteY8" fmla="*/ 1028700 h 3098800"/>
              <a:gd name="connsiteX9" fmla="*/ 6350 w 3155950"/>
              <a:gd name="connsiteY9" fmla="*/ 812800 h 3098800"/>
              <a:gd name="connsiteX10" fmla="*/ 44450 w 3155950"/>
              <a:gd name="connsiteY10" fmla="*/ 628650 h 3098800"/>
              <a:gd name="connsiteX11" fmla="*/ 95250 w 3155950"/>
              <a:gd name="connsiteY11" fmla="*/ 469900 h 3098800"/>
              <a:gd name="connsiteX12" fmla="*/ 190500 w 3155950"/>
              <a:gd name="connsiteY12" fmla="*/ 317500 h 3098800"/>
              <a:gd name="connsiteX13" fmla="*/ 292100 w 3155950"/>
              <a:gd name="connsiteY13" fmla="*/ 228600 h 3098800"/>
              <a:gd name="connsiteX14" fmla="*/ 457200 w 3155950"/>
              <a:gd name="connsiteY14" fmla="*/ 107950 h 3098800"/>
              <a:gd name="connsiteX15" fmla="*/ 584200 w 3155950"/>
              <a:gd name="connsiteY15" fmla="*/ 44450 h 3098800"/>
              <a:gd name="connsiteX16" fmla="*/ 666750 w 3155950"/>
              <a:gd name="connsiteY16" fmla="*/ 19050 h 3098800"/>
              <a:gd name="connsiteX17" fmla="*/ 755650 w 3155950"/>
              <a:gd name="connsiteY17" fmla="*/ 0 h 3098800"/>
              <a:gd name="connsiteX18" fmla="*/ 831850 w 3155950"/>
              <a:gd name="connsiteY18" fmla="*/ 12700 h 3098800"/>
              <a:gd name="connsiteX19" fmla="*/ 908050 w 3155950"/>
              <a:gd name="connsiteY19" fmla="*/ 31750 h 3098800"/>
              <a:gd name="connsiteX20" fmla="*/ 1009650 w 3155950"/>
              <a:gd name="connsiteY20" fmla="*/ 82550 h 3098800"/>
              <a:gd name="connsiteX21" fmla="*/ 1149350 w 3155950"/>
              <a:gd name="connsiteY21" fmla="*/ 196850 h 3098800"/>
              <a:gd name="connsiteX22" fmla="*/ 1282700 w 3155950"/>
              <a:gd name="connsiteY22" fmla="*/ 323850 h 3098800"/>
              <a:gd name="connsiteX23" fmla="*/ 1435100 w 3155950"/>
              <a:gd name="connsiteY23" fmla="*/ 501650 h 3098800"/>
              <a:gd name="connsiteX24" fmla="*/ 1612900 w 3155950"/>
              <a:gd name="connsiteY24" fmla="*/ 692150 h 3098800"/>
              <a:gd name="connsiteX25" fmla="*/ 1790700 w 3155950"/>
              <a:gd name="connsiteY25" fmla="*/ 863600 h 3098800"/>
              <a:gd name="connsiteX26" fmla="*/ 1943100 w 3155950"/>
              <a:gd name="connsiteY26" fmla="*/ 933450 h 3098800"/>
              <a:gd name="connsiteX27" fmla="*/ 2063750 w 3155950"/>
              <a:gd name="connsiteY27" fmla="*/ 965200 h 3098800"/>
              <a:gd name="connsiteX28" fmla="*/ 2330450 w 3155950"/>
              <a:gd name="connsiteY28" fmla="*/ 977900 h 3098800"/>
              <a:gd name="connsiteX29" fmla="*/ 2571750 w 3155950"/>
              <a:gd name="connsiteY29" fmla="*/ 1009650 h 3098800"/>
              <a:gd name="connsiteX30" fmla="*/ 2806700 w 3155950"/>
              <a:gd name="connsiteY30" fmla="*/ 1041400 h 3098800"/>
              <a:gd name="connsiteX31" fmla="*/ 3073400 w 3155950"/>
              <a:gd name="connsiteY31" fmla="*/ 1130300 h 3098800"/>
              <a:gd name="connsiteX0" fmla="*/ 3073400 w 3155950"/>
              <a:gd name="connsiteY0" fmla="*/ 1130300 h 3098800"/>
              <a:gd name="connsiteX1" fmla="*/ 3155950 w 3155950"/>
              <a:gd name="connsiteY1" fmla="*/ 1174750 h 3098800"/>
              <a:gd name="connsiteX2" fmla="*/ 1123950 w 3155950"/>
              <a:gd name="connsiteY2" fmla="*/ 3098800 h 3098800"/>
              <a:gd name="connsiteX3" fmla="*/ 819150 w 3155950"/>
              <a:gd name="connsiteY3" fmla="*/ 2743200 h 3098800"/>
              <a:gd name="connsiteX4" fmla="*/ 539750 w 3155950"/>
              <a:gd name="connsiteY4" fmla="*/ 2355850 h 3098800"/>
              <a:gd name="connsiteX5" fmla="*/ 266700 w 3155950"/>
              <a:gd name="connsiteY5" fmla="*/ 1860550 h 3098800"/>
              <a:gd name="connsiteX6" fmla="*/ 76200 w 3155950"/>
              <a:gd name="connsiteY6" fmla="*/ 1428750 h 3098800"/>
              <a:gd name="connsiteX7" fmla="*/ 31750 w 3155950"/>
              <a:gd name="connsiteY7" fmla="*/ 1238250 h 3098800"/>
              <a:gd name="connsiteX8" fmla="*/ 0 w 3155950"/>
              <a:gd name="connsiteY8" fmla="*/ 1238250 h 3098800"/>
              <a:gd name="connsiteX9" fmla="*/ 6350 w 3155950"/>
              <a:gd name="connsiteY9" fmla="*/ 812800 h 3098800"/>
              <a:gd name="connsiteX10" fmla="*/ 44450 w 3155950"/>
              <a:gd name="connsiteY10" fmla="*/ 628650 h 3098800"/>
              <a:gd name="connsiteX11" fmla="*/ 95250 w 3155950"/>
              <a:gd name="connsiteY11" fmla="*/ 469900 h 3098800"/>
              <a:gd name="connsiteX12" fmla="*/ 190500 w 3155950"/>
              <a:gd name="connsiteY12" fmla="*/ 317500 h 3098800"/>
              <a:gd name="connsiteX13" fmla="*/ 292100 w 3155950"/>
              <a:gd name="connsiteY13" fmla="*/ 228600 h 3098800"/>
              <a:gd name="connsiteX14" fmla="*/ 457200 w 3155950"/>
              <a:gd name="connsiteY14" fmla="*/ 107950 h 3098800"/>
              <a:gd name="connsiteX15" fmla="*/ 584200 w 3155950"/>
              <a:gd name="connsiteY15" fmla="*/ 44450 h 3098800"/>
              <a:gd name="connsiteX16" fmla="*/ 666750 w 3155950"/>
              <a:gd name="connsiteY16" fmla="*/ 19050 h 3098800"/>
              <a:gd name="connsiteX17" fmla="*/ 755650 w 3155950"/>
              <a:gd name="connsiteY17" fmla="*/ 0 h 3098800"/>
              <a:gd name="connsiteX18" fmla="*/ 831850 w 3155950"/>
              <a:gd name="connsiteY18" fmla="*/ 12700 h 3098800"/>
              <a:gd name="connsiteX19" fmla="*/ 908050 w 3155950"/>
              <a:gd name="connsiteY19" fmla="*/ 31750 h 3098800"/>
              <a:gd name="connsiteX20" fmla="*/ 1009650 w 3155950"/>
              <a:gd name="connsiteY20" fmla="*/ 82550 h 3098800"/>
              <a:gd name="connsiteX21" fmla="*/ 1149350 w 3155950"/>
              <a:gd name="connsiteY21" fmla="*/ 196850 h 3098800"/>
              <a:gd name="connsiteX22" fmla="*/ 1282700 w 3155950"/>
              <a:gd name="connsiteY22" fmla="*/ 323850 h 3098800"/>
              <a:gd name="connsiteX23" fmla="*/ 1435100 w 3155950"/>
              <a:gd name="connsiteY23" fmla="*/ 501650 h 3098800"/>
              <a:gd name="connsiteX24" fmla="*/ 1612900 w 3155950"/>
              <a:gd name="connsiteY24" fmla="*/ 692150 h 3098800"/>
              <a:gd name="connsiteX25" fmla="*/ 1790700 w 3155950"/>
              <a:gd name="connsiteY25" fmla="*/ 863600 h 3098800"/>
              <a:gd name="connsiteX26" fmla="*/ 1943100 w 3155950"/>
              <a:gd name="connsiteY26" fmla="*/ 933450 h 3098800"/>
              <a:gd name="connsiteX27" fmla="*/ 2063750 w 3155950"/>
              <a:gd name="connsiteY27" fmla="*/ 965200 h 3098800"/>
              <a:gd name="connsiteX28" fmla="*/ 2330450 w 3155950"/>
              <a:gd name="connsiteY28" fmla="*/ 977900 h 3098800"/>
              <a:gd name="connsiteX29" fmla="*/ 2571750 w 3155950"/>
              <a:gd name="connsiteY29" fmla="*/ 1009650 h 3098800"/>
              <a:gd name="connsiteX30" fmla="*/ 2806700 w 3155950"/>
              <a:gd name="connsiteY30" fmla="*/ 1041400 h 3098800"/>
              <a:gd name="connsiteX31" fmla="*/ 3073400 w 3155950"/>
              <a:gd name="connsiteY31" fmla="*/ 1130300 h 3098800"/>
              <a:gd name="connsiteX0" fmla="*/ 3086283 w 3168833"/>
              <a:gd name="connsiteY0" fmla="*/ 1130300 h 3098800"/>
              <a:gd name="connsiteX1" fmla="*/ 3168833 w 3168833"/>
              <a:gd name="connsiteY1" fmla="*/ 1174750 h 3098800"/>
              <a:gd name="connsiteX2" fmla="*/ 1136833 w 3168833"/>
              <a:gd name="connsiteY2" fmla="*/ 3098800 h 3098800"/>
              <a:gd name="connsiteX3" fmla="*/ 832033 w 3168833"/>
              <a:gd name="connsiteY3" fmla="*/ 2743200 h 3098800"/>
              <a:gd name="connsiteX4" fmla="*/ 552633 w 3168833"/>
              <a:gd name="connsiteY4" fmla="*/ 2355850 h 3098800"/>
              <a:gd name="connsiteX5" fmla="*/ 279583 w 3168833"/>
              <a:gd name="connsiteY5" fmla="*/ 1860550 h 3098800"/>
              <a:gd name="connsiteX6" fmla="*/ 89083 w 3168833"/>
              <a:gd name="connsiteY6" fmla="*/ 1428750 h 3098800"/>
              <a:gd name="connsiteX7" fmla="*/ 44633 w 3168833"/>
              <a:gd name="connsiteY7" fmla="*/ 1238250 h 3098800"/>
              <a:gd name="connsiteX8" fmla="*/ 12883 w 3168833"/>
              <a:gd name="connsiteY8" fmla="*/ 1238250 h 3098800"/>
              <a:gd name="connsiteX9" fmla="*/ 183 w 3168833"/>
              <a:gd name="connsiteY9" fmla="*/ 914400 h 3098800"/>
              <a:gd name="connsiteX10" fmla="*/ 57333 w 3168833"/>
              <a:gd name="connsiteY10" fmla="*/ 628650 h 3098800"/>
              <a:gd name="connsiteX11" fmla="*/ 108133 w 3168833"/>
              <a:gd name="connsiteY11" fmla="*/ 469900 h 3098800"/>
              <a:gd name="connsiteX12" fmla="*/ 203383 w 3168833"/>
              <a:gd name="connsiteY12" fmla="*/ 317500 h 3098800"/>
              <a:gd name="connsiteX13" fmla="*/ 304983 w 3168833"/>
              <a:gd name="connsiteY13" fmla="*/ 228600 h 3098800"/>
              <a:gd name="connsiteX14" fmla="*/ 470083 w 3168833"/>
              <a:gd name="connsiteY14" fmla="*/ 107950 h 3098800"/>
              <a:gd name="connsiteX15" fmla="*/ 597083 w 3168833"/>
              <a:gd name="connsiteY15" fmla="*/ 44450 h 3098800"/>
              <a:gd name="connsiteX16" fmla="*/ 679633 w 3168833"/>
              <a:gd name="connsiteY16" fmla="*/ 19050 h 3098800"/>
              <a:gd name="connsiteX17" fmla="*/ 768533 w 3168833"/>
              <a:gd name="connsiteY17" fmla="*/ 0 h 3098800"/>
              <a:gd name="connsiteX18" fmla="*/ 844733 w 3168833"/>
              <a:gd name="connsiteY18" fmla="*/ 12700 h 3098800"/>
              <a:gd name="connsiteX19" fmla="*/ 920933 w 3168833"/>
              <a:gd name="connsiteY19" fmla="*/ 31750 h 3098800"/>
              <a:gd name="connsiteX20" fmla="*/ 1022533 w 3168833"/>
              <a:gd name="connsiteY20" fmla="*/ 82550 h 3098800"/>
              <a:gd name="connsiteX21" fmla="*/ 1162233 w 3168833"/>
              <a:gd name="connsiteY21" fmla="*/ 196850 h 3098800"/>
              <a:gd name="connsiteX22" fmla="*/ 1295583 w 3168833"/>
              <a:gd name="connsiteY22" fmla="*/ 323850 h 3098800"/>
              <a:gd name="connsiteX23" fmla="*/ 1447983 w 3168833"/>
              <a:gd name="connsiteY23" fmla="*/ 501650 h 3098800"/>
              <a:gd name="connsiteX24" fmla="*/ 1625783 w 3168833"/>
              <a:gd name="connsiteY24" fmla="*/ 692150 h 3098800"/>
              <a:gd name="connsiteX25" fmla="*/ 1803583 w 3168833"/>
              <a:gd name="connsiteY25" fmla="*/ 863600 h 3098800"/>
              <a:gd name="connsiteX26" fmla="*/ 1955983 w 3168833"/>
              <a:gd name="connsiteY26" fmla="*/ 933450 h 3098800"/>
              <a:gd name="connsiteX27" fmla="*/ 2076633 w 3168833"/>
              <a:gd name="connsiteY27" fmla="*/ 965200 h 3098800"/>
              <a:gd name="connsiteX28" fmla="*/ 2343333 w 3168833"/>
              <a:gd name="connsiteY28" fmla="*/ 977900 h 3098800"/>
              <a:gd name="connsiteX29" fmla="*/ 2584633 w 3168833"/>
              <a:gd name="connsiteY29" fmla="*/ 1009650 h 3098800"/>
              <a:gd name="connsiteX30" fmla="*/ 2819583 w 3168833"/>
              <a:gd name="connsiteY30" fmla="*/ 1041400 h 3098800"/>
              <a:gd name="connsiteX31" fmla="*/ 3086283 w 3168833"/>
              <a:gd name="connsiteY31" fmla="*/ 1130300 h 3098800"/>
              <a:gd name="connsiteX0" fmla="*/ 3711575 w 3794125"/>
              <a:gd name="connsiteY0" fmla="*/ 1130300 h 3098800"/>
              <a:gd name="connsiteX1" fmla="*/ 3794125 w 3794125"/>
              <a:gd name="connsiteY1" fmla="*/ 1174750 h 3098800"/>
              <a:gd name="connsiteX2" fmla="*/ 1762125 w 3794125"/>
              <a:gd name="connsiteY2" fmla="*/ 3098800 h 3098800"/>
              <a:gd name="connsiteX3" fmla="*/ 1457325 w 3794125"/>
              <a:gd name="connsiteY3" fmla="*/ 2743200 h 3098800"/>
              <a:gd name="connsiteX4" fmla="*/ 1177925 w 3794125"/>
              <a:gd name="connsiteY4" fmla="*/ 2355850 h 3098800"/>
              <a:gd name="connsiteX5" fmla="*/ 904875 w 3794125"/>
              <a:gd name="connsiteY5" fmla="*/ 1860550 h 3098800"/>
              <a:gd name="connsiteX6" fmla="*/ 714375 w 3794125"/>
              <a:gd name="connsiteY6" fmla="*/ 1428750 h 3098800"/>
              <a:gd name="connsiteX7" fmla="*/ 669925 w 3794125"/>
              <a:gd name="connsiteY7" fmla="*/ 1238250 h 3098800"/>
              <a:gd name="connsiteX8" fmla="*/ 0 w 3794125"/>
              <a:gd name="connsiteY8" fmla="*/ 1247775 h 3098800"/>
              <a:gd name="connsiteX9" fmla="*/ 625475 w 3794125"/>
              <a:gd name="connsiteY9" fmla="*/ 914400 h 3098800"/>
              <a:gd name="connsiteX10" fmla="*/ 682625 w 3794125"/>
              <a:gd name="connsiteY10" fmla="*/ 628650 h 3098800"/>
              <a:gd name="connsiteX11" fmla="*/ 733425 w 3794125"/>
              <a:gd name="connsiteY11" fmla="*/ 469900 h 3098800"/>
              <a:gd name="connsiteX12" fmla="*/ 828675 w 3794125"/>
              <a:gd name="connsiteY12" fmla="*/ 317500 h 3098800"/>
              <a:gd name="connsiteX13" fmla="*/ 930275 w 3794125"/>
              <a:gd name="connsiteY13" fmla="*/ 228600 h 3098800"/>
              <a:gd name="connsiteX14" fmla="*/ 1095375 w 3794125"/>
              <a:gd name="connsiteY14" fmla="*/ 107950 h 3098800"/>
              <a:gd name="connsiteX15" fmla="*/ 1222375 w 3794125"/>
              <a:gd name="connsiteY15" fmla="*/ 44450 h 3098800"/>
              <a:gd name="connsiteX16" fmla="*/ 1304925 w 3794125"/>
              <a:gd name="connsiteY16" fmla="*/ 19050 h 3098800"/>
              <a:gd name="connsiteX17" fmla="*/ 1393825 w 3794125"/>
              <a:gd name="connsiteY17" fmla="*/ 0 h 3098800"/>
              <a:gd name="connsiteX18" fmla="*/ 1470025 w 3794125"/>
              <a:gd name="connsiteY18" fmla="*/ 12700 h 3098800"/>
              <a:gd name="connsiteX19" fmla="*/ 1546225 w 3794125"/>
              <a:gd name="connsiteY19" fmla="*/ 31750 h 3098800"/>
              <a:gd name="connsiteX20" fmla="*/ 1647825 w 3794125"/>
              <a:gd name="connsiteY20" fmla="*/ 82550 h 3098800"/>
              <a:gd name="connsiteX21" fmla="*/ 1787525 w 3794125"/>
              <a:gd name="connsiteY21" fmla="*/ 196850 h 3098800"/>
              <a:gd name="connsiteX22" fmla="*/ 1920875 w 3794125"/>
              <a:gd name="connsiteY22" fmla="*/ 323850 h 3098800"/>
              <a:gd name="connsiteX23" fmla="*/ 2073275 w 3794125"/>
              <a:gd name="connsiteY23" fmla="*/ 501650 h 3098800"/>
              <a:gd name="connsiteX24" fmla="*/ 2251075 w 3794125"/>
              <a:gd name="connsiteY24" fmla="*/ 692150 h 3098800"/>
              <a:gd name="connsiteX25" fmla="*/ 2428875 w 3794125"/>
              <a:gd name="connsiteY25" fmla="*/ 863600 h 3098800"/>
              <a:gd name="connsiteX26" fmla="*/ 2581275 w 3794125"/>
              <a:gd name="connsiteY26" fmla="*/ 933450 h 3098800"/>
              <a:gd name="connsiteX27" fmla="*/ 2701925 w 3794125"/>
              <a:gd name="connsiteY27" fmla="*/ 965200 h 3098800"/>
              <a:gd name="connsiteX28" fmla="*/ 2968625 w 3794125"/>
              <a:gd name="connsiteY28" fmla="*/ 977900 h 3098800"/>
              <a:gd name="connsiteX29" fmla="*/ 3209925 w 3794125"/>
              <a:gd name="connsiteY29" fmla="*/ 1009650 h 3098800"/>
              <a:gd name="connsiteX30" fmla="*/ 3444875 w 3794125"/>
              <a:gd name="connsiteY30" fmla="*/ 1041400 h 3098800"/>
              <a:gd name="connsiteX31" fmla="*/ 3711575 w 3794125"/>
              <a:gd name="connsiteY31" fmla="*/ 1130300 h 3098800"/>
              <a:gd name="connsiteX0" fmla="*/ 3086100 w 3168650"/>
              <a:gd name="connsiteY0" fmla="*/ 1130300 h 3098800"/>
              <a:gd name="connsiteX1" fmla="*/ 3168650 w 3168650"/>
              <a:gd name="connsiteY1" fmla="*/ 1174750 h 3098800"/>
              <a:gd name="connsiteX2" fmla="*/ 1136650 w 3168650"/>
              <a:gd name="connsiteY2" fmla="*/ 3098800 h 3098800"/>
              <a:gd name="connsiteX3" fmla="*/ 831850 w 3168650"/>
              <a:gd name="connsiteY3" fmla="*/ 2743200 h 3098800"/>
              <a:gd name="connsiteX4" fmla="*/ 552450 w 3168650"/>
              <a:gd name="connsiteY4" fmla="*/ 2355850 h 3098800"/>
              <a:gd name="connsiteX5" fmla="*/ 279400 w 3168650"/>
              <a:gd name="connsiteY5" fmla="*/ 1860550 h 3098800"/>
              <a:gd name="connsiteX6" fmla="*/ 88900 w 3168650"/>
              <a:gd name="connsiteY6" fmla="*/ 1428750 h 3098800"/>
              <a:gd name="connsiteX7" fmla="*/ 44450 w 3168650"/>
              <a:gd name="connsiteY7" fmla="*/ 1238250 h 3098800"/>
              <a:gd name="connsiteX8" fmla="*/ 0 w 3168650"/>
              <a:gd name="connsiteY8" fmla="*/ 914400 h 3098800"/>
              <a:gd name="connsiteX9" fmla="*/ 57150 w 3168650"/>
              <a:gd name="connsiteY9" fmla="*/ 628650 h 3098800"/>
              <a:gd name="connsiteX10" fmla="*/ 107950 w 3168650"/>
              <a:gd name="connsiteY10" fmla="*/ 469900 h 3098800"/>
              <a:gd name="connsiteX11" fmla="*/ 203200 w 3168650"/>
              <a:gd name="connsiteY11" fmla="*/ 317500 h 3098800"/>
              <a:gd name="connsiteX12" fmla="*/ 304800 w 3168650"/>
              <a:gd name="connsiteY12" fmla="*/ 228600 h 3098800"/>
              <a:gd name="connsiteX13" fmla="*/ 469900 w 3168650"/>
              <a:gd name="connsiteY13" fmla="*/ 107950 h 3098800"/>
              <a:gd name="connsiteX14" fmla="*/ 596900 w 3168650"/>
              <a:gd name="connsiteY14" fmla="*/ 44450 h 3098800"/>
              <a:gd name="connsiteX15" fmla="*/ 679450 w 3168650"/>
              <a:gd name="connsiteY15" fmla="*/ 19050 h 3098800"/>
              <a:gd name="connsiteX16" fmla="*/ 768350 w 3168650"/>
              <a:gd name="connsiteY16" fmla="*/ 0 h 3098800"/>
              <a:gd name="connsiteX17" fmla="*/ 844550 w 3168650"/>
              <a:gd name="connsiteY17" fmla="*/ 12700 h 3098800"/>
              <a:gd name="connsiteX18" fmla="*/ 920750 w 3168650"/>
              <a:gd name="connsiteY18" fmla="*/ 31750 h 3098800"/>
              <a:gd name="connsiteX19" fmla="*/ 1022350 w 3168650"/>
              <a:gd name="connsiteY19" fmla="*/ 82550 h 3098800"/>
              <a:gd name="connsiteX20" fmla="*/ 1162050 w 3168650"/>
              <a:gd name="connsiteY20" fmla="*/ 196850 h 3098800"/>
              <a:gd name="connsiteX21" fmla="*/ 1295400 w 3168650"/>
              <a:gd name="connsiteY21" fmla="*/ 323850 h 3098800"/>
              <a:gd name="connsiteX22" fmla="*/ 1447800 w 3168650"/>
              <a:gd name="connsiteY22" fmla="*/ 501650 h 3098800"/>
              <a:gd name="connsiteX23" fmla="*/ 1625600 w 3168650"/>
              <a:gd name="connsiteY23" fmla="*/ 692150 h 3098800"/>
              <a:gd name="connsiteX24" fmla="*/ 1803400 w 3168650"/>
              <a:gd name="connsiteY24" fmla="*/ 863600 h 3098800"/>
              <a:gd name="connsiteX25" fmla="*/ 1955800 w 3168650"/>
              <a:gd name="connsiteY25" fmla="*/ 933450 h 3098800"/>
              <a:gd name="connsiteX26" fmla="*/ 2076450 w 3168650"/>
              <a:gd name="connsiteY26" fmla="*/ 965200 h 3098800"/>
              <a:gd name="connsiteX27" fmla="*/ 2343150 w 3168650"/>
              <a:gd name="connsiteY27" fmla="*/ 977900 h 3098800"/>
              <a:gd name="connsiteX28" fmla="*/ 2584450 w 3168650"/>
              <a:gd name="connsiteY28" fmla="*/ 1009650 h 3098800"/>
              <a:gd name="connsiteX29" fmla="*/ 2819400 w 3168650"/>
              <a:gd name="connsiteY29" fmla="*/ 1041400 h 3098800"/>
              <a:gd name="connsiteX30" fmla="*/ 3086100 w 3168650"/>
              <a:gd name="connsiteY30" fmla="*/ 1130300 h 3098800"/>
              <a:gd name="connsiteX0" fmla="*/ 3086100 w 3168650"/>
              <a:gd name="connsiteY0" fmla="*/ 1130300 h 3098800"/>
              <a:gd name="connsiteX1" fmla="*/ 3168650 w 3168650"/>
              <a:gd name="connsiteY1" fmla="*/ 1174750 h 3098800"/>
              <a:gd name="connsiteX2" fmla="*/ 1136650 w 3168650"/>
              <a:gd name="connsiteY2" fmla="*/ 3098800 h 3098800"/>
              <a:gd name="connsiteX3" fmla="*/ 831850 w 3168650"/>
              <a:gd name="connsiteY3" fmla="*/ 2743200 h 3098800"/>
              <a:gd name="connsiteX4" fmla="*/ 552450 w 3168650"/>
              <a:gd name="connsiteY4" fmla="*/ 2355850 h 3098800"/>
              <a:gd name="connsiteX5" fmla="*/ 279400 w 3168650"/>
              <a:gd name="connsiteY5" fmla="*/ 1860550 h 3098800"/>
              <a:gd name="connsiteX6" fmla="*/ 88900 w 3168650"/>
              <a:gd name="connsiteY6" fmla="*/ 1428750 h 3098800"/>
              <a:gd name="connsiteX7" fmla="*/ 34925 w 3168650"/>
              <a:gd name="connsiteY7" fmla="*/ 1181100 h 3098800"/>
              <a:gd name="connsiteX8" fmla="*/ 0 w 3168650"/>
              <a:gd name="connsiteY8" fmla="*/ 914400 h 3098800"/>
              <a:gd name="connsiteX9" fmla="*/ 57150 w 3168650"/>
              <a:gd name="connsiteY9" fmla="*/ 628650 h 3098800"/>
              <a:gd name="connsiteX10" fmla="*/ 107950 w 3168650"/>
              <a:gd name="connsiteY10" fmla="*/ 469900 h 3098800"/>
              <a:gd name="connsiteX11" fmla="*/ 203200 w 3168650"/>
              <a:gd name="connsiteY11" fmla="*/ 317500 h 3098800"/>
              <a:gd name="connsiteX12" fmla="*/ 304800 w 3168650"/>
              <a:gd name="connsiteY12" fmla="*/ 228600 h 3098800"/>
              <a:gd name="connsiteX13" fmla="*/ 469900 w 3168650"/>
              <a:gd name="connsiteY13" fmla="*/ 107950 h 3098800"/>
              <a:gd name="connsiteX14" fmla="*/ 596900 w 3168650"/>
              <a:gd name="connsiteY14" fmla="*/ 44450 h 3098800"/>
              <a:gd name="connsiteX15" fmla="*/ 679450 w 3168650"/>
              <a:gd name="connsiteY15" fmla="*/ 19050 h 3098800"/>
              <a:gd name="connsiteX16" fmla="*/ 768350 w 3168650"/>
              <a:gd name="connsiteY16" fmla="*/ 0 h 3098800"/>
              <a:gd name="connsiteX17" fmla="*/ 844550 w 3168650"/>
              <a:gd name="connsiteY17" fmla="*/ 12700 h 3098800"/>
              <a:gd name="connsiteX18" fmla="*/ 920750 w 3168650"/>
              <a:gd name="connsiteY18" fmla="*/ 31750 h 3098800"/>
              <a:gd name="connsiteX19" fmla="*/ 1022350 w 3168650"/>
              <a:gd name="connsiteY19" fmla="*/ 82550 h 3098800"/>
              <a:gd name="connsiteX20" fmla="*/ 1162050 w 3168650"/>
              <a:gd name="connsiteY20" fmla="*/ 196850 h 3098800"/>
              <a:gd name="connsiteX21" fmla="*/ 1295400 w 3168650"/>
              <a:gd name="connsiteY21" fmla="*/ 323850 h 3098800"/>
              <a:gd name="connsiteX22" fmla="*/ 1447800 w 3168650"/>
              <a:gd name="connsiteY22" fmla="*/ 501650 h 3098800"/>
              <a:gd name="connsiteX23" fmla="*/ 1625600 w 3168650"/>
              <a:gd name="connsiteY23" fmla="*/ 692150 h 3098800"/>
              <a:gd name="connsiteX24" fmla="*/ 1803400 w 3168650"/>
              <a:gd name="connsiteY24" fmla="*/ 863600 h 3098800"/>
              <a:gd name="connsiteX25" fmla="*/ 1955800 w 3168650"/>
              <a:gd name="connsiteY25" fmla="*/ 933450 h 3098800"/>
              <a:gd name="connsiteX26" fmla="*/ 2076450 w 3168650"/>
              <a:gd name="connsiteY26" fmla="*/ 965200 h 3098800"/>
              <a:gd name="connsiteX27" fmla="*/ 2343150 w 3168650"/>
              <a:gd name="connsiteY27" fmla="*/ 977900 h 3098800"/>
              <a:gd name="connsiteX28" fmla="*/ 2584450 w 3168650"/>
              <a:gd name="connsiteY28" fmla="*/ 1009650 h 3098800"/>
              <a:gd name="connsiteX29" fmla="*/ 2819400 w 3168650"/>
              <a:gd name="connsiteY29" fmla="*/ 1041400 h 3098800"/>
              <a:gd name="connsiteX30" fmla="*/ 3086100 w 3168650"/>
              <a:gd name="connsiteY30" fmla="*/ 1130300 h 309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168650" h="3098800">
                <a:moveTo>
                  <a:pt x="3086100" y="1130300"/>
                </a:moveTo>
                <a:lnTo>
                  <a:pt x="3168650" y="1174750"/>
                </a:lnTo>
                <a:lnTo>
                  <a:pt x="1136650" y="3098800"/>
                </a:lnTo>
                <a:lnTo>
                  <a:pt x="831850" y="2743200"/>
                </a:lnTo>
                <a:lnTo>
                  <a:pt x="552450" y="2355850"/>
                </a:lnTo>
                <a:lnTo>
                  <a:pt x="279400" y="1860550"/>
                </a:lnTo>
                <a:lnTo>
                  <a:pt x="88900" y="1428750"/>
                </a:lnTo>
                <a:lnTo>
                  <a:pt x="34925" y="1181100"/>
                </a:lnTo>
                <a:lnTo>
                  <a:pt x="0" y="914400"/>
                </a:lnTo>
                <a:lnTo>
                  <a:pt x="57150" y="628650"/>
                </a:lnTo>
                <a:lnTo>
                  <a:pt x="107950" y="469900"/>
                </a:lnTo>
                <a:lnTo>
                  <a:pt x="203200" y="317500"/>
                </a:lnTo>
                <a:lnTo>
                  <a:pt x="304800" y="228600"/>
                </a:lnTo>
                <a:lnTo>
                  <a:pt x="469900" y="107950"/>
                </a:lnTo>
                <a:lnTo>
                  <a:pt x="596900" y="44450"/>
                </a:lnTo>
                <a:lnTo>
                  <a:pt x="679450" y="19050"/>
                </a:lnTo>
                <a:lnTo>
                  <a:pt x="768350" y="0"/>
                </a:lnTo>
                <a:lnTo>
                  <a:pt x="844550" y="12700"/>
                </a:lnTo>
                <a:lnTo>
                  <a:pt x="920750" y="31750"/>
                </a:lnTo>
                <a:lnTo>
                  <a:pt x="1022350" y="82550"/>
                </a:lnTo>
                <a:lnTo>
                  <a:pt x="1162050" y="196850"/>
                </a:lnTo>
                <a:lnTo>
                  <a:pt x="1295400" y="323850"/>
                </a:lnTo>
                <a:lnTo>
                  <a:pt x="1447800" y="501650"/>
                </a:lnTo>
                <a:lnTo>
                  <a:pt x="1625600" y="692150"/>
                </a:lnTo>
                <a:lnTo>
                  <a:pt x="1803400" y="863600"/>
                </a:lnTo>
                <a:lnTo>
                  <a:pt x="1955800" y="933450"/>
                </a:lnTo>
                <a:lnTo>
                  <a:pt x="2076450" y="965200"/>
                </a:lnTo>
                <a:lnTo>
                  <a:pt x="2343150" y="977900"/>
                </a:lnTo>
                <a:lnTo>
                  <a:pt x="2584450" y="1009650"/>
                </a:lnTo>
                <a:lnTo>
                  <a:pt x="2819400" y="1041400"/>
                </a:lnTo>
                <a:lnTo>
                  <a:pt x="3086100" y="11303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Freeform 49"/>
          <p:cNvSpPr/>
          <p:nvPr/>
        </p:nvSpPr>
        <p:spPr>
          <a:xfrm>
            <a:off x="4159250" y="1981200"/>
            <a:ext cx="2470150" cy="2647950"/>
          </a:xfrm>
          <a:custGeom>
            <a:avLst/>
            <a:gdLst>
              <a:gd name="connsiteX0" fmla="*/ 2762250 w 3968750"/>
              <a:gd name="connsiteY0" fmla="*/ 3911600 h 3911600"/>
              <a:gd name="connsiteX1" fmla="*/ 2603500 w 3968750"/>
              <a:gd name="connsiteY1" fmla="*/ 3898900 h 3911600"/>
              <a:gd name="connsiteX2" fmla="*/ 2298700 w 3968750"/>
              <a:gd name="connsiteY2" fmla="*/ 3835400 h 3911600"/>
              <a:gd name="connsiteX3" fmla="*/ 2089150 w 3968750"/>
              <a:gd name="connsiteY3" fmla="*/ 3733800 h 3911600"/>
              <a:gd name="connsiteX4" fmla="*/ 1657350 w 3968750"/>
              <a:gd name="connsiteY4" fmla="*/ 3505200 h 3911600"/>
              <a:gd name="connsiteX5" fmla="*/ 1428750 w 3968750"/>
              <a:gd name="connsiteY5" fmla="*/ 3333750 h 3911600"/>
              <a:gd name="connsiteX6" fmla="*/ 1187450 w 3968750"/>
              <a:gd name="connsiteY6" fmla="*/ 3117850 h 3911600"/>
              <a:gd name="connsiteX7" fmla="*/ 914400 w 3968750"/>
              <a:gd name="connsiteY7" fmla="*/ 2819400 h 3911600"/>
              <a:gd name="connsiteX8" fmla="*/ 692150 w 3968750"/>
              <a:gd name="connsiteY8" fmla="*/ 2546350 h 3911600"/>
              <a:gd name="connsiteX9" fmla="*/ 355600 w 3968750"/>
              <a:gd name="connsiteY9" fmla="*/ 2006600 h 3911600"/>
              <a:gd name="connsiteX10" fmla="*/ 171450 w 3968750"/>
              <a:gd name="connsiteY10" fmla="*/ 1600200 h 3911600"/>
              <a:gd name="connsiteX11" fmla="*/ 31750 w 3968750"/>
              <a:gd name="connsiteY11" fmla="*/ 1238250 h 3911600"/>
              <a:gd name="connsiteX12" fmla="*/ 0 w 3968750"/>
              <a:gd name="connsiteY12" fmla="*/ 1028700 h 3911600"/>
              <a:gd name="connsiteX13" fmla="*/ 6350 w 3968750"/>
              <a:gd name="connsiteY13" fmla="*/ 812800 h 3911600"/>
              <a:gd name="connsiteX14" fmla="*/ 44450 w 3968750"/>
              <a:gd name="connsiteY14" fmla="*/ 628650 h 3911600"/>
              <a:gd name="connsiteX15" fmla="*/ 95250 w 3968750"/>
              <a:gd name="connsiteY15" fmla="*/ 469900 h 3911600"/>
              <a:gd name="connsiteX16" fmla="*/ 190500 w 3968750"/>
              <a:gd name="connsiteY16" fmla="*/ 317500 h 3911600"/>
              <a:gd name="connsiteX17" fmla="*/ 292100 w 3968750"/>
              <a:gd name="connsiteY17" fmla="*/ 228600 h 3911600"/>
              <a:gd name="connsiteX18" fmla="*/ 457200 w 3968750"/>
              <a:gd name="connsiteY18" fmla="*/ 107950 h 3911600"/>
              <a:gd name="connsiteX19" fmla="*/ 584200 w 3968750"/>
              <a:gd name="connsiteY19" fmla="*/ 44450 h 3911600"/>
              <a:gd name="connsiteX20" fmla="*/ 666750 w 3968750"/>
              <a:gd name="connsiteY20" fmla="*/ 19050 h 3911600"/>
              <a:gd name="connsiteX21" fmla="*/ 755650 w 3968750"/>
              <a:gd name="connsiteY21" fmla="*/ 0 h 3911600"/>
              <a:gd name="connsiteX22" fmla="*/ 831850 w 3968750"/>
              <a:gd name="connsiteY22" fmla="*/ 12700 h 3911600"/>
              <a:gd name="connsiteX23" fmla="*/ 908050 w 3968750"/>
              <a:gd name="connsiteY23" fmla="*/ 31750 h 3911600"/>
              <a:gd name="connsiteX24" fmla="*/ 1009650 w 3968750"/>
              <a:gd name="connsiteY24" fmla="*/ 82550 h 3911600"/>
              <a:gd name="connsiteX25" fmla="*/ 1149350 w 3968750"/>
              <a:gd name="connsiteY25" fmla="*/ 196850 h 3911600"/>
              <a:gd name="connsiteX26" fmla="*/ 1282700 w 3968750"/>
              <a:gd name="connsiteY26" fmla="*/ 323850 h 3911600"/>
              <a:gd name="connsiteX27" fmla="*/ 1435100 w 3968750"/>
              <a:gd name="connsiteY27" fmla="*/ 501650 h 3911600"/>
              <a:gd name="connsiteX28" fmla="*/ 1612900 w 3968750"/>
              <a:gd name="connsiteY28" fmla="*/ 692150 h 3911600"/>
              <a:gd name="connsiteX29" fmla="*/ 1790700 w 3968750"/>
              <a:gd name="connsiteY29" fmla="*/ 863600 h 3911600"/>
              <a:gd name="connsiteX30" fmla="*/ 1943100 w 3968750"/>
              <a:gd name="connsiteY30" fmla="*/ 933450 h 3911600"/>
              <a:gd name="connsiteX31" fmla="*/ 2063750 w 3968750"/>
              <a:gd name="connsiteY31" fmla="*/ 965200 h 3911600"/>
              <a:gd name="connsiteX32" fmla="*/ 2330450 w 3968750"/>
              <a:gd name="connsiteY32" fmla="*/ 977900 h 3911600"/>
              <a:gd name="connsiteX33" fmla="*/ 2571750 w 3968750"/>
              <a:gd name="connsiteY33" fmla="*/ 1009650 h 3911600"/>
              <a:gd name="connsiteX34" fmla="*/ 2806700 w 3968750"/>
              <a:gd name="connsiteY34" fmla="*/ 1041400 h 3911600"/>
              <a:gd name="connsiteX35" fmla="*/ 3073400 w 3968750"/>
              <a:gd name="connsiteY35" fmla="*/ 1130300 h 3911600"/>
              <a:gd name="connsiteX36" fmla="*/ 3206750 w 3968750"/>
              <a:gd name="connsiteY36" fmla="*/ 1206500 h 3911600"/>
              <a:gd name="connsiteX37" fmla="*/ 3397250 w 3968750"/>
              <a:gd name="connsiteY37" fmla="*/ 1346200 h 3911600"/>
              <a:gd name="connsiteX38" fmla="*/ 3575050 w 3968750"/>
              <a:gd name="connsiteY38" fmla="*/ 1517650 h 3911600"/>
              <a:gd name="connsiteX39" fmla="*/ 3727450 w 3968750"/>
              <a:gd name="connsiteY39" fmla="*/ 1727200 h 3911600"/>
              <a:gd name="connsiteX40" fmla="*/ 3835400 w 3968750"/>
              <a:gd name="connsiteY40" fmla="*/ 1911350 h 3911600"/>
              <a:gd name="connsiteX41" fmla="*/ 3886200 w 3968750"/>
              <a:gd name="connsiteY41" fmla="*/ 2057400 h 3911600"/>
              <a:gd name="connsiteX42" fmla="*/ 3956050 w 3968750"/>
              <a:gd name="connsiteY42" fmla="*/ 2406650 h 3911600"/>
              <a:gd name="connsiteX43" fmla="*/ 3968750 w 3968750"/>
              <a:gd name="connsiteY43" fmla="*/ 2692400 h 3911600"/>
              <a:gd name="connsiteX44" fmla="*/ 3930650 w 3968750"/>
              <a:gd name="connsiteY44" fmla="*/ 2997200 h 3911600"/>
              <a:gd name="connsiteX45" fmla="*/ 3835400 w 3968750"/>
              <a:gd name="connsiteY45" fmla="*/ 3225800 h 3911600"/>
              <a:gd name="connsiteX46" fmla="*/ 3702050 w 3968750"/>
              <a:gd name="connsiteY46" fmla="*/ 3441700 h 3911600"/>
              <a:gd name="connsiteX47" fmla="*/ 3448050 w 3968750"/>
              <a:gd name="connsiteY47" fmla="*/ 3663950 h 3911600"/>
              <a:gd name="connsiteX48" fmla="*/ 3206750 w 3968750"/>
              <a:gd name="connsiteY48" fmla="*/ 3797300 h 3911600"/>
              <a:gd name="connsiteX49" fmla="*/ 3016250 w 3968750"/>
              <a:gd name="connsiteY49" fmla="*/ 3867150 h 3911600"/>
              <a:gd name="connsiteX50" fmla="*/ 2940050 w 3968750"/>
              <a:gd name="connsiteY50" fmla="*/ 3892550 h 3911600"/>
              <a:gd name="connsiteX51" fmla="*/ 2762250 w 3968750"/>
              <a:gd name="connsiteY51" fmla="*/ 3911600 h 3911600"/>
              <a:gd name="connsiteX0" fmla="*/ 2762250 w 3968750"/>
              <a:gd name="connsiteY0" fmla="*/ 3911600 h 3911600"/>
              <a:gd name="connsiteX1" fmla="*/ 2603500 w 3968750"/>
              <a:gd name="connsiteY1" fmla="*/ 3898900 h 3911600"/>
              <a:gd name="connsiteX2" fmla="*/ 2298700 w 3968750"/>
              <a:gd name="connsiteY2" fmla="*/ 3835400 h 3911600"/>
              <a:gd name="connsiteX3" fmla="*/ 2089150 w 3968750"/>
              <a:gd name="connsiteY3" fmla="*/ 3733800 h 3911600"/>
              <a:gd name="connsiteX4" fmla="*/ 1657350 w 3968750"/>
              <a:gd name="connsiteY4" fmla="*/ 3505200 h 3911600"/>
              <a:gd name="connsiteX5" fmla="*/ 1428750 w 3968750"/>
              <a:gd name="connsiteY5" fmla="*/ 3333750 h 3911600"/>
              <a:gd name="connsiteX6" fmla="*/ 1187450 w 3968750"/>
              <a:gd name="connsiteY6" fmla="*/ 3117850 h 3911600"/>
              <a:gd name="connsiteX7" fmla="*/ 914400 w 3968750"/>
              <a:gd name="connsiteY7" fmla="*/ 2819400 h 3911600"/>
              <a:gd name="connsiteX8" fmla="*/ 692150 w 3968750"/>
              <a:gd name="connsiteY8" fmla="*/ 2546350 h 3911600"/>
              <a:gd name="connsiteX9" fmla="*/ 355600 w 3968750"/>
              <a:gd name="connsiteY9" fmla="*/ 2006600 h 3911600"/>
              <a:gd name="connsiteX10" fmla="*/ 152400 w 3968750"/>
              <a:gd name="connsiteY10" fmla="*/ 1600200 h 3911600"/>
              <a:gd name="connsiteX11" fmla="*/ 31750 w 3968750"/>
              <a:gd name="connsiteY11" fmla="*/ 1238250 h 3911600"/>
              <a:gd name="connsiteX12" fmla="*/ 0 w 3968750"/>
              <a:gd name="connsiteY12" fmla="*/ 1028700 h 3911600"/>
              <a:gd name="connsiteX13" fmla="*/ 6350 w 3968750"/>
              <a:gd name="connsiteY13" fmla="*/ 812800 h 3911600"/>
              <a:gd name="connsiteX14" fmla="*/ 44450 w 3968750"/>
              <a:gd name="connsiteY14" fmla="*/ 628650 h 3911600"/>
              <a:gd name="connsiteX15" fmla="*/ 95250 w 3968750"/>
              <a:gd name="connsiteY15" fmla="*/ 469900 h 3911600"/>
              <a:gd name="connsiteX16" fmla="*/ 190500 w 3968750"/>
              <a:gd name="connsiteY16" fmla="*/ 317500 h 3911600"/>
              <a:gd name="connsiteX17" fmla="*/ 292100 w 3968750"/>
              <a:gd name="connsiteY17" fmla="*/ 228600 h 3911600"/>
              <a:gd name="connsiteX18" fmla="*/ 457200 w 3968750"/>
              <a:gd name="connsiteY18" fmla="*/ 107950 h 3911600"/>
              <a:gd name="connsiteX19" fmla="*/ 584200 w 3968750"/>
              <a:gd name="connsiteY19" fmla="*/ 44450 h 3911600"/>
              <a:gd name="connsiteX20" fmla="*/ 666750 w 3968750"/>
              <a:gd name="connsiteY20" fmla="*/ 19050 h 3911600"/>
              <a:gd name="connsiteX21" fmla="*/ 755650 w 3968750"/>
              <a:gd name="connsiteY21" fmla="*/ 0 h 3911600"/>
              <a:gd name="connsiteX22" fmla="*/ 831850 w 3968750"/>
              <a:gd name="connsiteY22" fmla="*/ 12700 h 3911600"/>
              <a:gd name="connsiteX23" fmla="*/ 908050 w 3968750"/>
              <a:gd name="connsiteY23" fmla="*/ 31750 h 3911600"/>
              <a:gd name="connsiteX24" fmla="*/ 1009650 w 3968750"/>
              <a:gd name="connsiteY24" fmla="*/ 82550 h 3911600"/>
              <a:gd name="connsiteX25" fmla="*/ 1149350 w 3968750"/>
              <a:gd name="connsiteY25" fmla="*/ 196850 h 3911600"/>
              <a:gd name="connsiteX26" fmla="*/ 1282700 w 3968750"/>
              <a:gd name="connsiteY26" fmla="*/ 323850 h 3911600"/>
              <a:gd name="connsiteX27" fmla="*/ 1435100 w 3968750"/>
              <a:gd name="connsiteY27" fmla="*/ 501650 h 3911600"/>
              <a:gd name="connsiteX28" fmla="*/ 1612900 w 3968750"/>
              <a:gd name="connsiteY28" fmla="*/ 692150 h 3911600"/>
              <a:gd name="connsiteX29" fmla="*/ 1790700 w 3968750"/>
              <a:gd name="connsiteY29" fmla="*/ 863600 h 3911600"/>
              <a:gd name="connsiteX30" fmla="*/ 1943100 w 3968750"/>
              <a:gd name="connsiteY30" fmla="*/ 933450 h 3911600"/>
              <a:gd name="connsiteX31" fmla="*/ 2063750 w 3968750"/>
              <a:gd name="connsiteY31" fmla="*/ 965200 h 3911600"/>
              <a:gd name="connsiteX32" fmla="*/ 2330450 w 3968750"/>
              <a:gd name="connsiteY32" fmla="*/ 977900 h 3911600"/>
              <a:gd name="connsiteX33" fmla="*/ 2571750 w 3968750"/>
              <a:gd name="connsiteY33" fmla="*/ 1009650 h 3911600"/>
              <a:gd name="connsiteX34" fmla="*/ 2806700 w 3968750"/>
              <a:gd name="connsiteY34" fmla="*/ 1041400 h 3911600"/>
              <a:gd name="connsiteX35" fmla="*/ 3073400 w 3968750"/>
              <a:gd name="connsiteY35" fmla="*/ 1130300 h 3911600"/>
              <a:gd name="connsiteX36" fmla="*/ 3206750 w 3968750"/>
              <a:gd name="connsiteY36" fmla="*/ 1206500 h 3911600"/>
              <a:gd name="connsiteX37" fmla="*/ 3397250 w 3968750"/>
              <a:gd name="connsiteY37" fmla="*/ 1346200 h 3911600"/>
              <a:gd name="connsiteX38" fmla="*/ 3575050 w 3968750"/>
              <a:gd name="connsiteY38" fmla="*/ 1517650 h 3911600"/>
              <a:gd name="connsiteX39" fmla="*/ 3727450 w 3968750"/>
              <a:gd name="connsiteY39" fmla="*/ 1727200 h 3911600"/>
              <a:gd name="connsiteX40" fmla="*/ 3835400 w 3968750"/>
              <a:gd name="connsiteY40" fmla="*/ 1911350 h 3911600"/>
              <a:gd name="connsiteX41" fmla="*/ 3886200 w 3968750"/>
              <a:gd name="connsiteY41" fmla="*/ 2057400 h 3911600"/>
              <a:gd name="connsiteX42" fmla="*/ 3956050 w 3968750"/>
              <a:gd name="connsiteY42" fmla="*/ 2406650 h 3911600"/>
              <a:gd name="connsiteX43" fmla="*/ 3968750 w 3968750"/>
              <a:gd name="connsiteY43" fmla="*/ 2692400 h 3911600"/>
              <a:gd name="connsiteX44" fmla="*/ 3930650 w 3968750"/>
              <a:gd name="connsiteY44" fmla="*/ 2997200 h 3911600"/>
              <a:gd name="connsiteX45" fmla="*/ 3835400 w 3968750"/>
              <a:gd name="connsiteY45" fmla="*/ 3225800 h 3911600"/>
              <a:gd name="connsiteX46" fmla="*/ 3702050 w 3968750"/>
              <a:gd name="connsiteY46" fmla="*/ 3441700 h 3911600"/>
              <a:gd name="connsiteX47" fmla="*/ 3448050 w 3968750"/>
              <a:gd name="connsiteY47" fmla="*/ 3663950 h 3911600"/>
              <a:gd name="connsiteX48" fmla="*/ 3206750 w 3968750"/>
              <a:gd name="connsiteY48" fmla="*/ 3797300 h 3911600"/>
              <a:gd name="connsiteX49" fmla="*/ 3016250 w 3968750"/>
              <a:gd name="connsiteY49" fmla="*/ 3867150 h 3911600"/>
              <a:gd name="connsiteX50" fmla="*/ 2940050 w 3968750"/>
              <a:gd name="connsiteY50" fmla="*/ 3892550 h 3911600"/>
              <a:gd name="connsiteX51" fmla="*/ 2762250 w 3968750"/>
              <a:gd name="connsiteY51" fmla="*/ 3911600 h 3911600"/>
              <a:gd name="connsiteX0" fmla="*/ 2762250 w 3968750"/>
              <a:gd name="connsiteY0" fmla="*/ 3911600 h 3911600"/>
              <a:gd name="connsiteX1" fmla="*/ 2603500 w 3968750"/>
              <a:gd name="connsiteY1" fmla="*/ 3898900 h 3911600"/>
              <a:gd name="connsiteX2" fmla="*/ 2298700 w 3968750"/>
              <a:gd name="connsiteY2" fmla="*/ 3835400 h 3911600"/>
              <a:gd name="connsiteX3" fmla="*/ 2089150 w 3968750"/>
              <a:gd name="connsiteY3" fmla="*/ 3733800 h 3911600"/>
              <a:gd name="connsiteX4" fmla="*/ 1657350 w 3968750"/>
              <a:gd name="connsiteY4" fmla="*/ 3505200 h 3911600"/>
              <a:gd name="connsiteX5" fmla="*/ 1428750 w 3968750"/>
              <a:gd name="connsiteY5" fmla="*/ 3333750 h 3911600"/>
              <a:gd name="connsiteX6" fmla="*/ 1187450 w 3968750"/>
              <a:gd name="connsiteY6" fmla="*/ 3117850 h 3911600"/>
              <a:gd name="connsiteX7" fmla="*/ 914400 w 3968750"/>
              <a:gd name="connsiteY7" fmla="*/ 2819400 h 3911600"/>
              <a:gd name="connsiteX8" fmla="*/ 692150 w 3968750"/>
              <a:gd name="connsiteY8" fmla="*/ 2546350 h 3911600"/>
              <a:gd name="connsiteX9" fmla="*/ 355600 w 3968750"/>
              <a:gd name="connsiteY9" fmla="*/ 2006600 h 3911600"/>
              <a:gd name="connsiteX10" fmla="*/ 152400 w 3968750"/>
              <a:gd name="connsiteY10" fmla="*/ 1600200 h 3911600"/>
              <a:gd name="connsiteX11" fmla="*/ 31750 w 3968750"/>
              <a:gd name="connsiteY11" fmla="*/ 1238250 h 3911600"/>
              <a:gd name="connsiteX12" fmla="*/ 0 w 3968750"/>
              <a:gd name="connsiteY12" fmla="*/ 1028700 h 3911600"/>
              <a:gd name="connsiteX13" fmla="*/ 6350 w 3968750"/>
              <a:gd name="connsiteY13" fmla="*/ 812800 h 3911600"/>
              <a:gd name="connsiteX14" fmla="*/ 44450 w 3968750"/>
              <a:gd name="connsiteY14" fmla="*/ 628650 h 3911600"/>
              <a:gd name="connsiteX15" fmla="*/ 95250 w 3968750"/>
              <a:gd name="connsiteY15" fmla="*/ 469900 h 3911600"/>
              <a:gd name="connsiteX16" fmla="*/ 190500 w 3968750"/>
              <a:gd name="connsiteY16" fmla="*/ 317500 h 3911600"/>
              <a:gd name="connsiteX17" fmla="*/ 292100 w 3968750"/>
              <a:gd name="connsiteY17" fmla="*/ 228600 h 3911600"/>
              <a:gd name="connsiteX18" fmla="*/ 457200 w 3968750"/>
              <a:gd name="connsiteY18" fmla="*/ 107950 h 3911600"/>
              <a:gd name="connsiteX19" fmla="*/ 584200 w 3968750"/>
              <a:gd name="connsiteY19" fmla="*/ 44450 h 3911600"/>
              <a:gd name="connsiteX20" fmla="*/ 666750 w 3968750"/>
              <a:gd name="connsiteY20" fmla="*/ 19050 h 3911600"/>
              <a:gd name="connsiteX21" fmla="*/ 755650 w 3968750"/>
              <a:gd name="connsiteY21" fmla="*/ 0 h 3911600"/>
              <a:gd name="connsiteX22" fmla="*/ 831850 w 3968750"/>
              <a:gd name="connsiteY22" fmla="*/ 12700 h 3911600"/>
              <a:gd name="connsiteX23" fmla="*/ 908050 w 3968750"/>
              <a:gd name="connsiteY23" fmla="*/ 31750 h 3911600"/>
              <a:gd name="connsiteX24" fmla="*/ 1009650 w 3968750"/>
              <a:gd name="connsiteY24" fmla="*/ 82550 h 3911600"/>
              <a:gd name="connsiteX25" fmla="*/ 1149350 w 3968750"/>
              <a:gd name="connsiteY25" fmla="*/ 196850 h 3911600"/>
              <a:gd name="connsiteX26" fmla="*/ 1282700 w 3968750"/>
              <a:gd name="connsiteY26" fmla="*/ 323850 h 3911600"/>
              <a:gd name="connsiteX27" fmla="*/ 1435100 w 3968750"/>
              <a:gd name="connsiteY27" fmla="*/ 501650 h 3911600"/>
              <a:gd name="connsiteX28" fmla="*/ 1612900 w 3968750"/>
              <a:gd name="connsiteY28" fmla="*/ 692150 h 3911600"/>
              <a:gd name="connsiteX29" fmla="*/ 1790700 w 3968750"/>
              <a:gd name="connsiteY29" fmla="*/ 863600 h 3911600"/>
              <a:gd name="connsiteX30" fmla="*/ 1943100 w 3968750"/>
              <a:gd name="connsiteY30" fmla="*/ 933450 h 3911600"/>
              <a:gd name="connsiteX31" fmla="*/ 2063750 w 3968750"/>
              <a:gd name="connsiteY31" fmla="*/ 965200 h 3911600"/>
              <a:gd name="connsiteX32" fmla="*/ 2330450 w 3968750"/>
              <a:gd name="connsiteY32" fmla="*/ 977900 h 3911600"/>
              <a:gd name="connsiteX33" fmla="*/ 2571750 w 3968750"/>
              <a:gd name="connsiteY33" fmla="*/ 1009650 h 3911600"/>
              <a:gd name="connsiteX34" fmla="*/ 2806700 w 3968750"/>
              <a:gd name="connsiteY34" fmla="*/ 1041400 h 3911600"/>
              <a:gd name="connsiteX35" fmla="*/ 3073400 w 3968750"/>
              <a:gd name="connsiteY35" fmla="*/ 1130300 h 3911600"/>
              <a:gd name="connsiteX36" fmla="*/ 3206750 w 3968750"/>
              <a:gd name="connsiteY36" fmla="*/ 1206500 h 3911600"/>
              <a:gd name="connsiteX37" fmla="*/ 3397250 w 3968750"/>
              <a:gd name="connsiteY37" fmla="*/ 1346200 h 3911600"/>
              <a:gd name="connsiteX38" fmla="*/ 3575050 w 3968750"/>
              <a:gd name="connsiteY38" fmla="*/ 1517650 h 3911600"/>
              <a:gd name="connsiteX39" fmla="*/ 3727450 w 3968750"/>
              <a:gd name="connsiteY39" fmla="*/ 1727200 h 3911600"/>
              <a:gd name="connsiteX40" fmla="*/ 3835400 w 3968750"/>
              <a:gd name="connsiteY40" fmla="*/ 1911350 h 3911600"/>
              <a:gd name="connsiteX41" fmla="*/ 3886200 w 3968750"/>
              <a:gd name="connsiteY41" fmla="*/ 2057400 h 3911600"/>
              <a:gd name="connsiteX42" fmla="*/ 3956050 w 3968750"/>
              <a:gd name="connsiteY42" fmla="*/ 2406650 h 3911600"/>
              <a:gd name="connsiteX43" fmla="*/ 3968750 w 3968750"/>
              <a:gd name="connsiteY43" fmla="*/ 2692400 h 3911600"/>
              <a:gd name="connsiteX44" fmla="*/ 3930650 w 3968750"/>
              <a:gd name="connsiteY44" fmla="*/ 2997200 h 3911600"/>
              <a:gd name="connsiteX45" fmla="*/ 3835400 w 3968750"/>
              <a:gd name="connsiteY45" fmla="*/ 3225800 h 3911600"/>
              <a:gd name="connsiteX46" fmla="*/ 3702050 w 3968750"/>
              <a:gd name="connsiteY46" fmla="*/ 3441700 h 3911600"/>
              <a:gd name="connsiteX47" fmla="*/ 2924175 w 3968750"/>
              <a:gd name="connsiteY47" fmla="*/ 3063875 h 3911600"/>
              <a:gd name="connsiteX48" fmla="*/ 3206750 w 3968750"/>
              <a:gd name="connsiteY48" fmla="*/ 3797300 h 3911600"/>
              <a:gd name="connsiteX49" fmla="*/ 3016250 w 3968750"/>
              <a:gd name="connsiteY49" fmla="*/ 3867150 h 3911600"/>
              <a:gd name="connsiteX50" fmla="*/ 2940050 w 3968750"/>
              <a:gd name="connsiteY50" fmla="*/ 3892550 h 3911600"/>
              <a:gd name="connsiteX51" fmla="*/ 2762250 w 3968750"/>
              <a:gd name="connsiteY51" fmla="*/ 3911600 h 3911600"/>
              <a:gd name="connsiteX0" fmla="*/ 2762250 w 3968750"/>
              <a:gd name="connsiteY0" fmla="*/ 3911600 h 3911600"/>
              <a:gd name="connsiteX1" fmla="*/ 2603500 w 3968750"/>
              <a:gd name="connsiteY1" fmla="*/ 3898900 h 3911600"/>
              <a:gd name="connsiteX2" fmla="*/ 2298700 w 3968750"/>
              <a:gd name="connsiteY2" fmla="*/ 3835400 h 3911600"/>
              <a:gd name="connsiteX3" fmla="*/ 2089150 w 3968750"/>
              <a:gd name="connsiteY3" fmla="*/ 3733800 h 3911600"/>
              <a:gd name="connsiteX4" fmla="*/ 1657350 w 3968750"/>
              <a:gd name="connsiteY4" fmla="*/ 3505200 h 3911600"/>
              <a:gd name="connsiteX5" fmla="*/ 1428750 w 3968750"/>
              <a:gd name="connsiteY5" fmla="*/ 3333750 h 3911600"/>
              <a:gd name="connsiteX6" fmla="*/ 1187450 w 3968750"/>
              <a:gd name="connsiteY6" fmla="*/ 3117850 h 3911600"/>
              <a:gd name="connsiteX7" fmla="*/ 914400 w 3968750"/>
              <a:gd name="connsiteY7" fmla="*/ 2819400 h 3911600"/>
              <a:gd name="connsiteX8" fmla="*/ 692150 w 3968750"/>
              <a:gd name="connsiteY8" fmla="*/ 2546350 h 3911600"/>
              <a:gd name="connsiteX9" fmla="*/ 355600 w 3968750"/>
              <a:gd name="connsiteY9" fmla="*/ 2006600 h 3911600"/>
              <a:gd name="connsiteX10" fmla="*/ 152400 w 3968750"/>
              <a:gd name="connsiteY10" fmla="*/ 1600200 h 3911600"/>
              <a:gd name="connsiteX11" fmla="*/ 31750 w 3968750"/>
              <a:gd name="connsiteY11" fmla="*/ 1238250 h 3911600"/>
              <a:gd name="connsiteX12" fmla="*/ 0 w 3968750"/>
              <a:gd name="connsiteY12" fmla="*/ 1028700 h 3911600"/>
              <a:gd name="connsiteX13" fmla="*/ 6350 w 3968750"/>
              <a:gd name="connsiteY13" fmla="*/ 812800 h 3911600"/>
              <a:gd name="connsiteX14" fmla="*/ 44450 w 3968750"/>
              <a:gd name="connsiteY14" fmla="*/ 628650 h 3911600"/>
              <a:gd name="connsiteX15" fmla="*/ 95250 w 3968750"/>
              <a:gd name="connsiteY15" fmla="*/ 469900 h 3911600"/>
              <a:gd name="connsiteX16" fmla="*/ 190500 w 3968750"/>
              <a:gd name="connsiteY16" fmla="*/ 317500 h 3911600"/>
              <a:gd name="connsiteX17" fmla="*/ 292100 w 3968750"/>
              <a:gd name="connsiteY17" fmla="*/ 228600 h 3911600"/>
              <a:gd name="connsiteX18" fmla="*/ 457200 w 3968750"/>
              <a:gd name="connsiteY18" fmla="*/ 107950 h 3911600"/>
              <a:gd name="connsiteX19" fmla="*/ 584200 w 3968750"/>
              <a:gd name="connsiteY19" fmla="*/ 44450 h 3911600"/>
              <a:gd name="connsiteX20" fmla="*/ 666750 w 3968750"/>
              <a:gd name="connsiteY20" fmla="*/ 19050 h 3911600"/>
              <a:gd name="connsiteX21" fmla="*/ 755650 w 3968750"/>
              <a:gd name="connsiteY21" fmla="*/ 0 h 3911600"/>
              <a:gd name="connsiteX22" fmla="*/ 831850 w 3968750"/>
              <a:gd name="connsiteY22" fmla="*/ 12700 h 3911600"/>
              <a:gd name="connsiteX23" fmla="*/ 908050 w 3968750"/>
              <a:gd name="connsiteY23" fmla="*/ 31750 h 3911600"/>
              <a:gd name="connsiteX24" fmla="*/ 1009650 w 3968750"/>
              <a:gd name="connsiteY24" fmla="*/ 82550 h 3911600"/>
              <a:gd name="connsiteX25" fmla="*/ 1149350 w 3968750"/>
              <a:gd name="connsiteY25" fmla="*/ 196850 h 3911600"/>
              <a:gd name="connsiteX26" fmla="*/ 1282700 w 3968750"/>
              <a:gd name="connsiteY26" fmla="*/ 323850 h 3911600"/>
              <a:gd name="connsiteX27" fmla="*/ 1435100 w 3968750"/>
              <a:gd name="connsiteY27" fmla="*/ 501650 h 3911600"/>
              <a:gd name="connsiteX28" fmla="*/ 1612900 w 3968750"/>
              <a:gd name="connsiteY28" fmla="*/ 692150 h 3911600"/>
              <a:gd name="connsiteX29" fmla="*/ 1790700 w 3968750"/>
              <a:gd name="connsiteY29" fmla="*/ 863600 h 3911600"/>
              <a:gd name="connsiteX30" fmla="*/ 1943100 w 3968750"/>
              <a:gd name="connsiteY30" fmla="*/ 933450 h 3911600"/>
              <a:gd name="connsiteX31" fmla="*/ 2063750 w 3968750"/>
              <a:gd name="connsiteY31" fmla="*/ 965200 h 3911600"/>
              <a:gd name="connsiteX32" fmla="*/ 2330450 w 3968750"/>
              <a:gd name="connsiteY32" fmla="*/ 977900 h 3911600"/>
              <a:gd name="connsiteX33" fmla="*/ 2571750 w 3968750"/>
              <a:gd name="connsiteY33" fmla="*/ 1009650 h 3911600"/>
              <a:gd name="connsiteX34" fmla="*/ 2806700 w 3968750"/>
              <a:gd name="connsiteY34" fmla="*/ 1041400 h 3911600"/>
              <a:gd name="connsiteX35" fmla="*/ 3073400 w 3968750"/>
              <a:gd name="connsiteY35" fmla="*/ 1130300 h 3911600"/>
              <a:gd name="connsiteX36" fmla="*/ 3206750 w 3968750"/>
              <a:gd name="connsiteY36" fmla="*/ 1206500 h 3911600"/>
              <a:gd name="connsiteX37" fmla="*/ 3397250 w 3968750"/>
              <a:gd name="connsiteY37" fmla="*/ 1346200 h 3911600"/>
              <a:gd name="connsiteX38" fmla="*/ 3575050 w 3968750"/>
              <a:gd name="connsiteY38" fmla="*/ 1517650 h 3911600"/>
              <a:gd name="connsiteX39" fmla="*/ 3727450 w 3968750"/>
              <a:gd name="connsiteY39" fmla="*/ 1727200 h 3911600"/>
              <a:gd name="connsiteX40" fmla="*/ 3835400 w 3968750"/>
              <a:gd name="connsiteY40" fmla="*/ 1911350 h 3911600"/>
              <a:gd name="connsiteX41" fmla="*/ 3886200 w 3968750"/>
              <a:gd name="connsiteY41" fmla="*/ 2057400 h 3911600"/>
              <a:gd name="connsiteX42" fmla="*/ 3956050 w 3968750"/>
              <a:gd name="connsiteY42" fmla="*/ 2406650 h 3911600"/>
              <a:gd name="connsiteX43" fmla="*/ 3968750 w 3968750"/>
              <a:gd name="connsiteY43" fmla="*/ 2692400 h 3911600"/>
              <a:gd name="connsiteX44" fmla="*/ 3930650 w 3968750"/>
              <a:gd name="connsiteY44" fmla="*/ 2997200 h 3911600"/>
              <a:gd name="connsiteX45" fmla="*/ 3835400 w 3968750"/>
              <a:gd name="connsiteY45" fmla="*/ 3225800 h 3911600"/>
              <a:gd name="connsiteX46" fmla="*/ 3844925 w 3968750"/>
              <a:gd name="connsiteY46" fmla="*/ 2155825 h 3911600"/>
              <a:gd name="connsiteX47" fmla="*/ 2924175 w 3968750"/>
              <a:gd name="connsiteY47" fmla="*/ 3063875 h 3911600"/>
              <a:gd name="connsiteX48" fmla="*/ 3206750 w 3968750"/>
              <a:gd name="connsiteY48" fmla="*/ 3797300 h 3911600"/>
              <a:gd name="connsiteX49" fmla="*/ 3016250 w 3968750"/>
              <a:gd name="connsiteY49" fmla="*/ 3867150 h 3911600"/>
              <a:gd name="connsiteX50" fmla="*/ 2940050 w 3968750"/>
              <a:gd name="connsiteY50" fmla="*/ 3892550 h 3911600"/>
              <a:gd name="connsiteX51" fmla="*/ 2762250 w 3968750"/>
              <a:gd name="connsiteY51" fmla="*/ 3911600 h 3911600"/>
              <a:gd name="connsiteX0" fmla="*/ 2762250 w 3968750"/>
              <a:gd name="connsiteY0" fmla="*/ 3911600 h 3911600"/>
              <a:gd name="connsiteX1" fmla="*/ 2603500 w 3968750"/>
              <a:gd name="connsiteY1" fmla="*/ 3898900 h 3911600"/>
              <a:gd name="connsiteX2" fmla="*/ 2298700 w 3968750"/>
              <a:gd name="connsiteY2" fmla="*/ 3835400 h 3911600"/>
              <a:gd name="connsiteX3" fmla="*/ 2089150 w 3968750"/>
              <a:gd name="connsiteY3" fmla="*/ 3733800 h 3911600"/>
              <a:gd name="connsiteX4" fmla="*/ 1657350 w 3968750"/>
              <a:gd name="connsiteY4" fmla="*/ 3505200 h 3911600"/>
              <a:gd name="connsiteX5" fmla="*/ 1428750 w 3968750"/>
              <a:gd name="connsiteY5" fmla="*/ 3333750 h 3911600"/>
              <a:gd name="connsiteX6" fmla="*/ 1187450 w 3968750"/>
              <a:gd name="connsiteY6" fmla="*/ 3117850 h 3911600"/>
              <a:gd name="connsiteX7" fmla="*/ 914400 w 3968750"/>
              <a:gd name="connsiteY7" fmla="*/ 2819400 h 3911600"/>
              <a:gd name="connsiteX8" fmla="*/ 692150 w 3968750"/>
              <a:gd name="connsiteY8" fmla="*/ 2546350 h 3911600"/>
              <a:gd name="connsiteX9" fmla="*/ 355600 w 3968750"/>
              <a:gd name="connsiteY9" fmla="*/ 2006600 h 3911600"/>
              <a:gd name="connsiteX10" fmla="*/ 152400 w 3968750"/>
              <a:gd name="connsiteY10" fmla="*/ 1600200 h 3911600"/>
              <a:gd name="connsiteX11" fmla="*/ 31750 w 3968750"/>
              <a:gd name="connsiteY11" fmla="*/ 1238250 h 3911600"/>
              <a:gd name="connsiteX12" fmla="*/ 0 w 3968750"/>
              <a:gd name="connsiteY12" fmla="*/ 1028700 h 3911600"/>
              <a:gd name="connsiteX13" fmla="*/ 6350 w 3968750"/>
              <a:gd name="connsiteY13" fmla="*/ 812800 h 3911600"/>
              <a:gd name="connsiteX14" fmla="*/ 44450 w 3968750"/>
              <a:gd name="connsiteY14" fmla="*/ 628650 h 3911600"/>
              <a:gd name="connsiteX15" fmla="*/ 95250 w 3968750"/>
              <a:gd name="connsiteY15" fmla="*/ 469900 h 3911600"/>
              <a:gd name="connsiteX16" fmla="*/ 190500 w 3968750"/>
              <a:gd name="connsiteY16" fmla="*/ 317500 h 3911600"/>
              <a:gd name="connsiteX17" fmla="*/ 292100 w 3968750"/>
              <a:gd name="connsiteY17" fmla="*/ 228600 h 3911600"/>
              <a:gd name="connsiteX18" fmla="*/ 457200 w 3968750"/>
              <a:gd name="connsiteY18" fmla="*/ 107950 h 3911600"/>
              <a:gd name="connsiteX19" fmla="*/ 584200 w 3968750"/>
              <a:gd name="connsiteY19" fmla="*/ 44450 h 3911600"/>
              <a:gd name="connsiteX20" fmla="*/ 666750 w 3968750"/>
              <a:gd name="connsiteY20" fmla="*/ 19050 h 3911600"/>
              <a:gd name="connsiteX21" fmla="*/ 755650 w 3968750"/>
              <a:gd name="connsiteY21" fmla="*/ 0 h 3911600"/>
              <a:gd name="connsiteX22" fmla="*/ 831850 w 3968750"/>
              <a:gd name="connsiteY22" fmla="*/ 12700 h 3911600"/>
              <a:gd name="connsiteX23" fmla="*/ 908050 w 3968750"/>
              <a:gd name="connsiteY23" fmla="*/ 31750 h 3911600"/>
              <a:gd name="connsiteX24" fmla="*/ 1009650 w 3968750"/>
              <a:gd name="connsiteY24" fmla="*/ 82550 h 3911600"/>
              <a:gd name="connsiteX25" fmla="*/ 1149350 w 3968750"/>
              <a:gd name="connsiteY25" fmla="*/ 196850 h 3911600"/>
              <a:gd name="connsiteX26" fmla="*/ 1282700 w 3968750"/>
              <a:gd name="connsiteY26" fmla="*/ 323850 h 3911600"/>
              <a:gd name="connsiteX27" fmla="*/ 1435100 w 3968750"/>
              <a:gd name="connsiteY27" fmla="*/ 501650 h 3911600"/>
              <a:gd name="connsiteX28" fmla="*/ 1612900 w 3968750"/>
              <a:gd name="connsiteY28" fmla="*/ 692150 h 3911600"/>
              <a:gd name="connsiteX29" fmla="*/ 1790700 w 3968750"/>
              <a:gd name="connsiteY29" fmla="*/ 863600 h 3911600"/>
              <a:gd name="connsiteX30" fmla="*/ 1943100 w 3968750"/>
              <a:gd name="connsiteY30" fmla="*/ 933450 h 3911600"/>
              <a:gd name="connsiteX31" fmla="*/ 2063750 w 3968750"/>
              <a:gd name="connsiteY31" fmla="*/ 965200 h 3911600"/>
              <a:gd name="connsiteX32" fmla="*/ 2330450 w 3968750"/>
              <a:gd name="connsiteY32" fmla="*/ 977900 h 3911600"/>
              <a:gd name="connsiteX33" fmla="*/ 2571750 w 3968750"/>
              <a:gd name="connsiteY33" fmla="*/ 1009650 h 3911600"/>
              <a:gd name="connsiteX34" fmla="*/ 2806700 w 3968750"/>
              <a:gd name="connsiteY34" fmla="*/ 1041400 h 3911600"/>
              <a:gd name="connsiteX35" fmla="*/ 3073400 w 3968750"/>
              <a:gd name="connsiteY35" fmla="*/ 1130300 h 3911600"/>
              <a:gd name="connsiteX36" fmla="*/ 3206750 w 3968750"/>
              <a:gd name="connsiteY36" fmla="*/ 1206500 h 3911600"/>
              <a:gd name="connsiteX37" fmla="*/ 3397250 w 3968750"/>
              <a:gd name="connsiteY37" fmla="*/ 1346200 h 3911600"/>
              <a:gd name="connsiteX38" fmla="*/ 3575050 w 3968750"/>
              <a:gd name="connsiteY38" fmla="*/ 1517650 h 3911600"/>
              <a:gd name="connsiteX39" fmla="*/ 3727450 w 3968750"/>
              <a:gd name="connsiteY39" fmla="*/ 1727200 h 3911600"/>
              <a:gd name="connsiteX40" fmla="*/ 3835400 w 3968750"/>
              <a:gd name="connsiteY40" fmla="*/ 1911350 h 3911600"/>
              <a:gd name="connsiteX41" fmla="*/ 3886200 w 3968750"/>
              <a:gd name="connsiteY41" fmla="*/ 2057400 h 3911600"/>
              <a:gd name="connsiteX42" fmla="*/ 3968750 w 3968750"/>
              <a:gd name="connsiteY42" fmla="*/ 2692400 h 3911600"/>
              <a:gd name="connsiteX43" fmla="*/ 3930650 w 3968750"/>
              <a:gd name="connsiteY43" fmla="*/ 2997200 h 3911600"/>
              <a:gd name="connsiteX44" fmla="*/ 3835400 w 3968750"/>
              <a:gd name="connsiteY44" fmla="*/ 3225800 h 3911600"/>
              <a:gd name="connsiteX45" fmla="*/ 3844925 w 3968750"/>
              <a:gd name="connsiteY45" fmla="*/ 2155825 h 3911600"/>
              <a:gd name="connsiteX46" fmla="*/ 2924175 w 3968750"/>
              <a:gd name="connsiteY46" fmla="*/ 3063875 h 3911600"/>
              <a:gd name="connsiteX47" fmla="*/ 3206750 w 3968750"/>
              <a:gd name="connsiteY47" fmla="*/ 3797300 h 3911600"/>
              <a:gd name="connsiteX48" fmla="*/ 3016250 w 3968750"/>
              <a:gd name="connsiteY48" fmla="*/ 3867150 h 3911600"/>
              <a:gd name="connsiteX49" fmla="*/ 2940050 w 3968750"/>
              <a:gd name="connsiteY49" fmla="*/ 3892550 h 3911600"/>
              <a:gd name="connsiteX50" fmla="*/ 2762250 w 3968750"/>
              <a:gd name="connsiteY50" fmla="*/ 3911600 h 3911600"/>
              <a:gd name="connsiteX0" fmla="*/ 2762250 w 3930650"/>
              <a:gd name="connsiteY0" fmla="*/ 3911600 h 3911600"/>
              <a:gd name="connsiteX1" fmla="*/ 2603500 w 3930650"/>
              <a:gd name="connsiteY1" fmla="*/ 3898900 h 3911600"/>
              <a:gd name="connsiteX2" fmla="*/ 2298700 w 3930650"/>
              <a:gd name="connsiteY2" fmla="*/ 3835400 h 3911600"/>
              <a:gd name="connsiteX3" fmla="*/ 2089150 w 3930650"/>
              <a:gd name="connsiteY3" fmla="*/ 3733800 h 3911600"/>
              <a:gd name="connsiteX4" fmla="*/ 1657350 w 3930650"/>
              <a:gd name="connsiteY4" fmla="*/ 3505200 h 3911600"/>
              <a:gd name="connsiteX5" fmla="*/ 1428750 w 3930650"/>
              <a:gd name="connsiteY5" fmla="*/ 3333750 h 3911600"/>
              <a:gd name="connsiteX6" fmla="*/ 1187450 w 3930650"/>
              <a:gd name="connsiteY6" fmla="*/ 3117850 h 3911600"/>
              <a:gd name="connsiteX7" fmla="*/ 914400 w 3930650"/>
              <a:gd name="connsiteY7" fmla="*/ 2819400 h 3911600"/>
              <a:gd name="connsiteX8" fmla="*/ 692150 w 3930650"/>
              <a:gd name="connsiteY8" fmla="*/ 2546350 h 3911600"/>
              <a:gd name="connsiteX9" fmla="*/ 355600 w 3930650"/>
              <a:gd name="connsiteY9" fmla="*/ 2006600 h 3911600"/>
              <a:gd name="connsiteX10" fmla="*/ 152400 w 3930650"/>
              <a:gd name="connsiteY10" fmla="*/ 1600200 h 3911600"/>
              <a:gd name="connsiteX11" fmla="*/ 31750 w 3930650"/>
              <a:gd name="connsiteY11" fmla="*/ 1238250 h 3911600"/>
              <a:gd name="connsiteX12" fmla="*/ 0 w 3930650"/>
              <a:gd name="connsiteY12" fmla="*/ 1028700 h 3911600"/>
              <a:gd name="connsiteX13" fmla="*/ 6350 w 3930650"/>
              <a:gd name="connsiteY13" fmla="*/ 812800 h 3911600"/>
              <a:gd name="connsiteX14" fmla="*/ 44450 w 3930650"/>
              <a:gd name="connsiteY14" fmla="*/ 628650 h 3911600"/>
              <a:gd name="connsiteX15" fmla="*/ 95250 w 3930650"/>
              <a:gd name="connsiteY15" fmla="*/ 469900 h 3911600"/>
              <a:gd name="connsiteX16" fmla="*/ 190500 w 3930650"/>
              <a:gd name="connsiteY16" fmla="*/ 317500 h 3911600"/>
              <a:gd name="connsiteX17" fmla="*/ 292100 w 3930650"/>
              <a:gd name="connsiteY17" fmla="*/ 228600 h 3911600"/>
              <a:gd name="connsiteX18" fmla="*/ 457200 w 3930650"/>
              <a:gd name="connsiteY18" fmla="*/ 107950 h 3911600"/>
              <a:gd name="connsiteX19" fmla="*/ 584200 w 3930650"/>
              <a:gd name="connsiteY19" fmla="*/ 44450 h 3911600"/>
              <a:gd name="connsiteX20" fmla="*/ 666750 w 3930650"/>
              <a:gd name="connsiteY20" fmla="*/ 19050 h 3911600"/>
              <a:gd name="connsiteX21" fmla="*/ 755650 w 3930650"/>
              <a:gd name="connsiteY21" fmla="*/ 0 h 3911600"/>
              <a:gd name="connsiteX22" fmla="*/ 831850 w 3930650"/>
              <a:gd name="connsiteY22" fmla="*/ 12700 h 3911600"/>
              <a:gd name="connsiteX23" fmla="*/ 908050 w 3930650"/>
              <a:gd name="connsiteY23" fmla="*/ 31750 h 3911600"/>
              <a:gd name="connsiteX24" fmla="*/ 1009650 w 3930650"/>
              <a:gd name="connsiteY24" fmla="*/ 82550 h 3911600"/>
              <a:gd name="connsiteX25" fmla="*/ 1149350 w 3930650"/>
              <a:gd name="connsiteY25" fmla="*/ 196850 h 3911600"/>
              <a:gd name="connsiteX26" fmla="*/ 1282700 w 3930650"/>
              <a:gd name="connsiteY26" fmla="*/ 323850 h 3911600"/>
              <a:gd name="connsiteX27" fmla="*/ 1435100 w 3930650"/>
              <a:gd name="connsiteY27" fmla="*/ 501650 h 3911600"/>
              <a:gd name="connsiteX28" fmla="*/ 1612900 w 3930650"/>
              <a:gd name="connsiteY28" fmla="*/ 692150 h 3911600"/>
              <a:gd name="connsiteX29" fmla="*/ 1790700 w 3930650"/>
              <a:gd name="connsiteY29" fmla="*/ 863600 h 3911600"/>
              <a:gd name="connsiteX30" fmla="*/ 1943100 w 3930650"/>
              <a:gd name="connsiteY30" fmla="*/ 933450 h 3911600"/>
              <a:gd name="connsiteX31" fmla="*/ 2063750 w 3930650"/>
              <a:gd name="connsiteY31" fmla="*/ 965200 h 3911600"/>
              <a:gd name="connsiteX32" fmla="*/ 2330450 w 3930650"/>
              <a:gd name="connsiteY32" fmla="*/ 977900 h 3911600"/>
              <a:gd name="connsiteX33" fmla="*/ 2571750 w 3930650"/>
              <a:gd name="connsiteY33" fmla="*/ 1009650 h 3911600"/>
              <a:gd name="connsiteX34" fmla="*/ 2806700 w 3930650"/>
              <a:gd name="connsiteY34" fmla="*/ 1041400 h 3911600"/>
              <a:gd name="connsiteX35" fmla="*/ 3073400 w 3930650"/>
              <a:gd name="connsiteY35" fmla="*/ 1130300 h 3911600"/>
              <a:gd name="connsiteX36" fmla="*/ 3206750 w 3930650"/>
              <a:gd name="connsiteY36" fmla="*/ 1206500 h 3911600"/>
              <a:gd name="connsiteX37" fmla="*/ 3397250 w 3930650"/>
              <a:gd name="connsiteY37" fmla="*/ 1346200 h 3911600"/>
              <a:gd name="connsiteX38" fmla="*/ 3575050 w 3930650"/>
              <a:gd name="connsiteY38" fmla="*/ 1517650 h 3911600"/>
              <a:gd name="connsiteX39" fmla="*/ 3727450 w 3930650"/>
              <a:gd name="connsiteY39" fmla="*/ 1727200 h 3911600"/>
              <a:gd name="connsiteX40" fmla="*/ 3835400 w 3930650"/>
              <a:gd name="connsiteY40" fmla="*/ 1911350 h 3911600"/>
              <a:gd name="connsiteX41" fmla="*/ 3886200 w 3930650"/>
              <a:gd name="connsiteY41" fmla="*/ 2057400 h 3911600"/>
              <a:gd name="connsiteX42" fmla="*/ 3930650 w 3930650"/>
              <a:gd name="connsiteY42" fmla="*/ 2997200 h 3911600"/>
              <a:gd name="connsiteX43" fmla="*/ 3835400 w 3930650"/>
              <a:gd name="connsiteY43" fmla="*/ 3225800 h 3911600"/>
              <a:gd name="connsiteX44" fmla="*/ 3844925 w 3930650"/>
              <a:gd name="connsiteY44" fmla="*/ 2155825 h 3911600"/>
              <a:gd name="connsiteX45" fmla="*/ 2924175 w 3930650"/>
              <a:gd name="connsiteY45" fmla="*/ 3063875 h 3911600"/>
              <a:gd name="connsiteX46" fmla="*/ 3206750 w 3930650"/>
              <a:gd name="connsiteY46" fmla="*/ 3797300 h 3911600"/>
              <a:gd name="connsiteX47" fmla="*/ 3016250 w 3930650"/>
              <a:gd name="connsiteY47" fmla="*/ 3867150 h 3911600"/>
              <a:gd name="connsiteX48" fmla="*/ 2940050 w 3930650"/>
              <a:gd name="connsiteY48" fmla="*/ 3892550 h 3911600"/>
              <a:gd name="connsiteX49" fmla="*/ 2762250 w 3930650"/>
              <a:gd name="connsiteY49" fmla="*/ 3911600 h 3911600"/>
              <a:gd name="connsiteX0" fmla="*/ 2762250 w 3886200"/>
              <a:gd name="connsiteY0" fmla="*/ 3911600 h 3911600"/>
              <a:gd name="connsiteX1" fmla="*/ 2603500 w 3886200"/>
              <a:gd name="connsiteY1" fmla="*/ 3898900 h 3911600"/>
              <a:gd name="connsiteX2" fmla="*/ 2298700 w 3886200"/>
              <a:gd name="connsiteY2" fmla="*/ 3835400 h 3911600"/>
              <a:gd name="connsiteX3" fmla="*/ 2089150 w 3886200"/>
              <a:gd name="connsiteY3" fmla="*/ 3733800 h 3911600"/>
              <a:gd name="connsiteX4" fmla="*/ 1657350 w 3886200"/>
              <a:gd name="connsiteY4" fmla="*/ 3505200 h 3911600"/>
              <a:gd name="connsiteX5" fmla="*/ 1428750 w 3886200"/>
              <a:gd name="connsiteY5" fmla="*/ 3333750 h 3911600"/>
              <a:gd name="connsiteX6" fmla="*/ 1187450 w 3886200"/>
              <a:gd name="connsiteY6" fmla="*/ 3117850 h 3911600"/>
              <a:gd name="connsiteX7" fmla="*/ 914400 w 3886200"/>
              <a:gd name="connsiteY7" fmla="*/ 2819400 h 3911600"/>
              <a:gd name="connsiteX8" fmla="*/ 692150 w 3886200"/>
              <a:gd name="connsiteY8" fmla="*/ 2546350 h 3911600"/>
              <a:gd name="connsiteX9" fmla="*/ 355600 w 3886200"/>
              <a:gd name="connsiteY9" fmla="*/ 2006600 h 3911600"/>
              <a:gd name="connsiteX10" fmla="*/ 152400 w 3886200"/>
              <a:gd name="connsiteY10" fmla="*/ 1600200 h 3911600"/>
              <a:gd name="connsiteX11" fmla="*/ 31750 w 3886200"/>
              <a:gd name="connsiteY11" fmla="*/ 1238250 h 3911600"/>
              <a:gd name="connsiteX12" fmla="*/ 0 w 3886200"/>
              <a:gd name="connsiteY12" fmla="*/ 1028700 h 3911600"/>
              <a:gd name="connsiteX13" fmla="*/ 6350 w 3886200"/>
              <a:gd name="connsiteY13" fmla="*/ 812800 h 3911600"/>
              <a:gd name="connsiteX14" fmla="*/ 44450 w 3886200"/>
              <a:gd name="connsiteY14" fmla="*/ 628650 h 3911600"/>
              <a:gd name="connsiteX15" fmla="*/ 95250 w 3886200"/>
              <a:gd name="connsiteY15" fmla="*/ 469900 h 3911600"/>
              <a:gd name="connsiteX16" fmla="*/ 190500 w 3886200"/>
              <a:gd name="connsiteY16" fmla="*/ 317500 h 3911600"/>
              <a:gd name="connsiteX17" fmla="*/ 292100 w 3886200"/>
              <a:gd name="connsiteY17" fmla="*/ 228600 h 3911600"/>
              <a:gd name="connsiteX18" fmla="*/ 457200 w 3886200"/>
              <a:gd name="connsiteY18" fmla="*/ 107950 h 3911600"/>
              <a:gd name="connsiteX19" fmla="*/ 584200 w 3886200"/>
              <a:gd name="connsiteY19" fmla="*/ 44450 h 3911600"/>
              <a:gd name="connsiteX20" fmla="*/ 666750 w 3886200"/>
              <a:gd name="connsiteY20" fmla="*/ 19050 h 3911600"/>
              <a:gd name="connsiteX21" fmla="*/ 755650 w 3886200"/>
              <a:gd name="connsiteY21" fmla="*/ 0 h 3911600"/>
              <a:gd name="connsiteX22" fmla="*/ 831850 w 3886200"/>
              <a:gd name="connsiteY22" fmla="*/ 12700 h 3911600"/>
              <a:gd name="connsiteX23" fmla="*/ 908050 w 3886200"/>
              <a:gd name="connsiteY23" fmla="*/ 31750 h 3911600"/>
              <a:gd name="connsiteX24" fmla="*/ 1009650 w 3886200"/>
              <a:gd name="connsiteY24" fmla="*/ 82550 h 3911600"/>
              <a:gd name="connsiteX25" fmla="*/ 1149350 w 3886200"/>
              <a:gd name="connsiteY25" fmla="*/ 196850 h 3911600"/>
              <a:gd name="connsiteX26" fmla="*/ 1282700 w 3886200"/>
              <a:gd name="connsiteY26" fmla="*/ 323850 h 3911600"/>
              <a:gd name="connsiteX27" fmla="*/ 1435100 w 3886200"/>
              <a:gd name="connsiteY27" fmla="*/ 501650 h 3911600"/>
              <a:gd name="connsiteX28" fmla="*/ 1612900 w 3886200"/>
              <a:gd name="connsiteY28" fmla="*/ 692150 h 3911600"/>
              <a:gd name="connsiteX29" fmla="*/ 1790700 w 3886200"/>
              <a:gd name="connsiteY29" fmla="*/ 863600 h 3911600"/>
              <a:gd name="connsiteX30" fmla="*/ 1943100 w 3886200"/>
              <a:gd name="connsiteY30" fmla="*/ 933450 h 3911600"/>
              <a:gd name="connsiteX31" fmla="*/ 2063750 w 3886200"/>
              <a:gd name="connsiteY31" fmla="*/ 965200 h 3911600"/>
              <a:gd name="connsiteX32" fmla="*/ 2330450 w 3886200"/>
              <a:gd name="connsiteY32" fmla="*/ 977900 h 3911600"/>
              <a:gd name="connsiteX33" fmla="*/ 2571750 w 3886200"/>
              <a:gd name="connsiteY33" fmla="*/ 1009650 h 3911600"/>
              <a:gd name="connsiteX34" fmla="*/ 2806700 w 3886200"/>
              <a:gd name="connsiteY34" fmla="*/ 1041400 h 3911600"/>
              <a:gd name="connsiteX35" fmla="*/ 3073400 w 3886200"/>
              <a:gd name="connsiteY35" fmla="*/ 1130300 h 3911600"/>
              <a:gd name="connsiteX36" fmla="*/ 3206750 w 3886200"/>
              <a:gd name="connsiteY36" fmla="*/ 1206500 h 3911600"/>
              <a:gd name="connsiteX37" fmla="*/ 3397250 w 3886200"/>
              <a:gd name="connsiteY37" fmla="*/ 1346200 h 3911600"/>
              <a:gd name="connsiteX38" fmla="*/ 3575050 w 3886200"/>
              <a:gd name="connsiteY38" fmla="*/ 1517650 h 3911600"/>
              <a:gd name="connsiteX39" fmla="*/ 3727450 w 3886200"/>
              <a:gd name="connsiteY39" fmla="*/ 1727200 h 3911600"/>
              <a:gd name="connsiteX40" fmla="*/ 3835400 w 3886200"/>
              <a:gd name="connsiteY40" fmla="*/ 1911350 h 3911600"/>
              <a:gd name="connsiteX41" fmla="*/ 3886200 w 3886200"/>
              <a:gd name="connsiteY41" fmla="*/ 2057400 h 3911600"/>
              <a:gd name="connsiteX42" fmla="*/ 3835400 w 3886200"/>
              <a:gd name="connsiteY42" fmla="*/ 3225800 h 3911600"/>
              <a:gd name="connsiteX43" fmla="*/ 3844925 w 3886200"/>
              <a:gd name="connsiteY43" fmla="*/ 2155825 h 3911600"/>
              <a:gd name="connsiteX44" fmla="*/ 2924175 w 3886200"/>
              <a:gd name="connsiteY44" fmla="*/ 3063875 h 3911600"/>
              <a:gd name="connsiteX45" fmla="*/ 3206750 w 3886200"/>
              <a:gd name="connsiteY45" fmla="*/ 3797300 h 3911600"/>
              <a:gd name="connsiteX46" fmla="*/ 3016250 w 3886200"/>
              <a:gd name="connsiteY46" fmla="*/ 3867150 h 3911600"/>
              <a:gd name="connsiteX47" fmla="*/ 2940050 w 3886200"/>
              <a:gd name="connsiteY47" fmla="*/ 3892550 h 3911600"/>
              <a:gd name="connsiteX48" fmla="*/ 2762250 w 3886200"/>
              <a:gd name="connsiteY48" fmla="*/ 3911600 h 3911600"/>
              <a:gd name="connsiteX0" fmla="*/ 2762250 w 3886200"/>
              <a:gd name="connsiteY0" fmla="*/ 3911600 h 3911600"/>
              <a:gd name="connsiteX1" fmla="*/ 2603500 w 3886200"/>
              <a:gd name="connsiteY1" fmla="*/ 3898900 h 3911600"/>
              <a:gd name="connsiteX2" fmla="*/ 2298700 w 3886200"/>
              <a:gd name="connsiteY2" fmla="*/ 3835400 h 3911600"/>
              <a:gd name="connsiteX3" fmla="*/ 2089150 w 3886200"/>
              <a:gd name="connsiteY3" fmla="*/ 3733800 h 3911600"/>
              <a:gd name="connsiteX4" fmla="*/ 1657350 w 3886200"/>
              <a:gd name="connsiteY4" fmla="*/ 3505200 h 3911600"/>
              <a:gd name="connsiteX5" fmla="*/ 1428750 w 3886200"/>
              <a:gd name="connsiteY5" fmla="*/ 3333750 h 3911600"/>
              <a:gd name="connsiteX6" fmla="*/ 1187450 w 3886200"/>
              <a:gd name="connsiteY6" fmla="*/ 3117850 h 3911600"/>
              <a:gd name="connsiteX7" fmla="*/ 914400 w 3886200"/>
              <a:gd name="connsiteY7" fmla="*/ 2819400 h 3911600"/>
              <a:gd name="connsiteX8" fmla="*/ 692150 w 3886200"/>
              <a:gd name="connsiteY8" fmla="*/ 2546350 h 3911600"/>
              <a:gd name="connsiteX9" fmla="*/ 355600 w 3886200"/>
              <a:gd name="connsiteY9" fmla="*/ 2006600 h 3911600"/>
              <a:gd name="connsiteX10" fmla="*/ 152400 w 3886200"/>
              <a:gd name="connsiteY10" fmla="*/ 1600200 h 3911600"/>
              <a:gd name="connsiteX11" fmla="*/ 31750 w 3886200"/>
              <a:gd name="connsiteY11" fmla="*/ 1238250 h 3911600"/>
              <a:gd name="connsiteX12" fmla="*/ 0 w 3886200"/>
              <a:gd name="connsiteY12" fmla="*/ 1028700 h 3911600"/>
              <a:gd name="connsiteX13" fmla="*/ 6350 w 3886200"/>
              <a:gd name="connsiteY13" fmla="*/ 812800 h 3911600"/>
              <a:gd name="connsiteX14" fmla="*/ 44450 w 3886200"/>
              <a:gd name="connsiteY14" fmla="*/ 628650 h 3911600"/>
              <a:gd name="connsiteX15" fmla="*/ 95250 w 3886200"/>
              <a:gd name="connsiteY15" fmla="*/ 469900 h 3911600"/>
              <a:gd name="connsiteX16" fmla="*/ 190500 w 3886200"/>
              <a:gd name="connsiteY16" fmla="*/ 317500 h 3911600"/>
              <a:gd name="connsiteX17" fmla="*/ 292100 w 3886200"/>
              <a:gd name="connsiteY17" fmla="*/ 228600 h 3911600"/>
              <a:gd name="connsiteX18" fmla="*/ 457200 w 3886200"/>
              <a:gd name="connsiteY18" fmla="*/ 107950 h 3911600"/>
              <a:gd name="connsiteX19" fmla="*/ 584200 w 3886200"/>
              <a:gd name="connsiteY19" fmla="*/ 44450 h 3911600"/>
              <a:gd name="connsiteX20" fmla="*/ 666750 w 3886200"/>
              <a:gd name="connsiteY20" fmla="*/ 19050 h 3911600"/>
              <a:gd name="connsiteX21" fmla="*/ 755650 w 3886200"/>
              <a:gd name="connsiteY21" fmla="*/ 0 h 3911600"/>
              <a:gd name="connsiteX22" fmla="*/ 831850 w 3886200"/>
              <a:gd name="connsiteY22" fmla="*/ 12700 h 3911600"/>
              <a:gd name="connsiteX23" fmla="*/ 908050 w 3886200"/>
              <a:gd name="connsiteY23" fmla="*/ 31750 h 3911600"/>
              <a:gd name="connsiteX24" fmla="*/ 1009650 w 3886200"/>
              <a:gd name="connsiteY24" fmla="*/ 82550 h 3911600"/>
              <a:gd name="connsiteX25" fmla="*/ 1149350 w 3886200"/>
              <a:gd name="connsiteY25" fmla="*/ 196850 h 3911600"/>
              <a:gd name="connsiteX26" fmla="*/ 1282700 w 3886200"/>
              <a:gd name="connsiteY26" fmla="*/ 323850 h 3911600"/>
              <a:gd name="connsiteX27" fmla="*/ 1435100 w 3886200"/>
              <a:gd name="connsiteY27" fmla="*/ 501650 h 3911600"/>
              <a:gd name="connsiteX28" fmla="*/ 1612900 w 3886200"/>
              <a:gd name="connsiteY28" fmla="*/ 692150 h 3911600"/>
              <a:gd name="connsiteX29" fmla="*/ 1790700 w 3886200"/>
              <a:gd name="connsiteY29" fmla="*/ 863600 h 3911600"/>
              <a:gd name="connsiteX30" fmla="*/ 1943100 w 3886200"/>
              <a:gd name="connsiteY30" fmla="*/ 933450 h 3911600"/>
              <a:gd name="connsiteX31" fmla="*/ 2063750 w 3886200"/>
              <a:gd name="connsiteY31" fmla="*/ 965200 h 3911600"/>
              <a:gd name="connsiteX32" fmla="*/ 2330450 w 3886200"/>
              <a:gd name="connsiteY32" fmla="*/ 977900 h 3911600"/>
              <a:gd name="connsiteX33" fmla="*/ 2571750 w 3886200"/>
              <a:gd name="connsiteY33" fmla="*/ 1009650 h 3911600"/>
              <a:gd name="connsiteX34" fmla="*/ 2806700 w 3886200"/>
              <a:gd name="connsiteY34" fmla="*/ 1041400 h 3911600"/>
              <a:gd name="connsiteX35" fmla="*/ 3073400 w 3886200"/>
              <a:gd name="connsiteY35" fmla="*/ 1130300 h 3911600"/>
              <a:gd name="connsiteX36" fmla="*/ 3206750 w 3886200"/>
              <a:gd name="connsiteY36" fmla="*/ 1206500 h 3911600"/>
              <a:gd name="connsiteX37" fmla="*/ 3397250 w 3886200"/>
              <a:gd name="connsiteY37" fmla="*/ 1346200 h 3911600"/>
              <a:gd name="connsiteX38" fmla="*/ 3575050 w 3886200"/>
              <a:gd name="connsiteY38" fmla="*/ 1517650 h 3911600"/>
              <a:gd name="connsiteX39" fmla="*/ 3727450 w 3886200"/>
              <a:gd name="connsiteY39" fmla="*/ 1727200 h 3911600"/>
              <a:gd name="connsiteX40" fmla="*/ 3835400 w 3886200"/>
              <a:gd name="connsiteY40" fmla="*/ 1911350 h 3911600"/>
              <a:gd name="connsiteX41" fmla="*/ 3886200 w 3886200"/>
              <a:gd name="connsiteY41" fmla="*/ 2057400 h 3911600"/>
              <a:gd name="connsiteX42" fmla="*/ 3844925 w 3886200"/>
              <a:gd name="connsiteY42" fmla="*/ 2155825 h 3911600"/>
              <a:gd name="connsiteX43" fmla="*/ 2924175 w 3886200"/>
              <a:gd name="connsiteY43" fmla="*/ 3063875 h 3911600"/>
              <a:gd name="connsiteX44" fmla="*/ 3206750 w 3886200"/>
              <a:gd name="connsiteY44" fmla="*/ 3797300 h 3911600"/>
              <a:gd name="connsiteX45" fmla="*/ 3016250 w 3886200"/>
              <a:gd name="connsiteY45" fmla="*/ 3867150 h 3911600"/>
              <a:gd name="connsiteX46" fmla="*/ 2940050 w 3886200"/>
              <a:gd name="connsiteY46" fmla="*/ 3892550 h 3911600"/>
              <a:gd name="connsiteX47" fmla="*/ 2762250 w 3886200"/>
              <a:gd name="connsiteY47" fmla="*/ 3911600 h 3911600"/>
              <a:gd name="connsiteX0" fmla="*/ 2762250 w 3886200"/>
              <a:gd name="connsiteY0" fmla="*/ 3911600 h 3911600"/>
              <a:gd name="connsiteX1" fmla="*/ 2603500 w 3886200"/>
              <a:gd name="connsiteY1" fmla="*/ 3898900 h 3911600"/>
              <a:gd name="connsiteX2" fmla="*/ 2298700 w 3886200"/>
              <a:gd name="connsiteY2" fmla="*/ 3835400 h 3911600"/>
              <a:gd name="connsiteX3" fmla="*/ 2089150 w 3886200"/>
              <a:gd name="connsiteY3" fmla="*/ 3733800 h 3911600"/>
              <a:gd name="connsiteX4" fmla="*/ 1657350 w 3886200"/>
              <a:gd name="connsiteY4" fmla="*/ 3505200 h 3911600"/>
              <a:gd name="connsiteX5" fmla="*/ 1428750 w 3886200"/>
              <a:gd name="connsiteY5" fmla="*/ 3333750 h 3911600"/>
              <a:gd name="connsiteX6" fmla="*/ 1187450 w 3886200"/>
              <a:gd name="connsiteY6" fmla="*/ 3117850 h 3911600"/>
              <a:gd name="connsiteX7" fmla="*/ 914400 w 3886200"/>
              <a:gd name="connsiteY7" fmla="*/ 2819400 h 3911600"/>
              <a:gd name="connsiteX8" fmla="*/ 692150 w 3886200"/>
              <a:gd name="connsiteY8" fmla="*/ 2546350 h 3911600"/>
              <a:gd name="connsiteX9" fmla="*/ 355600 w 3886200"/>
              <a:gd name="connsiteY9" fmla="*/ 2006600 h 3911600"/>
              <a:gd name="connsiteX10" fmla="*/ 152400 w 3886200"/>
              <a:gd name="connsiteY10" fmla="*/ 1600200 h 3911600"/>
              <a:gd name="connsiteX11" fmla="*/ 31750 w 3886200"/>
              <a:gd name="connsiteY11" fmla="*/ 1238250 h 3911600"/>
              <a:gd name="connsiteX12" fmla="*/ 0 w 3886200"/>
              <a:gd name="connsiteY12" fmla="*/ 1028700 h 3911600"/>
              <a:gd name="connsiteX13" fmla="*/ 6350 w 3886200"/>
              <a:gd name="connsiteY13" fmla="*/ 812800 h 3911600"/>
              <a:gd name="connsiteX14" fmla="*/ 44450 w 3886200"/>
              <a:gd name="connsiteY14" fmla="*/ 628650 h 3911600"/>
              <a:gd name="connsiteX15" fmla="*/ 95250 w 3886200"/>
              <a:gd name="connsiteY15" fmla="*/ 469900 h 3911600"/>
              <a:gd name="connsiteX16" fmla="*/ 190500 w 3886200"/>
              <a:gd name="connsiteY16" fmla="*/ 317500 h 3911600"/>
              <a:gd name="connsiteX17" fmla="*/ 292100 w 3886200"/>
              <a:gd name="connsiteY17" fmla="*/ 228600 h 3911600"/>
              <a:gd name="connsiteX18" fmla="*/ 457200 w 3886200"/>
              <a:gd name="connsiteY18" fmla="*/ 107950 h 3911600"/>
              <a:gd name="connsiteX19" fmla="*/ 584200 w 3886200"/>
              <a:gd name="connsiteY19" fmla="*/ 44450 h 3911600"/>
              <a:gd name="connsiteX20" fmla="*/ 666750 w 3886200"/>
              <a:gd name="connsiteY20" fmla="*/ 19050 h 3911600"/>
              <a:gd name="connsiteX21" fmla="*/ 755650 w 3886200"/>
              <a:gd name="connsiteY21" fmla="*/ 0 h 3911600"/>
              <a:gd name="connsiteX22" fmla="*/ 831850 w 3886200"/>
              <a:gd name="connsiteY22" fmla="*/ 12700 h 3911600"/>
              <a:gd name="connsiteX23" fmla="*/ 908050 w 3886200"/>
              <a:gd name="connsiteY23" fmla="*/ 31750 h 3911600"/>
              <a:gd name="connsiteX24" fmla="*/ 1009650 w 3886200"/>
              <a:gd name="connsiteY24" fmla="*/ 82550 h 3911600"/>
              <a:gd name="connsiteX25" fmla="*/ 1149350 w 3886200"/>
              <a:gd name="connsiteY25" fmla="*/ 196850 h 3911600"/>
              <a:gd name="connsiteX26" fmla="*/ 1282700 w 3886200"/>
              <a:gd name="connsiteY26" fmla="*/ 323850 h 3911600"/>
              <a:gd name="connsiteX27" fmla="*/ 1435100 w 3886200"/>
              <a:gd name="connsiteY27" fmla="*/ 501650 h 3911600"/>
              <a:gd name="connsiteX28" fmla="*/ 1612900 w 3886200"/>
              <a:gd name="connsiteY28" fmla="*/ 692150 h 3911600"/>
              <a:gd name="connsiteX29" fmla="*/ 1790700 w 3886200"/>
              <a:gd name="connsiteY29" fmla="*/ 863600 h 3911600"/>
              <a:gd name="connsiteX30" fmla="*/ 1943100 w 3886200"/>
              <a:gd name="connsiteY30" fmla="*/ 933450 h 3911600"/>
              <a:gd name="connsiteX31" fmla="*/ 2063750 w 3886200"/>
              <a:gd name="connsiteY31" fmla="*/ 965200 h 3911600"/>
              <a:gd name="connsiteX32" fmla="*/ 2330450 w 3886200"/>
              <a:gd name="connsiteY32" fmla="*/ 977900 h 3911600"/>
              <a:gd name="connsiteX33" fmla="*/ 2571750 w 3886200"/>
              <a:gd name="connsiteY33" fmla="*/ 1009650 h 3911600"/>
              <a:gd name="connsiteX34" fmla="*/ 2806700 w 3886200"/>
              <a:gd name="connsiteY34" fmla="*/ 1041400 h 3911600"/>
              <a:gd name="connsiteX35" fmla="*/ 3073400 w 3886200"/>
              <a:gd name="connsiteY35" fmla="*/ 1130300 h 3911600"/>
              <a:gd name="connsiteX36" fmla="*/ 3206750 w 3886200"/>
              <a:gd name="connsiteY36" fmla="*/ 1206500 h 3911600"/>
              <a:gd name="connsiteX37" fmla="*/ 3397250 w 3886200"/>
              <a:gd name="connsiteY37" fmla="*/ 1346200 h 3911600"/>
              <a:gd name="connsiteX38" fmla="*/ 3575050 w 3886200"/>
              <a:gd name="connsiteY38" fmla="*/ 1517650 h 3911600"/>
              <a:gd name="connsiteX39" fmla="*/ 3727450 w 3886200"/>
              <a:gd name="connsiteY39" fmla="*/ 1727200 h 3911600"/>
              <a:gd name="connsiteX40" fmla="*/ 3835400 w 3886200"/>
              <a:gd name="connsiteY40" fmla="*/ 1911350 h 3911600"/>
              <a:gd name="connsiteX41" fmla="*/ 3886200 w 3886200"/>
              <a:gd name="connsiteY41" fmla="*/ 2095500 h 3911600"/>
              <a:gd name="connsiteX42" fmla="*/ 3844925 w 3886200"/>
              <a:gd name="connsiteY42" fmla="*/ 2155825 h 3911600"/>
              <a:gd name="connsiteX43" fmla="*/ 2924175 w 3886200"/>
              <a:gd name="connsiteY43" fmla="*/ 3063875 h 3911600"/>
              <a:gd name="connsiteX44" fmla="*/ 3206750 w 3886200"/>
              <a:gd name="connsiteY44" fmla="*/ 3797300 h 3911600"/>
              <a:gd name="connsiteX45" fmla="*/ 3016250 w 3886200"/>
              <a:gd name="connsiteY45" fmla="*/ 3867150 h 3911600"/>
              <a:gd name="connsiteX46" fmla="*/ 2940050 w 3886200"/>
              <a:gd name="connsiteY46" fmla="*/ 3892550 h 3911600"/>
              <a:gd name="connsiteX47" fmla="*/ 2762250 w 3886200"/>
              <a:gd name="connsiteY47" fmla="*/ 3911600 h 3911600"/>
              <a:gd name="connsiteX0" fmla="*/ 2762250 w 3914775"/>
              <a:gd name="connsiteY0" fmla="*/ 3911600 h 3911600"/>
              <a:gd name="connsiteX1" fmla="*/ 2603500 w 3914775"/>
              <a:gd name="connsiteY1" fmla="*/ 3898900 h 3911600"/>
              <a:gd name="connsiteX2" fmla="*/ 2298700 w 3914775"/>
              <a:gd name="connsiteY2" fmla="*/ 3835400 h 3911600"/>
              <a:gd name="connsiteX3" fmla="*/ 2089150 w 3914775"/>
              <a:gd name="connsiteY3" fmla="*/ 3733800 h 3911600"/>
              <a:gd name="connsiteX4" fmla="*/ 1657350 w 3914775"/>
              <a:gd name="connsiteY4" fmla="*/ 3505200 h 3911600"/>
              <a:gd name="connsiteX5" fmla="*/ 1428750 w 3914775"/>
              <a:gd name="connsiteY5" fmla="*/ 3333750 h 3911600"/>
              <a:gd name="connsiteX6" fmla="*/ 1187450 w 3914775"/>
              <a:gd name="connsiteY6" fmla="*/ 3117850 h 3911600"/>
              <a:gd name="connsiteX7" fmla="*/ 914400 w 3914775"/>
              <a:gd name="connsiteY7" fmla="*/ 2819400 h 3911600"/>
              <a:gd name="connsiteX8" fmla="*/ 692150 w 3914775"/>
              <a:gd name="connsiteY8" fmla="*/ 2546350 h 3911600"/>
              <a:gd name="connsiteX9" fmla="*/ 355600 w 3914775"/>
              <a:gd name="connsiteY9" fmla="*/ 2006600 h 3911600"/>
              <a:gd name="connsiteX10" fmla="*/ 152400 w 3914775"/>
              <a:gd name="connsiteY10" fmla="*/ 1600200 h 3911600"/>
              <a:gd name="connsiteX11" fmla="*/ 31750 w 3914775"/>
              <a:gd name="connsiteY11" fmla="*/ 1238250 h 3911600"/>
              <a:gd name="connsiteX12" fmla="*/ 0 w 3914775"/>
              <a:gd name="connsiteY12" fmla="*/ 1028700 h 3911600"/>
              <a:gd name="connsiteX13" fmla="*/ 6350 w 3914775"/>
              <a:gd name="connsiteY13" fmla="*/ 812800 h 3911600"/>
              <a:gd name="connsiteX14" fmla="*/ 44450 w 3914775"/>
              <a:gd name="connsiteY14" fmla="*/ 628650 h 3911600"/>
              <a:gd name="connsiteX15" fmla="*/ 95250 w 3914775"/>
              <a:gd name="connsiteY15" fmla="*/ 469900 h 3911600"/>
              <a:gd name="connsiteX16" fmla="*/ 190500 w 3914775"/>
              <a:gd name="connsiteY16" fmla="*/ 317500 h 3911600"/>
              <a:gd name="connsiteX17" fmla="*/ 292100 w 3914775"/>
              <a:gd name="connsiteY17" fmla="*/ 228600 h 3911600"/>
              <a:gd name="connsiteX18" fmla="*/ 457200 w 3914775"/>
              <a:gd name="connsiteY18" fmla="*/ 107950 h 3911600"/>
              <a:gd name="connsiteX19" fmla="*/ 584200 w 3914775"/>
              <a:gd name="connsiteY19" fmla="*/ 44450 h 3911600"/>
              <a:gd name="connsiteX20" fmla="*/ 666750 w 3914775"/>
              <a:gd name="connsiteY20" fmla="*/ 19050 h 3911600"/>
              <a:gd name="connsiteX21" fmla="*/ 755650 w 3914775"/>
              <a:gd name="connsiteY21" fmla="*/ 0 h 3911600"/>
              <a:gd name="connsiteX22" fmla="*/ 831850 w 3914775"/>
              <a:gd name="connsiteY22" fmla="*/ 12700 h 3911600"/>
              <a:gd name="connsiteX23" fmla="*/ 908050 w 3914775"/>
              <a:gd name="connsiteY23" fmla="*/ 31750 h 3911600"/>
              <a:gd name="connsiteX24" fmla="*/ 1009650 w 3914775"/>
              <a:gd name="connsiteY24" fmla="*/ 82550 h 3911600"/>
              <a:gd name="connsiteX25" fmla="*/ 1149350 w 3914775"/>
              <a:gd name="connsiteY25" fmla="*/ 196850 h 3911600"/>
              <a:gd name="connsiteX26" fmla="*/ 1282700 w 3914775"/>
              <a:gd name="connsiteY26" fmla="*/ 323850 h 3911600"/>
              <a:gd name="connsiteX27" fmla="*/ 1435100 w 3914775"/>
              <a:gd name="connsiteY27" fmla="*/ 501650 h 3911600"/>
              <a:gd name="connsiteX28" fmla="*/ 1612900 w 3914775"/>
              <a:gd name="connsiteY28" fmla="*/ 692150 h 3911600"/>
              <a:gd name="connsiteX29" fmla="*/ 1790700 w 3914775"/>
              <a:gd name="connsiteY29" fmla="*/ 863600 h 3911600"/>
              <a:gd name="connsiteX30" fmla="*/ 1943100 w 3914775"/>
              <a:gd name="connsiteY30" fmla="*/ 933450 h 3911600"/>
              <a:gd name="connsiteX31" fmla="*/ 2063750 w 3914775"/>
              <a:gd name="connsiteY31" fmla="*/ 965200 h 3911600"/>
              <a:gd name="connsiteX32" fmla="*/ 2330450 w 3914775"/>
              <a:gd name="connsiteY32" fmla="*/ 977900 h 3911600"/>
              <a:gd name="connsiteX33" fmla="*/ 2571750 w 3914775"/>
              <a:gd name="connsiteY33" fmla="*/ 1009650 h 3911600"/>
              <a:gd name="connsiteX34" fmla="*/ 2806700 w 3914775"/>
              <a:gd name="connsiteY34" fmla="*/ 1041400 h 3911600"/>
              <a:gd name="connsiteX35" fmla="*/ 3073400 w 3914775"/>
              <a:gd name="connsiteY35" fmla="*/ 1130300 h 3911600"/>
              <a:gd name="connsiteX36" fmla="*/ 3206750 w 3914775"/>
              <a:gd name="connsiteY36" fmla="*/ 1206500 h 3911600"/>
              <a:gd name="connsiteX37" fmla="*/ 3397250 w 3914775"/>
              <a:gd name="connsiteY37" fmla="*/ 1346200 h 3911600"/>
              <a:gd name="connsiteX38" fmla="*/ 3575050 w 3914775"/>
              <a:gd name="connsiteY38" fmla="*/ 1517650 h 3911600"/>
              <a:gd name="connsiteX39" fmla="*/ 3727450 w 3914775"/>
              <a:gd name="connsiteY39" fmla="*/ 1727200 h 3911600"/>
              <a:gd name="connsiteX40" fmla="*/ 3835400 w 3914775"/>
              <a:gd name="connsiteY40" fmla="*/ 1911350 h 3911600"/>
              <a:gd name="connsiteX41" fmla="*/ 3914775 w 3914775"/>
              <a:gd name="connsiteY41" fmla="*/ 2114550 h 3911600"/>
              <a:gd name="connsiteX42" fmla="*/ 3844925 w 3914775"/>
              <a:gd name="connsiteY42" fmla="*/ 2155825 h 3911600"/>
              <a:gd name="connsiteX43" fmla="*/ 2924175 w 3914775"/>
              <a:gd name="connsiteY43" fmla="*/ 3063875 h 3911600"/>
              <a:gd name="connsiteX44" fmla="*/ 3206750 w 3914775"/>
              <a:gd name="connsiteY44" fmla="*/ 3797300 h 3911600"/>
              <a:gd name="connsiteX45" fmla="*/ 3016250 w 3914775"/>
              <a:gd name="connsiteY45" fmla="*/ 3867150 h 3911600"/>
              <a:gd name="connsiteX46" fmla="*/ 2940050 w 3914775"/>
              <a:gd name="connsiteY46" fmla="*/ 3892550 h 3911600"/>
              <a:gd name="connsiteX47" fmla="*/ 2762250 w 3914775"/>
              <a:gd name="connsiteY47" fmla="*/ 3911600 h 3911600"/>
              <a:gd name="connsiteX0" fmla="*/ 2762250 w 3914775"/>
              <a:gd name="connsiteY0" fmla="*/ 3911600 h 3911600"/>
              <a:gd name="connsiteX1" fmla="*/ 2603500 w 3914775"/>
              <a:gd name="connsiteY1" fmla="*/ 3898900 h 3911600"/>
              <a:gd name="connsiteX2" fmla="*/ 2174875 w 3914775"/>
              <a:gd name="connsiteY2" fmla="*/ 3797300 h 3911600"/>
              <a:gd name="connsiteX3" fmla="*/ 2089150 w 3914775"/>
              <a:gd name="connsiteY3" fmla="*/ 3733800 h 3911600"/>
              <a:gd name="connsiteX4" fmla="*/ 1657350 w 3914775"/>
              <a:gd name="connsiteY4" fmla="*/ 3505200 h 3911600"/>
              <a:gd name="connsiteX5" fmla="*/ 1428750 w 3914775"/>
              <a:gd name="connsiteY5" fmla="*/ 3333750 h 3911600"/>
              <a:gd name="connsiteX6" fmla="*/ 1187450 w 3914775"/>
              <a:gd name="connsiteY6" fmla="*/ 3117850 h 3911600"/>
              <a:gd name="connsiteX7" fmla="*/ 914400 w 3914775"/>
              <a:gd name="connsiteY7" fmla="*/ 2819400 h 3911600"/>
              <a:gd name="connsiteX8" fmla="*/ 692150 w 3914775"/>
              <a:gd name="connsiteY8" fmla="*/ 2546350 h 3911600"/>
              <a:gd name="connsiteX9" fmla="*/ 355600 w 3914775"/>
              <a:gd name="connsiteY9" fmla="*/ 2006600 h 3911600"/>
              <a:gd name="connsiteX10" fmla="*/ 152400 w 3914775"/>
              <a:gd name="connsiteY10" fmla="*/ 1600200 h 3911600"/>
              <a:gd name="connsiteX11" fmla="*/ 31750 w 3914775"/>
              <a:gd name="connsiteY11" fmla="*/ 1238250 h 3911600"/>
              <a:gd name="connsiteX12" fmla="*/ 0 w 3914775"/>
              <a:gd name="connsiteY12" fmla="*/ 1028700 h 3911600"/>
              <a:gd name="connsiteX13" fmla="*/ 6350 w 3914775"/>
              <a:gd name="connsiteY13" fmla="*/ 812800 h 3911600"/>
              <a:gd name="connsiteX14" fmla="*/ 44450 w 3914775"/>
              <a:gd name="connsiteY14" fmla="*/ 628650 h 3911600"/>
              <a:gd name="connsiteX15" fmla="*/ 95250 w 3914775"/>
              <a:gd name="connsiteY15" fmla="*/ 469900 h 3911600"/>
              <a:gd name="connsiteX16" fmla="*/ 190500 w 3914775"/>
              <a:gd name="connsiteY16" fmla="*/ 317500 h 3911600"/>
              <a:gd name="connsiteX17" fmla="*/ 292100 w 3914775"/>
              <a:gd name="connsiteY17" fmla="*/ 228600 h 3911600"/>
              <a:gd name="connsiteX18" fmla="*/ 457200 w 3914775"/>
              <a:gd name="connsiteY18" fmla="*/ 107950 h 3911600"/>
              <a:gd name="connsiteX19" fmla="*/ 584200 w 3914775"/>
              <a:gd name="connsiteY19" fmla="*/ 44450 h 3911600"/>
              <a:gd name="connsiteX20" fmla="*/ 666750 w 3914775"/>
              <a:gd name="connsiteY20" fmla="*/ 19050 h 3911600"/>
              <a:gd name="connsiteX21" fmla="*/ 755650 w 3914775"/>
              <a:gd name="connsiteY21" fmla="*/ 0 h 3911600"/>
              <a:gd name="connsiteX22" fmla="*/ 831850 w 3914775"/>
              <a:gd name="connsiteY22" fmla="*/ 12700 h 3911600"/>
              <a:gd name="connsiteX23" fmla="*/ 908050 w 3914775"/>
              <a:gd name="connsiteY23" fmla="*/ 31750 h 3911600"/>
              <a:gd name="connsiteX24" fmla="*/ 1009650 w 3914775"/>
              <a:gd name="connsiteY24" fmla="*/ 82550 h 3911600"/>
              <a:gd name="connsiteX25" fmla="*/ 1149350 w 3914775"/>
              <a:gd name="connsiteY25" fmla="*/ 196850 h 3911600"/>
              <a:gd name="connsiteX26" fmla="*/ 1282700 w 3914775"/>
              <a:gd name="connsiteY26" fmla="*/ 323850 h 3911600"/>
              <a:gd name="connsiteX27" fmla="*/ 1435100 w 3914775"/>
              <a:gd name="connsiteY27" fmla="*/ 501650 h 3911600"/>
              <a:gd name="connsiteX28" fmla="*/ 1612900 w 3914775"/>
              <a:gd name="connsiteY28" fmla="*/ 692150 h 3911600"/>
              <a:gd name="connsiteX29" fmla="*/ 1790700 w 3914775"/>
              <a:gd name="connsiteY29" fmla="*/ 863600 h 3911600"/>
              <a:gd name="connsiteX30" fmla="*/ 1943100 w 3914775"/>
              <a:gd name="connsiteY30" fmla="*/ 933450 h 3911600"/>
              <a:gd name="connsiteX31" fmla="*/ 2063750 w 3914775"/>
              <a:gd name="connsiteY31" fmla="*/ 965200 h 3911600"/>
              <a:gd name="connsiteX32" fmla="*/ 2330450 w 3914775"/>
              <a:gd name="connsiteY32" fmla="*/ 977900 h 3911600"/>
              <a:gd name="connsiteX33" fmla="*/ 2571750 w 3914775"/>
              <a:gd name="connsiteY33" fmla="*/ 1009650 h 3911600"/>
              <a:gd name="connsiteX34" fmla="*/ 2806700 w 3914775"/>
              <a:gd name="connsiteY34" fmla="*/ 1041400 h 3911600"/>
              <a:gd name="connsiteX35" fmla="*/ 3073400 w 3914775"/>
              <a:gd name="connsiteY35" fmla="*/ 1130300 h 3911600"/>
              <a:gd name="connsiteX36" fmla="*/ 3206750 w 3914775"/>
              <a:gd name="connsiteY36" fmla="*/ 1206500 h 3911600"/>
              <a:gd name="connsiteX37" fmla="*/ 3397250 w 3914775"/>
              <a:gd name="connsiteY37" fmla="*/ 1346200 h 3911600"/>
              <a:gd name="connsiteX38" fmla="*/ 3575050 w 3914775"/>
              <a:gd name="connsiteY38" fmla="*/ 1517650 h 3911600"/>
              <a:gd name="connsiteX39" fmla="*/ 3727450 w 3914775"/>
              <a:gd name="connsiteY39" fmla="*/ 1727200 h 3911600"/>
              <a:gd name="connsiteX40" fmla="*/ 3835400 w 3914775"/>
              <a:gd name="connsiteY40" fmla="*/ 1911350 h 3911600"/>
              <a:gd name="connsiteX41" fmla="*/ 3914775 w 3914775"/>
              <a:gd name="connsiteY41" fmla="*/ 2114550 h 3911600"/>
              <a:gd name="connsiteX42" fmla="*/ 3844925 w 3914775"/>
              <a:gd name="connsiteY42" fmla="*/ 2155825 h 3911600"/>
              <a:gd name="connsiteX43" fmla="*/ 2924175 w 3914775"/>
              <a:gd name="connsiteY43" fmla="*/ 3063875 h 3911600"/>
              <a:gd name="connsiteX44" fmla="*/ 3206750 w 3914775"/>
              <a:gd name="connsiteY44" fmla="*/ 3797300 h 3911600"/>
              <a:gd name="connsiteX45" fmla="*/ 3016250 w 3914775"/>
              <a:gd name="connsiteY45" fmla="*/ 3867150 h 3911600"/>
              <a:gd name="connsiteX46" fmla="*/ 2940050 w 3914775"/>
              <a:gd name="connsiteY46" fmla="*/ 3892550 h 3911600"/>
              <a:gd name="connsiteX47" fmla="*/ 2762250 w 3914775"/>
              <a:gd name="connsiteY47" fmla="*/ 3911600 h 3911600"/>
              <a:gd name="connsiteX0" fmla="*/ 2762250 w 3914775"/>
              <a:gd name="connsiteY0" fmla="*/ 3911600 h 3911600"/>
              <a:gd name="connsiteX1" fmla="*/ 2555875 w 3914775"/>
              <a:gd name="connsiteY1" fmla="*/ 3403600 h 3911600"/>
              <a:gd name="connsiteX2" fmla="*/ 2174875 w 3914775"/>
              <a:gd name="connsiteY2" fmla="*/ 3797300 h 3911600"/>
              <a:gd name="connsiteX3" fmla="*/ 2089150 w 3914775"/>
              <a:gd name="connsiteY3" fmla="*/ 3733800 h 3911600"/>
              <a:gd name="connsiteX4" fmla="*/ 1657350 w 3914775"/>
              <a:gd name="connsiteY4" fmla="*/ 3505200 h 3911600"/>
              <a:gd name="connsiteX5" fmla="*/ 1428750 w 3914775"/>
              <a:gd name="connsiteY5" fmla="*/ 3333750 h 3911600"/>
              <a:gd name="connsiteX6" fmla="*/ 1187450 w 3914775"/>
              <a:gd name="connsiteY6" fmla="*/ 3117850 h 3911600"/>
              <a:gd name="connsiteX7" fmla="*/ 914400 w 3914775"/>
              <a:gd name="connsiteY7" fmla="*/ 2819400 h 3911600"/>
              <a:gd name="connsiteX8" fmla="*/ 692150 w 3914775"/>
              <a:gd name="connsiteY8" fmla="*/ 2546350 h 3911600"/>
              <a:gd name="connsiteX9" fmla="*/ 355600 w 3914775"/>
              <a:gd name="connsiteY9" fmla="*/ 2006600 h 3911600"/>
              <a:gd name="connsiteX10" fmla="*/ 152400 w 3914775"/>
              <a:gd name="connsiteY10" fmla="*/ 1600200 h 3911600"/>
              <a:gd name="connsiteX11" fmla="*/ 31750 w 3914775"/>
              <a:gd name="connsiteY11" fmla="*/ 1238250 h 3911600"/>
              <a:gd name="connsiteX12" fmla="*/ 0 w 3914775"/>
              <a:gd name="connsiteY12" fmla="*/ 1028700 h 3911600"/>
              <a:gd name="connsiteX13" fmla="*/ 6350 w 3914775"/>
              <a:gd name="connsiteY13" fmla="*/ 812800 h 3911600"/>
              <a:gd name="connsiteX14" fmla="*/ 44450 w 3914775"/>
              <a:gd name="connsiteY14" fmla="*/ 628650 h 3911600"/>
              <a:gd name="connsiteX15" fmla="*/ 95250 w 3914775"/>
              <a:gd name="connsiteY15" fmla="*/ 469900 h 3911600"/>
              <a:gd name="connsiteX16" fmla="*/ 190500 w 3914775"/>
              <a:gd name="connsiteY16" fmla="*/ 317500 h 3911600"/>
              <a:gd name="connsiteX17" fmla="*/ 292100 w 3914775"/>
              <a:gd name="connsiteY17" fmla="*/ 228600 h 3911600"/>
              <a:gd name="connsiteX18" fmla="*/ 457200 w 3914775"/>
              <a:gd name="connsiteY18" fmla="*/ 107950 h 3911600"/>
              <a:gd name="connsiteX19" fmla="*/ 584200 w 3914775"/>
              <a:gd name="connsiteY19" fmla="*/ 44450 h 3911600"/>
              <a:gd name="connsiteX20" fmla="*/ 666750 w 3914775"/>
              <a:gd name="connsiteY20" fmla="*/ 19050 h 3911600"/>
              <a:gd name="connsiteX21" fmla="*/ 755650 w 3914775"/>
              <a:gd name="connsiteY21" fmla="*/ 0 h 3911600"/>
              <a:gd name="connsiteX22" fmla="*/ 831850 w 3914775"/>
              <a:gd name="connsiteY22" fmla="*/ 12700 h 3911600"/>
              <a:gd name="connsiteX23" fmla="*/ 908050 w 3914775"/>
              <a:gd name="connsiteY23" fmla="*/ 31750 h 3911600"/>
              <a:gd name="connsiteX24" fmla="*/ 1009650 w 3914775"/>
              <a:gd name="connsiteY24" fmla="*/ 82550 h 3911600"/>
              <a:gd name="connsiteX25" fmla="*/ 1149350 w 3914775"/>
              <a:gd name="connsiteY25" fmla="*/ 196850 h 3911600"/>
              <a:gd name="connsiteX26" fmla="*/ 1282700 w 3914775"/>
              <a:gd name="connsiteY26" fmla="*/ 323850 h 3911600"/>
              <a:gd name="connsiteX27" fmla="*/ 1435100 w 3914775"/>
              <a:gd name="connsiteY27" fmla="*/ 501650 h 3911600"/>
              <a:gd name="connsiteX28" fmla="*/ 1612900 w 3914775"/>
              <a:gd name="connsiteY28" fmla="*/ 692150 h 3911600"/>
              <a:gd name="connsiteX29" fmla="*/ 1790700 w 3914775"/>
              <a:gd name="connsiteY29" fmla="*/ 863600 h 3911600"/>
              <a:gd name="connsiteX30" fmla="*/ 1943100 w 3914775"/>
              <a:gd name="connsiteY30" fmla="*/ 933450 h 3911600"/>
              <a:gd name="connsiteX31" fmla="*/ 2063750 w 3914775"/>
              <a:gd name="connsiteY31" fmla="*/ 965200 h 3911600"/>
              <a:gd name="connsiteX32" fmla="*/ 2330450 w 3914775"/>
              <a:gd name="connsiteY32" fmla="*/ 977900 h 3911600"/>
              <a:gd name="connsiteX33" fmla="*/ 2571750 w 3914775"/>
              <a:gd name="connsiteY33" fmla="*/ 1009650 h 3911600"/>
              <a:gd name="connsiteX34" fmla="*/ 2806700 w 3914775"/>
              <a:gd name="connsiteY34" fmla="*/ 1041400 h 3911600"/>
              <a:gd name="connsiteX35" fmla="*/ 3073400 w 3914775"/>
              <a:gd name="connsiteY35" fmla="*/ 1130300 h 3911600"/>
              <a:gd name="connsiteX36" fmla="*/ 3206750 w 3914775"/>
              <a:gd name="connsiteY36" fmla="*/ 1206500 h 3911600"/>
              <a:gd name="connsiteX37" fmla="*/ 3397250 w 3914775"/>
              <a:gd name="connsiteY37" fmla="*/ 1346200 h 3911600"/>
              <a:gd name="connsiteX38" fmla="*/ 3575050 w 3914775"/>
              <a:gd name="connsiteY38" fmla="*/ 1517650 h 3911600"/>
              <a:gd name="connsiteX39" fmla="*/ 3727450 w 3914775"/>
              <a:gd name="connsiteY39" fmla="*/ 1727200 h 3911600"/>
              <a:gd name="connsiteX40" fmla="*/ 3835400 w 3914775"/>
              <a:gd name="connsiteY40" fmla="*/ 1911350 h 3911600"/>
              <a:gd name="connsiteX41" fmla="*/ 3914775 w 3914775"/>
              <a:gd name="connsiteY41" fmla="*/ 2114550 h 3911600"/>
              <a:gd name="connsiteX42" fmla="*/ 3844925 w 3914775"/>
              <a:gd name="connsiteY42" fmla="*/ 2155825 h 3911600"/>
              <a:gd name="connsiteX43" fmla="*/ 2924175 w 3914775"/>
              <a:gd name="connsiteY43" fmla="*/ 3063875 h 3911600"/>
              <a:gd name="connsiteX44" fmla="*/ 3206750 w 3914775"/>
              <a:gd name="connsiteY44" fmla="*/ 3797300 h 3911600"/>
              <a:gd name="connsiteX45" fmla="*/ 3016250 w 3914775"/>
              <a:gd name="connsiteY45" fmla="*/ 3867150 h 3911600"/>
              <a:gd name="connsiteX46" fmla="*/ 2940050 w 3914775"/>
              <a:gd name="connsiteY46" fmla="*/ 3892550 h 3911600"/>
              <a:gd name="connsiteX47" fmla="*/ 2762250 w 3914775"/>
              <a:gd name="connsiteY47" fmla="*/ 3911600 h 3911600"/>
              <a:gd name="connsiteX0" fmla="*/ 2847975 w 3914775"/>
              <a:gd name="connsiteY0" fmla="*/ 3130550 h 3892550"/>
              <a:gd name="connsiteX1" fmla="*/ 2555875 w 3914775"/>
              <a:gd name="connsiteY1" fmla="*/ 3403600 h 3892550"/>
              <a:gd name="connsiteX2" fmla="*/ 2174875 w 3914775"/>
              <a:gd name="connsiteY2" fmla="*/ 3797300 h 3892550"/>
              <a:gd name="connsiteX3" fmla="*/ 2089150 w 3914775"/>
              <a:gd name="connsiteY3" fmla="*/ 3733800 h 3892550"/>
              <a:gd name="connsiteX4" fmla="*/ 1657350 w 3914775"/>
              <a:gd name="connsiteY4" fmla="*/ 3505200 h 3892550"/>
              <a:gd name="connsiteX5" fmla="*/ 1428750 w 3914775"/>
              <a:gd name="connsiteY5" fmla="*/ 3333750 h 3892550"/>
              <a:gd name="connsiteX6" fmla="*/ 1187450 w 3914775"/>
              <a:gd name="connsiteY6" fmla="*/ 3117850 h 3892550"/>
              <a:gd name="connsiteX7" fmla="*/ 914400 w 3914775"/>
              <a:gd name="connsiteY7" fmla="*/ 2819400 h 3892550"/>
              <a:gd name="connsiteX8" fmla="*/ 692150 w 3914775"/>
              <a:gd name="connsiteY8" fmla="*/ 2546350 h 3892550"/>
              <a:gd name="connsiteX9" fmla="*/ 355600 w 3914775"/>
              <a:gd name="connsiteY9" fmla="*/ 2006600 h 3892550"/>
              <a:gd name="connsiteX10" fmla="*/ 152400 w 3914775"/>
              <a:gd name="connsiteY10" fmla="*/ 1600200 h 3892550"/>
              <a:gd name="connsiteX11" fmla="*/ 31750 w 3914775"/>
              <a:gd name="connsiteY11" fmla="*/ 1238250 h 3892550"/>
              <a:gd name="connsiteX12" fmla="*/ 0 w 3914775"/>
              <a:gd name="connsiteY12" fmla="*/ 1028700 h 3892550"/>
              <a:gd name="connsiteX13" fmla="*/ 6350 w 3914775"/>
              <a:gd name="connsiteY13" fmla="*/ 812800 h 3892550"/>
              <a:gd name="connsiteX14" fmla="*/ 44450 w 3914775"/>
              <a:gd name="connsiteY14" fmla="*/ 628650 h 3892550"/>
              <a:gd name="connsiteX15" fmla="*/ 95250 w 3914775"/>
              <a:gd name="connsiteY15" fmla="*/ 469900 h 3892550"/>
              <a:gd name="connsiteX16" fmla="*/ 190500 w 3914775"/>
              <a:gd name="connsiteY16" fmla="*/ 317500 h 3892550"/>
              <a:gd name="connsiteX17" fmla="*/ 292100 w 3914775"/>
              <a:gd name="connsiteY17" fmla="*/ 228600 h 3892550"/>
              <a:gd name="connsiteX18" fmla="*/ 457200 w 3914775"/>
              <a:gd name="connsiteY18" fmla="*/ 107950 h 3892550"/>
              <a:gd name="connsiteX19" fmla="*/ 584200 w 3914775"/>
              <a:gd name="connsiteY19" fmla="*/ 44450 h 3892550"/>
              <a:gd name="connsiteX20" fmla="*/ 666750 w 3914775"/>
              <a:gd name="connsiteY20" fmla="*/ 19050 h 3892550"/>
              <a:gd name="connsiteX21" fmla="*/ 755650 w 3914775"/>
              <a:gd name="connsiteY21" fmla="*/ 0 h 3892550"/>
              <a:gd name="connsiteX22" fmla="*/ 831850 w 3914775"/>
              <a:gd name="connsiteY22" fmla="*/ 12700 h 3892550"/>
              <a:gd name="connsiteX23" fmla="*/ 908050 w 3914775"/>
              <a:gd name="connsiteY23" fmla="*/ 31750 h 3892550"/>
              <a:gd name="connsiteX24" fmla="*/ 1009650 w 3914775"/>
              <a:gd name="connsiteY24" fmla="*/ 82550 h 3892550"/>
              <a:gd name="connsiteX25" fmla="*/ 1149350 w 3914775"/>
              <a:gd name="connsiteY25" fmla="*/ 196850 h 3892550"/>
              <a:gd name="connsiteX26" fmla="*/ 1282700 w 3914775"/>
              <a:gd name="connsiteY26" fmla="*/ 323850 h 3892550"/>
              <a:gd name="connsiteX27" fmla="*/ 1435100 w 3914775"/>
              <a:gd name="connsiteY27" fmla="*/ 501650 h 3892550"/>
              <a:gd name="connsiteX28" fmla="*/ 1612900 w 3914775"/>
              <a:gd name="connsiteY28" fmla="*/ 692150 h 3892550"/>
              <a:gd name="connsiteX29" fmla="*/ 1790700 w 3914775"/>
              <a:gd name="connsiteY29" fmla="*/ 863600 h 3892550"/>
              <a:gd name="connsiteX30" fmla="*/ 1943100 w 3914775"/>
              <a:gd name="connsiteY30" fmla="*/ 933450 h 3892550"/>
              <a:gd name="connsiteX31" fmla="*/ 2063750 w 3914775"/>
              <a:gd name="connsiteY31" fmla="*/ 965200 h 3892550"/>
              <a:gd name="connsiteX32" fmla="*/ 2330450 w 3914775"/>
              <a:gd name="connsiteY32" fmla="*/ 977900 h 3892550"/>
              <a:gd name="connsiteX33" fmla="*/ 2571750 w 3914775"/>
              <a:gd name="connsiteY33" fmla="*/ 1009650 h 3892550"/>
              <a:gd name="connsiteX34" fmla="*/ 2806700 w 3914775"/>
              <a:gd name="connsiteY34" fmla="*/ 1041400 h 3892550"/>
              <a:gd name="connsiteX35" fmla="*/ 3073400 w 3914775"/>
              <a:gd name="connsiteY35" fmla="*/ 1130300 h 3892550"/>
              <a:gd name="connsiteX36" fmla="*/ 3206750 w 3914775"/>
              <a:gd name="connsiteY36" fmla="*/ 1206500 h 3892550"/>
              <a:gd name="connsiteX37" fmla="*/ 3397250 w 3914775"/>
              <a:gd name="connsiteY37" fmla="*/ 1346200 h 3892550"/>
              <a:gd name="connsiteX38" fmla="*/ 3575050 w 3914775"/>
              <a:gd name="connsiteY38" fmla="*/ 1517650 h 3892550"/>
              <a:gd name="connsiteX39" fmla="*/ 3727450 w 3914775"/>
              <a:gd name="connsiteY39" fmla="*/ 1727200 h 3892550"/>
              <a:gd name="connsiteX40" fmla="*/ 3835400 w 3914775"/>
              <a:gd name="connsiteY40" fmla="*/ 1911350 h 3892550"/>
              <a:gd name="connsiteX41" fmla="*/ 3914775 w 3914775"/>
              <a:gd name="connsiteY41" fmla="*/ 2114550 h 3892550"/>
              <a:gd name="connsiteX42" fmla="*/ 3844925 w 3914775"/>
              <a:gd name="connsiteY42" fmla="*/ 2155825 h 3892550"/>
              <a:gd name="connsiteX43" fmla="*/ 2924175 w 3914775"/>
              <a:gd name="connsiteY43" fmla="*/ 3063875 h 3892550"/>
              <a:gd name="connsiteX44" fmla="*/ 3206750 w 3914775"/>
              <a:gd name="connsiteY44" fmla="*/ 3797300 h 3892550"/>
              <a:gd name="connsiteX45" fmla="*/ 3016250 w 3914775"/>
              <a:gd name="connsiteY45" fmla="*/ 3867150 h 3892550"/>
              <a:gd name="connsiteX46" fmla="*/ 2940050 w 3914775"/>
              <a:gd name="connsiteY46" fmla="*/ 3892550 h 3892550"/>
              <a:gd name="connsiteX47" fmla="*/ 2847975 w 3914775"/>
              <a:gd name="connsiteY47" fmla="*/ 3130550 h 3892550"/>
              <a:gd name="connsiteX0" fmla="*/ 2847975 w 3914775"/>
              <a:gd name="connsiteY0" fmla="*/ 3130550 h 3892550"/>
              <a:gd name="connsiteX1" fmla="*/ 2555875 w 3914775"/>
              <a:gd name="connsiteY1" fmla="*/ 3403600 h 3892550"/>
              <a:gd name="connsiteX2" fmla="*/ 2174875 w 3914775"/>
              <a:gd name="connsiteY2" fmla="*/ 3797300 h 3892550"/>
              <a:gd name="connsiteX3" fmla="*/ 2089150 w 3914775"/>
              <a:gd name="connsiteY3" fmla="*/ 3733800 h 3892550"/>
              <a:gd name="connsiteX4" fmla="*/ 1657350 w 3914775"/>
              <a:gd name="connsiteY4" fmla="*/ 3505200 h 3892550"/>
              <a:gd name="connsiteX5" fmla="*/ 1428750 w 3914775"/>
              <a:gd name="connsiteY5" fmla="*/ 3333750 h 3892550"/>
              <a:gd name="connsiteX6" fmla="*/ 1187450 w 3914775"/>
              <a:gd name="connsiteY6" fmla="*/ 3117850 h 3892550"/>
              <a:gd name="connsiteX7" fmla="*/ 914400 w 3914775"/>
              <a:gd name="connsiteY7" fmla="*/ 2819400 h 3892550"/>
              <a:gd name="connsiteX8" fmla="*/ 692150 w 3914775"/>
              <a:gd name="connsiteY8" fmla="*/ 2546350 h 3892550"/>
              <a:gd name="connsiteX9" fmla="*/ 355600 w 3914775"/>
              <a:gd name="connsiteY9" fmla="*/ 2006600 h 3892550"/>
              <a:gd name="connsiteX10" fmla="*/ 152400 w 3914775"/>
              <a:gd name="connsiteY10" fmla="*/ 1600200 h 3892550"/>
              <a:gd name="connsiteX11" fmla="*/ 31750 w 3914775"/>
              <a:gd name="connsiteY11" fmla="*/ 1238250 h 3892550"/>
              <a:gd name="connsiteX12" fmla="*/ 0 w 3914775"/>
              <a:gd name="connsiteY12" fmla="*/ 1028700 h 3892550"/>
              <a:gd name="connsiteX13" fmla="*/ 6350 w 3914775"/>
              <a:gd name="connsiteY13" fmla="*/ 812800 h 3892550"/>
              <a:gd name="connsiteX14" fmla="*/ 44450 w 3914775"/>
              <a:gd name="connsiteY14" fmla="*/ 628650 h 3892550"/>
              <a:gd name="connsiteX15" fmla="*/ 95250 w 3914775"/>
              <a:gd name="connsiteY15" fmla="*/ 469900 h 3892550"/>
              <a:gd name="connsiteX16" fmla="*/ 190500 w 3914775"/>
              <a:gd name="connsiteY16" fmla="*/ 317500 h 3892550"/>
              <a:gd name="connsiteX17" fmla="*/ 292100 w 3914775"/>
              <a:gd name="connsiteY17" fmla="*/ 228600 h 3892550"/>
              <a:gd name="connsiteX18" fmla="*/ 457200 w 3914775"/>
              <a:gd name="connsiteY18" fmla="*/ 107950 h 3892550"/>
              <a:gd name="connsiteX19" fmla="*/ 584200 w 3914775"/>
              <a:gd name="connsiteY19" fmla="*/ 44450 h 3892550"/>
              <a:gd name="connsiteX20" fmla="*/ 666750 w 3914775"/>
              <a:gd name="connsiteY20" fmla="*/ 19050 h 3892550"/>
              <a:gd name="connsiteX21" fmla="*/ 755650 w 3914775"/>
              <a:gd name="connsiteY21" fmla="*/ 0 h 3892550"/>
              <a:gd name="connsiteX22" fmla="*/ 831850 w 3914775"/>
              <a:gd name="connsiteY22" fmla="*/ 12700 h 3892550"/>
              <a:gd name="connsiteX23" fmla="*/ 908050 w 3914775"/>
              <a:gd name="connsiteY23" fmla="*/ 31750 h 3892550"/>
              <a:gd name="connsiteX24" fmla="*/ 1009650 w 3914775"/>
              <a:gd name="connsiteY24" fmla="*/ 82550 h 3892550"/>
              <a:gd name="connsiteX25" fmla="*/ 1149350 w 3914775"/>
              <a:gd name="connsiteY25" fmla="*/ 196850 h 3892550"/>
              <a:gd name="connsiteX26" fmla="*/ 1282700 w 3914775"/>
              <a:gd name="connsiteY26" fmla="*/ 323850 h 3892550"/>
              <a:gd name="connsiteX27" fmla="*/ 1435100 w 3914775"/>
              <a:gd name="connsiteY27" fmla="*/ 501650 h 3892550"/>
              <a:gd name="connsiteX28" fmla="*/ 1612900 w 3914775"/>
              <a:gd name="connsiteY28" fmla="*/ 692150 h 3892550"/>
              <a:gd name="connsiteX29" fmla="*/ 1790700 w 3914775"/>
              <a:gd name="connsiteY29" fmla="*/ 863600 h 3892550"/>
              <a:gd name="connsiteX30" fmla="*/ 1943100 w 3914775"/>
              <a:gd name="connsiteY30" fmla="*/ 933450 h 3892550"/>
              <a:gd name="connsiteX31" fmla="*/ 2063750 w 3914775"/>
              <a:gd name="connsiteY31" fmla="*/ 965200 h 3892550"/>
              <a:gd name="connsiteX32" fmla="*/ 2330450 w 3914775"/>
              <a:gd name="connsiteY32" fmla="*/ 977900 h 3892550"/>
              <a:gd name="connsiteX33" fmla="*/ 2571750 w 3914775"/>
              <a:gd name="connsiteY33" fmla="*/ 1009650 h 3892550"/>
              <a:gd name="connsiteX34" fmla="*/ 2806700 w 3914775"/>
              <a:gd name="connsiteY34" fmla="*/ 1041400 h 3892550"/>
              <a:gd name="connsiteX35" fmla="*/ 3073400 w 3914775"/>
              <a:gd name="connsiteY35" fmla="*/ 1130300 h 3892550"/>
              <a:gd name="connsiteX36" fmla="*/ 3206750 w 3914775"/>
              <a:gd name="connsiteY36" fmla="*/ 1206500 h 3892550"/>
              <a:gd name="connsiteX37" fmla="*/ 3397250 w 3914775"/>
              <a:gd name="connsiteY37" fmla="*/ 1346200 h 3892550"/>
              <a:gd name="connsiteX38" fmla="*/ 3575050 w 3914775"/>
              <a:gd name="connsiteY38" fmla="*/ 1517650 h 3892550"/>
              <a:gd name="connsiteX39" fmla="*/ 3727450 w 3914775"/>
              <a:gd name="connsiteY39" fmla="*/ 1727200 h 3892550"/>
              <a:gd name="connsiteX40" fmla="*/ 3835400 w 3914775"/>
              <a:gd name="connsiteY40" fmla="*/ 1911350 h 3892550"/>
              <a:gd name="connsiteX41" fmla="*/ 3914775 w 3914775"/>
              <a:gd name="connsiteY41" fmla="*/ 2114550 h 3892550"/>
              <a:gd name="connsiteX42" fmla="*/ 3844925 w 3914775"/>
              <a:gd name="connsiteY42" fmla="*/ 2155825 h 3892550"/>
              <a:gd name="connsiteX43" fmla="*/ 2924175 w 3914775"/>
              <a:gd name="connsiteY43" fmla="*/ 3063875 h 3892550"/>
              <a:gd name="connsiteX44" fmla="*/ 3206750 w 3914775"/>
              <a:gd name="connsiteY44" fmla="*/ 3797300 h 3892550"/>
              <a:gd name="connsiteX45" fmla="*/ 2940050 w 3914775"/>
              <a:gd name="connsiteY45" fmla="*/ 3892550 h 3892550"/>
              <a:gd name="connsiteX46" fmla="*/ 2847975 w 3914775"/>
              <a:gd name="connsiteY46" fmla="*/ 3130550 h 3892550"/>
              <a:gd name="connsiteX0" fmla="*/ 2847975 w 3914775"/>
              <a:gd name="connsiteY0" fmla="*/ 3130550 h 3892550"/>
              <a:gd name="connsiteX1" fmla="*/ 2555875 w 3914775"/>
              <a:gd name="connsiteY1" fmla="*/ 3403600 h 3892550"/>
              <a:gd name="connsiteX2" fmla="*/ 2174875 w 3914775"/>
              <a:gd name="connsiteY2" fmla="*/ 3797300 h 3892550"/>
              <a:gd name="connsiteX3" fmla="*/ 2089150 w 3914775"/>
              <a:gd name="connsiteY3" fmla="*/ 3733800 h 3892550"/>
              <a:gd name="connsiteX4" fmla="*/ 1657350 w 3914775"/>
              <a:gd name="connsiteY4" fmla="*/ 3505200 h 3892550"/>
              <a:gd name="connsiteX5" fmla="*/ 1428750 w 3914775"/>
              <a:gd name="connsiteY5" fmla="*/ 3333750 h 3892550"/>
              <a:gd name="connsiteX6" fmla="*/ 1187450 w 3914775"/>
              <a:gd name="connsiteY6" fmla="*/ 3117850 h 3892550"/>
              <a:gd name="connsiteX7" fmla="*/ 914400 w 3914775"/>
              <a:gd name="connsiteY7" fmla="*/ 2819400 h 3892550"/>
              <a:gd name="connsiteX8" fmla="*/ 692150 w 3914775"/>
              <a:gd name="connsiteY8" fmla="*/ 2546350 h 3892550"/>
              <a:gd name="connsiteX9" fmla="*/ 355600 w 3914775"/>
              <a:gd name="connsiteY9" fmla="*/ 2006600 h 3892550"/>
              <a:gd name="connsiteX10" fmla="*/ 152400 w 3914775"/>
              <a:gd name="connsiteY10" fmla="*/ 1600200 h 3892550"/>
              <a:gd name="connsiteX11" fmla="*/ 31750 w 3914775"/>
              <a:gd name="connsiteY11" fmla="*/ 1238250 h 3892550"/>
              <a:gd name="connsiteX12" fmla="*/ 0 w 3914775"/>
              <a:gd name="connsiteY12" fmla="*/ 1028700 h 3892550"/>
              <a:gd name="connsiteX13" fmla="*/ 6350 w 3914775"/>
              <a:gd name="connsiteY13" fmla="*/ 812800 h 3892550"/>
              <a:gd name="connsiteX14" fmla="*/ 44450 w 3914775"/>
              <a:gd name="connsiteY14" fmla="*/ 628650 h 3892550"/>
              <a:gd name="connsiteX15" fmla="*/ 95250 w 3914775"/>
              <a:gd name="connsiteY15" fmla="*/ 469900 h 3892550"/>
              <a:gd name="connsiteX16" fmla="*/ 190500 w 3914775"/>
              <a:gd name="connsiteY16" fmla="*/ 317500 h 3892550"/>
              <a:gd name="connsiteX17" fmla="*/ 292100 w 3914775"/>
              <a:gd name="connsiteY17" fmla="*/ 228600 h 3892550"/>
              <a:gd name="connsiteX18" fmla="*/ 457200 w 3914775"/>
              <a:gd name="connsiteY18" fmla="*/ 107950 h 3892550"/>
              <a:gd name="connsiteX19" fmla="*/ 584200 w 3914775"/>
              <a:gd name="connsiteY19" fmla="*/ 44450 h 3892550"/>
              <a:gd name="connsiteX20" fmla="*/ 666750 w 3914775"/>
              <a:gd name="connsiteY20" fmla="*/ 19050 h 3892550"/>
              <a:gd name="connsiteX21" fmla="*/ 755650 w 3914775"/>
              <a:gd name="connsiteY21" fmla="*/ 0 h 3892550"/>
              <a:gd name="connsiteX22" fmla="*/ 831850 w 3914775"/>
              <a:gd name="connsiteY22" fmla="*/ 12700 h 3892550"/>
              <a:gd name="connsiteX23" fmla="*/ 908050 w 3914775"/>
              <a:gd name="connsiteY23" fmla="*/ 31750 h 3892550"/>
              <a:gd name="connsiteX24" fmla="*/ 1009650 w 3914775"/>
              <a:gd name="connsiteY24" fmla="*/ 82550 h 3892550"/>
              <a:gd name="connsiteX25" fmla="*/ 1149350 w 3914775"/>
              <a:gd name="connsiteY25" fmla="*/ 196850 h 3892550"/>
              <a:gd name="connsiteX26" fmla="*/ 1282700 w 3914775"/>
              <a:gd name="connsiteY26" fmla="*/ 323850 h 3892550"/>
              <a:gd name="connsiteX27" fmla="*/ 1435100 w 3914775"/>
              <a:gd name="connsiteY27" fmla="*/ 501650 h 3892550"/>
              <a:gd name="connsiteX28" fmla="*/ 1612900 w 3914775"/>
              <a:gd name="connsiteY28" fmla="*/ 692150 h 3892550"/>
              <a:gd name="connsiteX29" fmla="*/ 1790700 w 3914775"/>
              <a:gd name="connsiteY29" fmla="*/ 863600 h 3892550"/>
              <a:gd name="connsiteX30" fmla="*/ 1943100 w 3914775"/>
              <a:gd name="connsiteY30" fmla="*/ 933450 h 3892550"/>
              <a:gd name="connsiteX31" fmla="*/ 2063750 w 3914775"/>
              <a:gd name="connsiteY31" fmla="*/ 965200 h 3892550"/>
              <a:gd name="connsiteX32" fmla="*/ 2330450 w 3914775"/>
              <a:gd name="connsiteY32" fmla="*/ 977900 h 3892550"/>
              <a:gd name="connsiteX33" fmla="*/ 2571750 w 3914775"/>
              <a:gd name="connsiteY33" fmla="*/ 1009650 h 3892550"/>
              <a:gd name="connsiteX34" fmla="*/ 2806700 w 3914775"/>
              <a:gd name="connsiteY34" fmla="*/ 1041400 h 3892550"/>
              <a:gd name="connsiteX35" fmla="*/ 3073400 w 3914775"/>
              <a:gd name="connsiteY35" fmla="*/ 1130300 h 3892550"/>
              <a:gd name="connsiteX36" fmla="*/ 3206750 w 3914775"/>
              <a:gd name="connsiteY36" fmla="*/ 1206500 h 3892550"/>
              <a:gd name="connsiteX37" fmla="*/ 3397250 w 3914775"/>
              <a:gd name="connsiteY37" fmla="*/ 1346200 h 3892550"/>
              <a:gd name="connsiteX38" fmla="*/ 3575050 w 3914775"/>
              <a:gd name="connsiteY38" fmla="*/ 1517650 h 3892550"/>
              <a:gd name="connsiteX39" fmla="*/ 3727450 w 3914775"/>
              <a:gd name="connsiteY39" fmla="*/ 1727200 h 3892550"/>
              <a:gd name="connsiteX40" fmla="*/ 3835400 w 3914775"/>
              <a:gd name="connsiteY40" fmla="*/ 1911350 h 3892550"/>
              <a:gd name="connsiteX41" fmla="*/ 3914775 w 3914775"/>
              <a:gd name="connsiteY41" fmla="*/ 2114550 h 3892550"/>
              <a:gd name="connsiteX42" fmla="*/ 3844925 w 3914775"/>
              <a:gd name="connsiteY42" fmla="*/ 2155825 h 3892550"/>
              <a:gd name="connsiteX43" fmla="*/ 2924175 w 3914775"/>
              <a:gd name="connsiteY43" fmla="*/ 3063875 h 3892550"/>
              <a:gd name="connsiteX44" fmla="*/ 2940050 w 3914775"/>
              <a:gd name="connsiteY44" fmla="*/ 3892550 h 3892550"/>
              <a:gd name="connsiteX45" fmla="*/ 2847975 w 3914775"/>
              <a:gd name="connsiteY45" fmla="*/ 3130550 h 3892550"/>
              <a:gd name="connsiteX0" fmla="*/ 2847975 w 3914775"/>
              <a:gd name="connsiteY0" fmla="*/ 3130550 h 3797300"/>
              <a:gd name="connsiteX1" fmla="*/ 2555875 w 3914775"/>
              <a:gd name="connsiteY1" fmla="*/ 3403600 h 3797300"/>
              <a:gd name="connsiteX2" fmla="*/ 2174875 w 3914775"/>
              <a:gd name="connsiteY2" fmla="*/ 3797300 h 3797300"/>
              <a:gd name="connsiteX3" fmla="*/ 2089150 w 3914775"/>
              <a:gd name="connsiteY3" fmla="*/ 3733800 h 3797300"/>
              <a:gd name="connsiteX4" fmla="*/ 1657350 w 3914775"/>
              <a:gd name="connsiteY4" fmla="*/ 3505200 h 3797300"/>
              <a:gd name="connsiteX5" fmla="*/ 1428750 w 3914775"/>
              <a:gd name="connsiteY5" fmla="*/ 3333750 h 3797300"/>
              <a:gd name="connsiteX6" fmla="*/ 1187450 w 3914775"/>
              <a:gd name="connsiteY6" fmla="*/ 3117850 h 3797300"/>
              <a:gd name="connsiteX7" fmla="*/ 914400 w 3914775"/>
              <a:gd name="connsiteY7" fmla="*/ 2819400 h 3797300"/>
              <a:gd name="connsiteX8" fmla="*/ 692150 w 3914775"/>
              <a:gd name="connsiteY8" fmla="*/ 2546350 h 3797300"/>
              <a:gd name="connsiteX9" fmla="*/ 355600 w 3914775"/>
              <a:gd name="connsiteY9" fmla="*/ 2006600 h 3797300"/>
              <a:gd name="connsiteX10" fmla="*/ 152400 w 3914775"/>
              <a:gd name="connsiteY10" fmla="*/ 1600200 h 3797300"/>
              <a:gd name="connsiteX11" fmla="*/ 31750 w 3914775"/>
              <a:gd name="connsiteY11" fmla="*/ 1238250 h 3797300"/>
              <a:gd name="connsiteX12" fmla="*/ 0 w 3914775"/>
              <a:gd name="connsiteY12" fmla="*/ 1028700 h 3797300"/>
              <a:gd name="connsiteX13" fmla="*/ 6350 w 3914775"/>
              <a:gd name="connsiteY13" fmla="*/ 812800 h 3797300"/>
              <a:gd name="connsiteX14" fmla="*/ 44450 w 3914775"/>
              <a:gd name="connsiteY14" fmla="*/ 628650 h 3797300"/>
              <a:gd name="connsiteX15" fmla="*/ 95250 w 3914775"/>
              <a:gd name="connsiteY15" fmla="*/ 469900 h 3797300"/>
              <a:gd name="connsiteX16" fmla="*/ 190500 w 3914775"/>
              <a:gd name="connsiteY16" fmla="*/ 317500 h 3797300"/>
              <a:gd name="connsiteX17" fmla="*/ 292100 w 3914775"/>
              <a:gd name="connsiteY17" fmla="*/ 228600 h 3797300"/>
              <a:gd name="connsiteX18" fmla="*/ 457200 w 3914775"/>
              <a:gd name="connsiteY18" fmla="*/ 107950 h 3797300"/>
              <a:gd name="connsiteX19" fmla="*/ 584200 w 3914775"/>
              <a:gd name="connsiteY19" fmla="*/ 44450 h 3797300"/>
              <a:gd name="connsiteX20" fmla="*/ 666750 w 3914775"/>
              <a:gd name="connsiteY20" fmla="*/ 19050 h 3797300"/>
              <a:gd name="connsiteX21" fmla="*/ 755650 w 3914775"/>
              <a:gd name="connsiteY21" fmla="*/ 0 h 3797300"/>
              <a:gd name="connsiteX22" fmla="*/ 831850 w 3914775"/>
              <a:gd name="connsiteY22" fmla="*/ 12700 h 3797300"/>
              <a:gd name="connsiteX23" fmla="*/ 908050 w 3914775"/>
              <a:gd name="connsiteY23" fmla="*/ 31750 h 3797300"/>
              <a:gd name="connsiteX24" fmla="*/ 1009650 w 3914775"/>
              <a:gd name="connsiteY24" fmla="*/ 82550 h 3797300"/>
              <a:gd name="connsiteX25" fmla="*/ 1149350 w 3914775"/>
              <a:gd name="connsiteY25" fmla="*/ 196850 h 3797300"/>
              <a:gd name="connsiteX26" fmla="*/ 1282700 w 3914775"/>
              <a:gd name="connsiteY26" fmla="*/ 323850 h 3797300"/>
              <a:gd name="connsiteX27" fmla="*/ 1435100 w 3914775"/>
              <a:gd name="connsiteY27" fmla="*/ 501650 h 3797300"/>
              <a:gd name="connsiteX28" fmla="*/ 1612900 w 3914775"/>
              <a:gd name="connsiteY28" fmla="*/ 692150 h 3797300"/>
              <a:gd name="connsiteX29" fmla="*/ 1790700 w 3914775"/>
              <a:gd name="connsiteY29" fmla="*/ 863600 h 3797300"/>
              <a:gd name="connsiteX30" fmla="*/ 1943100 w 3914775"/>
              <a:gd name="connsiteY30" fmla="*/ 933450 h 3797300"/>
              <a:gd name="connsiteX31" fmla="*/ 2063750 w 3914775"/>
              <a:gd name="connsiteY31" fmla="*/ 965200 h 3797300"/>
              <a:gd name="connsiteX32" fmla="*/ 2330450 w 3914775"/>
              <a:gd name="connsiteY32" fmla="*/ 977900 h 3797300"/>
              <a:gd name="connsiteX33" fmla="*/ 2571750 w 3914775"/>
              <a:gd name="connsiteY33" fmla="*/ 1009650 h 3797300"/>
              <a:gd name="connsiteX34" fmla="*/ 2806700 w 3914775"/>
              <a:gd name="connsiteY34" fmla="*/ 1041400 h 3797300"/>
              <a:gd name="connsiteX35" fmla="*/ 3073400 w 3914775"/>
              <a:gd name="connsiteY35" fmla="*/ 1130300 h 3797300"/>
              <a:gd name="connsiteX36" fmla="*/ 3206750 w 3914775"/>
              <a:gd name="connsiteY36" fmla="*/ 1206500 h 3797300"/>
              <a:gd name="connsiteX37" fmla="*/ 3397250 w 3914775"/>
              <a:gd name="connsiteY37" fmla="*/ 1346200 h 3797300"/>
              <a:gd name="connsiteX38" fmla="*/ 3575050 w 3914775"/>
              <a:gd name="connsiteY38" fmla="*/ 1517650 h 3797300"/>
              <a:gd name="connsiteX39" fmla="*/ 3727450 w 3914775"/>
              <a:gd name="connsiteY39" fmla="*/ 1727200 h 3797300"/>
              <a:gd name="connsiteX40" fmla="*/ 3835400 w 3914775"/>
              <a:gd name="connsiteY40" fmla="*/ 1911350 h 3797300"/>
              <a:gd name="connsiteX41" fmla="*/ 3914775 w 3914775"/>
              <a:gd name="connsiteY41" fmla="*/ 2114550 h 3797300"/>
              <a:gd name="connsiteX42" fmla="*/ 3844925 w 3914775"/>
              <a:gd name="connsiteY42" fmla="*/ 2155825 h 3797300"/>
              <a:gd name="connsiteX43" fmla="*/ 2924175 w 3914775"/>
              <a:gd name="connsiteY43" fmla="*/ 3063875 h 3797300"/>
              <a:gd name="connsiteX44" fmla="*/ 2847975 w 3914775"/>
              <a:gd name="connsiteY44" fmla="*/ 3130550 h 3797300"/>
              <a:gd name="connsiteX0" fmla="*/ 2847975 w 3914775"/>
              <a:gd name="connsiteY0" fmla="*/ 3130550 h 3778250"/>
              <a:gd name="connsiteX1" fmla="*/ 2555875 w 3914775"/>
              <a:gd name="connsiteY1" fmla="*/ 3403600 h 3778250"/>
              <a:gd name="connsiteX2" fmla="*/ 2127250 w 3914775"/>
              <a:gd name="connsiteY2" fmla="*/ 3778250 h 3778250"/>
              <a:gd name="connsiteX3" fmla="*/ 2089150 w 3914775"/>
              <a:gd name="connsiteY3" fmla="*/ 3733800 h 3778250"/>
              <a:gd name="connsiteX4" fmla="*/ 1657350 w 3914775"/>
              <a:gd name="connsiteY4" fmla="*/ 3505200 h 3778250"/>
              <a:gd name="connsiteX5" fmla="*/ 1428750 w 3914775"/>
              <a:gd name="connsiteY5" fmla="*/ 3333750 h 3778250"/>
              <a:gd name="connsiteX6" fmla="*/ 1187450 w 3914775"/>
              <a:gd name="connsiteY6" fmla="*/ 3117850 h 3778250"/>
              <a:gd name="connsiteX7" fmla="*/ 914400 w 3914775"/>
              <a:gd name="connsiteY7" fmla="*/ 2819400 h 3778250"/>
              <a:gd name="connsiteX8" fmla="*/ 692150 w 3914775"/>
              <a:gd name="connsiteY8" fmla="*/ 2546350 h 3778250"/>
              <a:gd name="connsiteX9" fmla="*/ 355600 w 3914775"/>
              <a:gd name="connsiteY9" fmla="*/ 2006600 h 3778250"/>
              <a:gd name="connsiteX10" fmla="*/ 152400 w 3914775"/>
              <a:gd name="connsiteY10" fmla="*/ 1600200 h 3778250"/>
              <a:gd name="connsiteX11" fmla="*/ 31750 w 3914775"/>
              <a:gd name="connsiteY11" fmla="*/ 1238250 h 3778250"/>
              <a:gd name="connsiteX12" fmla="*/ 0 w 3914775"/>
              <a:gd name="connsiteY12" fmla="*/ 1028700 h 3778250"/>
              <a:gd name="connsiteX13" fmla="*/ 6350 w 3914775"/>
              <a:gd name="connsiteY13" fmla="*/ 812800 h 3778250"/>
              <a:gd name="connsiteX14" fmla="*/ 44450 w 3914775"/>
              <a:gd name="connsiteY14" fmla="*/ 628650 h 3778250"/>
              <a:gd name="connsiteX15" fmla="*/ 95250 w 3914775"/>
              <a:gd name="connsiteY15" fmla="*/ 469900 h 3778250"/>
              <a:gd name="connsiteX16" fmla="*/ 190500 w 3914775"/>
              <a:gd name="connsiteY16" fmla="*/ 317500 h 3778250"/>
              <a:gd name="connsiteX17" fmla="*/ 292100 w 3914775"/>
              <a:gd name="connsiteY17" fmla="*/ 228600 h 3778250"/>
              <a:gd name="connsiteX18" fmla="*/ 457200 w 3914775"/>
              <a:gd name="connsiteY18" fmla="*/ 107950 h 3778250"/>
              <a:gd name="connsiteX19" fmla="*/ 584200 w 3914775"/>
              <a:gd name="connsiteY19" fmla="*/ 44450 h 3778250"/>
              <a:gd name="connsiteX20" fmla="*/ 666750 w 3914775"/>
              <a:gd name="connsiteY20" fmla="*/ 19050 h 3778250"/>
              <a:gd name="connsiteX21" fmla="*/ 755650 w 3914775"/>
              <a:gd name="connsiteY21" fmla="*/ 0 h 3778250"/>
              <a:gd name="connsiteX22" fmla="*/ 831850 w 3914775"/>
              <a:gd name="connsiteY22" fmla="*/ 12700 h 3778250"/>
              <a:gd name="connsiteX23" fmla="*/ 908050 w 3914775"/>
              <a:gd name="connsiteY23" fmla="*/ 31750 h 3778250"/>
              <a:gd name="connsiteX24" fmla="*/ 1009650 w 3914775"/>
              <a:gd name="connsiteY24" fmla="*/ 82550 h 3778250"/>
              <a:gd name="connsiteX25" fmla="*/ 1149350 w 3914775"/>
              <a:gd name="connsiteY25" fmla="*/ 196850 h 3778250"/>
              <a:gd name="connsiteX26" fmla="*/ 1282700 w 3914775"/>
              <a:gd name="connsiteY26" fmla="*/ 323850 h 3778250"/>
              <a:gd name="connsiteX27" fmla="*/ 1435100 w 3914775"/>
              <a:gd name="connsiteY27" fmla="*/ 501650 h 3778250"/>
              <a:gd name="connsiteX28" fmla="*/ 1612900 w 3914775"/>
              <a:gd name="connsiteY28" fmla="*/ 692150 h 3778250"/>
              <a:gd name="connsiteX29" fmla="*/ 1790700 w 3914775"/>
              <a:gd name="connsiteY29" fmla="*/ 863600 h 3778250"/>
              <a:gd name="connsiteX30" fmla="*/ 1943100 w 3914775"/>
              <a:gd name="connsiteY30" fmla="*/ 933450 h 3778250"/>
              <a:gd name="connsiteX31" fmla="*/ 2063750 w 3914775"/>
              <a:gd name="connsiteY31" fmla="*/ 965200 h 3778250"/>
              <a:gd name="connsiteX32" fmla="*/ 2330450 w 3914775"/>
              <a:gd name="connsiteY32" fmla="*/ 977900 h 3778250"/>
              <a:gd name="connsiteX33" fmla="*/ 2571750 w 3914775"/>
              <a:gd name="connsiteY33" fmla="*/ 1009650 h 3778250"/>
              <a:gd name="connsiteX34" fmla="*/ 2806700 w 3914775"/>
              <a:gd name="connsiteY34" fmla="*/ 1041400 h 3778250"/>
              <a:gd name="connsiteX35" fmla="*/ 3073400 w 3914775"/>
              <a:gd name="connsiteY35" fmla="*/ 1130300 h 3778250"/>
              <a:gd name="connsiteX36" fmla="*/ 3206750 w 3914775"/>
              <a:gd name="connsiteY36" fmla="*/ 1206500 h 3778250"/>
              <a:gd name="connsiteX37" fmla="*/ 3397250 w 3914775"/>
              <a:gd name="connsiteY37" fmla="*/ 1346200 h 3778250"/>
              <a:gd name="connsiteX38" fmla="*/ 3575050 w 3914775"/>
              <a:gd name="connsiteY38" fmla="*/ 1517650 h 3778250"/>
              <a:gd name="connsiteX39" fmla="*/ 3727450 w 3914775"/>
              <a:gd name="connsiteY39" fmla="*/ 1727200 h 3778250"/>
              <a:gd name="connsiteX40" fmla="*/ 3835400 w 3914775"/>
              <a:gd name="connsiteY40" fmla="*/ 1911350 h 3778250"/>
              <a:gd name="connsiteX41" fmla="*/ 3914775 w 3914775"/>
              <a:gd name="connsiteY41" fmla="*/ 2114550 h 3778250"/>
              <a:gd name="connsiteX42" fmla="*/ 3844925 w 3914775"/>
              <a:gd name="connsiteY42" fmla="*/ 2155825 h 3778250"/>
              <a:gd name="connsiteX43" fmla="*/ 2924175 w 3914775"/>
              <a:gd name="connsiteY43" fmla="*/ 3063875 h 3778250"/>
              <a:gd name="connsiteX44" fmla="*/ 2847975 w 3914775"/>
              <a:gd name="connsiteY44" fmla="*/ 3130550 h 3778250"/>
              <a:gd name="connsiteX0" fmla="*/ 2847975 w 3914775"/>
              <a:gd name="connsiteY0" fmla="*/ 3130550 h 3759200"/>
              <a:gd name="connsiteX1" fmla="*/ 2555875 w 3914775"/>
              <a:gd name="connsiteY1" fmla="*/ 3403600 h 3759200"/>
              <a:gd name="connsiteX2" fmla="*/ 2174875 w 3914775"/>
              <a:gd name="connsiteY2" fmla="*/ 3759200 h 3759200"/>
              <a:gd name="connsiteX3" fmla="*/ 2089150 w 3914775"/>
              <a:gd name="connsiteY3" fmla="*/ 3733800 h 3759200"/>
              <a:gd name="connsiteX4" fmla="*/ 1657350 w 3914775"/>
              <a:gd name="connsiteY4" fmla="*/ 3505200 h 3759200"/>
              <a:gd name="connsiteX5" fmla="*/ 1428750 w 3914775"/>
              <a:gd name="connsiteY5" fmla="*/ 3333750 h 3759200"/>
              <a:gd name="connsiteX6" fmla="*/ 1187450 w 3914775"/>
              <a:gd name="connsiteY6" fmla="*/ 3117850 h 3759200"/>
              <a:gd name="connsiteX7" fmla="*/ 914400 w 3914775"/>
              <a:gd name="connsiteY7" fmla="*/ 2819400 h 3759200"/>
              <a:gd name="connsiteX8" fmla="*/ 692150 w 3914775"/>
              <a:gd name="connsiteY8" fmla="*/ 2546350 h 3759200"/>
              <a:gd name="connsiteX9" fmla="*/ 355600 w 3914775"/>
              <a:gd name="connsiteY9" fmla="*/ 2006600 h 3759200"/>
              <a:gd name="connsiteX10" fmla="*/ 152400 w 3914775"/>
              <a:gd name="connsiteY10" fmla="*/ 1600200 h 3759200"/>
              <a:gd name="connsiteX11" fmla="*/ 31750 w 3914775"/>
              <a:gd name="connsiteY11" fmla="*/ 1238250 h 3759200"/>
              <a:gd name="connsiteX12" fmla="*/ 0 w 3914775"/>
              <a:gd name="connsiteY12" fmla="*/ 1028700 h 3759200"/>
              <a:gd name="connsiteX13" fmla="*/ 6350 w 3914775"/>
              <a:gd name="connsiteY13" fmla="*/ 812800 h 3759200"/>
              <a:gd name="connsiteX14" fmla="*/ 44450 w 3914775"/>
              <a:gd name="connsiteY14" fmla="*/ 628650 h 3759200"/>
              <a:gd name="connsiteX15" fmla="*/ 95250 w 3914775"/>
              <a:gd name="connsiteY15" fmla="*/ 469900 h 3759200"/>
              <a:gd name="connsiteX16" fmla="*/ 190500 w 3914775"/>
              <a:gd name="connsiteY16" fmla="*/ 317500 h 3759200"/>
              <a:gd name="connsiteX17" fmla="*/ 292100 w 3914775"/>
              <a:gd name="connsiteY17" fmla="*/ 228600 h 3759200"/>
              <a:gd name="connsiteX18" fmla="*/ 457200 w 3914775"/>
              <a:gd name="connsiteY18" fmla="*/ 107950 h 3759200"/>
              <a:gd name="connsiteX19" fmla="*/ 584200 w 3914775"/>
              <a:gd name="connsiteY19" fmla="*/ 44450 h 3759200"/>
              <a:gd name="connsiteX20" fmla="*/ 666750 w 3914775"/>
              <a:gd name="connsiteY20" fmla="*/ 19050 h 3759200"/>
              <a:gd name="connsiteX21" fmla="*/ 755650 w 3914775"/>
              <a:gd name="connsiteY21" fmla="*/ 0 h 3759200"/>
              <a:gd name="connsiteX22" fmla="*/ 831850 w 3914775"/>
              <a:gd name="connsiteY22" fmla="*/ 12700 h 3759200"/>
              <a:gd name="connsiteX23" fmla="*/ 908050 w 3914775"/>
              <a:gd name="connsiteY23" fmla="*/ 31750 h 3759200"/>
              <a:gd name="connsiteX24" fmla="*/ 1009650 w 3914775"/>
              <a:gd name="connsiteY24" fmla="*/ 82550 h 3759200"/>
              <a:gd name="connsiteX25" fmla="*/ 1149350 w 3914775"/>
              <a:gd name="connsiteY25" fmla="*/ 196850 h 3759200"/>
              <a:gd name="connsiteX26" fmla="*/ 1282700 w 3914775"/>
              <a:gd name="connsiteY26" fmla="*/ 323850 h 3759200"/>
              <a:gd name="connsiteX27" fmla="*/ 1435100 w 3914775"/>
              <a:gd name="connsiteY27" fmla="*/ 501650 h 3759200"/>
              <a:gd name="connsiteX28" fmla="*/ 1612900 w 3914775"/>
              <a:gd name="connsiteY28" fmla="*/ 692150 h 3759200"/>
              <a:gd name="connsiteX29" fmla="*/ 1790700 w 3914775"/>
              <a:gd name="connsiteY29" fmla="*/ 863600 h 3759200"/>
              <a:gd name="connsiteX30" fmla="*/ 1943100 w 3914775"/>
              <a:gd name="connsiteY30" fmla="*/ 933450 h 3759200"/>
              <a:gd name="connsiteX31" fmla="*/ 2063750 w 3914775"/>
              <a:gd name="connsiteY31" fmla="*/ 965200 h 3759200"/>
              <a:gd name="connsiteX32" fmla="*/ 2330450 w 3914775"/>
              <a:gd name="connsiteY32" fmla="*/ 977900 h 3759200"/>
              <a:gd name="connsiteX33" fmla="*/ 2571750 w 3914775"/>
              <a:gd name="connsiteY33" fmla="*/ 1009650 h 3759200"/>
              <a:gd name="connsiteX34" fmla="*/ 2806700 w 3914775"/>
              <a:gd name="connsiteY34" fmla="*/ 1041400 h 3759200"/>
              <a:gd name="connsiteX35" fmla="*/ 3073400 w 3914775"/>
              <a:gd name="connsiteY35" fmla="*/ 1130300 h 3759200"/>
              <a:gd name="connsiteX36" fmla="*/ 3206750 w 3914775"/>
              <a:gd name="connsiteY36" fmla="*/ 1206500 h 3759200"/>
              <a:gd name="connsiteX37" fmla="*/ 3397250 w 3914775"/>
              <a:gd name="connsiteY37" fmla="*/ 1346200 h 3759200"/>
              <a:gd name="connsiteX38" fmla="*/ 3575050 w 3914775"/>
              <a:gd name="connsiteY38" fmla="*/ 1517650 h 3759200"/>
              <a:gd name="connsiteX39" fmla="*/ 3727450 w 3914775"/>
              <a:gd name="connsiteY39" fmla="*/ 1727200 h 3759200"/>
              <a:gd name="connsiteX40" fmla="*/ 3835400 w 3914775"/>
              <a:gd name="connsiteY40" fmla="*/ 1911350 h 3759200"/>
              <a:gd name="connsiteX41" fmla="*/ 3914775 w 3914775"/>
              <a:gd name="connsiteY41" fmla="*/ 2114550 h 3759200"/>
              <a:gd name="connsiteX42" fmla="*/ 3844925 w 3914775"/>
              <a:gd name="connsiteY42" fmla="*/ 2155825 h 3759200"/>
              <a:gd name="connsiteX43" fmla="*/ 2924175 w 3914775"/>
              <a:gd name="connsiteY43" fmla="*/ 3063875 h 3759200"/>
              <a:gd name="connsiteX44" fmla="*/ 2847975 w 3914775"/>
              <a:gd name="connsiteY44" fmla="*/ 3130550 h 3759200"/>
              <a:gd name="connsiteX0" fmla="*/ 2847975 w 3933825"/>
              <a:gd name="connsiteY0" fmla="*/ 3130550 h 3759200"/>
              <a:gd name="connsiteX1" fmla="*/ 2555875 w 3933825"/>
              <a:gd name="connsiteY1" fmla="*/ 3403600 h 3759200"/>
              <a:gd name="connsiteX2" fmla="*/ 2174875 w 3933825"/>
              <a:gd name="connsiteY2" fmla="*/ 3759200 h 3759200"/>
              <a:gd name="connsiteX3" fmla="*/ 2089150 w 3933825"/>
              <a:gd name="connsiteY3" fmla="*/ 3733800 h 3759200"/>
              <a:gd name="connsiteX4" fmla="*/ 1657350 w 3933825"/>
              <a:gd name="connsiteY4" fmla="*/ 3505200 h 3759200"/>
              <a:gd name="connsiteX5" fmla="*/ 1428750 w 3933825"/>
              <a:gd name="connsiteY5" fmla="*/ 3333750 h 3759200"/>
              <a:gd name="connsiteX6" fmla="*/ 1187450 w 3933825"/>
              <a:gd name="connsiteY6" fmla="*/ 3117850 h 3759200"/>
              <a:gd name="connsiteX7" fmla="*/ 914400 w 3933825"/>
              <a:gd name="connsiteY7" fmla="*/ 2819400 h 3759200"/>
              <a:gd name="connsiteX8" fmla="*/ 692150 w 3933825"/>
              <a:gd name="connsiteY8" fmla="*/ 2546350 h 3759200"/>
              <a:gd name="connsiteX9" fmla="*/ 355600 w 3933825"/>
              <a:gd name="connsiteY9" fmla="*/ 2006600 h 3759200"/>
              <a:gd name="connsiteX10" fmla="*/ 152400 w 3933825"/>
              <a:gd name="connsiteY10" fmla="*/ 1600200 h 3759200"/>
              <a:gd name="connsiteX11" fmla="*/ 31750 w 3933825"/>
              <a:gd name="connsiteY11" fmla="*/ 1238250 h 3759200"/>
              <a:gd name="connsiteX12" fmla="*/ 0 w 3933825"/>
              <a:gd name="connsiteY12" fmla="*/ 1028700 h 3759200"/>
              <a:gd name="connsiteX13" fmla="*/ 6350 w 3933825"/>
              <a:gd name="connsiteY13" fmla="*/ 812800 h 3759200"/>
              <a:gd name="connsiteX14" fmla="*/ 44450 w 3933825"/>
              <a:gd name="connsiteY14" fmla="*/ 628650 h 3759200"/>
              <a:gd name="connsiteX15" fmla="*/ 95250 w 3933825"/>
              <a:gd name="connsiteY15" fmla="*/ 469900 h 3759200"/>
              <a:gd name="connsiteX16" fmla="*/ 190500 w 3933825"/>
              <a:gd name="connsiteY16" fmla="*/ 317500 h 3759200"/>
              <a:gd name="connsiteX17" fmla="*/ 292100 w 3933825"/>
              <a:gd name="connsiteY17" fmla="*/ 228600 h 3759200"/>
              <a:gd name="connsiteX18" fmla="*/ 457200 w 3933825"/>
              <a:gd name="connsiteY18" fmla="*/ 107950 h 3759200"/>
              <a:gd name="connsiteX19" fmla="*/ 584200 w 3933825"/>
              <a:gd name="connsiteY19" fmla="*/ 44450 h 3759200"/>
              <a:gd name="connsiteX20" fmla="*/ 666750 w 3933825"/>
              <a:gd name="connsiteY20" fmla="*/ 19050 h 3759200"/>
              <a:gd name="connsiteX21" fmla="*/ 755650 w 3933825"/>
              <a:gd name="connsiteY21" fmla="*/ 0 h 3759200"/>
              <a:gd name="connsiteX22" fmla="*/ 831850 w 3933825"/>
              <a:gd name="connsiteY22" fmla="*/ 12700 h 3759200"/>
              <a:gd name="connsiteX23" fmla="*/ 908050 w 3933825"/>
              <a:gd name="connsiteY23" fmla="*/ 31750 h 3759200"/>
              <a:gd name="connsiteX24" fmla="*/ 1009650 w 3933825"/>
              <a:gd name="connsiteY24" fmla="*/ 82550 h 3759200"/>
              <a:gd name="connsiteX25" fmla="*/ 1149350 w 3933825"/>
              <a:gd name="connsiteY25" fmla="*/ 196850 h 3759200"/>
              <a:gd name="connsiteX26" fmla="*/ 1282700 w 3933825"/>
              <a:gd name="connsiteY26" fmla="*/ 323850 h 3759200"/>
              <a:gd name="connsiteX27" fmla="*/ 1435100 w 3933825"/>
              <a:gd name="connsiteY27" fmla="*/ 501650 h 3759200"/>
              <a:gd name="connsiteX28" fmla="*/ 1612900 w 3933825"/>
              <a:gd name="connsiteY28" fmla="*/ 692150 h 3759200"/>
              <a:gd name="connsiteX29" fmla="*/ 1790700 w 3933825"/>
              <a:gd name="connsiteY29" fmla="*/ 863600 h 3759200"/>
              <a:gd name="connsiteX30" fmla="*/ 1943100 w 3933825"/>
              <a:gd name="connsiteY30" fmla="*/ 933450 h 3759200"/>
              <a:gd name="connsiteX31" fmla="*/ 2063750 w 3933825"/>
              <a:gd name="connsiteY31" fmla="*/ 965200 h 3759200"/>
              <a:gd name="connsiteX32" fmla="*/ 2330450 w 3933825"/>
              <a:gd name="connsiteY32" fmla="*/ 977900 h 3759200"/>
              <a:gd name="connsiteX33" fmla="*/ 2571750 w 3933825"/>
              <a:gd name="connsiteY33" fmla="*/ 1009650 h 3759200"/>
              <a:gd name="connsiteX34" fmla="*/ 2806700 w 3933825"/>
              <a:gd name="connsiteY34" fmla="*/ 1041400 h 3759200"/>
              <a:gd name="connsiteX35" fmla="*/ 3073400 w 3933825"/>
              <a:gd name="connsiteY35" fmla="*/ 1130300 h 3759200"/>
              <a:gd name="connsiteX36" fmla="*/ 3206750 w 3933825"/>
              <a:gd name="connsiteY36" fmla="*/ 1206500 h 3759200"/>
              <a:gd name="connsiteX37" fmla="*/ 3397250 w 3933825"/>
              <a:gd name="connsiteY37" fmla="*/ 1346200 h 3759200"/>
              <a:gd name="connsiteX38" fmla="*/ 3575050 w 3933825"/>
              <a:gd name="connsiteY38" fmla="*/ 1517650 h 3759200"/>
              <a:gd name="connsiteX39" fmla="*/ 3727450 w 3933825"/>
              <a:gd name="connsiteY39" fmla="*/ 1727200 h 3759200"/>
              <a:gd name="connsiteX40" fmla="*/ 3835400 w 3933825"/>
              <a:gd name="connsiteY40" fmla="*/ 1911350 h 3759200"/>
              <a:gd name="connsiteX41" fmla="*/ 3933825 w 3933825"/>
              <a:gd name="connsiteY41" fmla="*/ 2085975 h 3759200"/>
              <a:gd name="connsiteX42" fmla="*/ 3844925 w 3933825"/>
              <a:gd name="connsiteY42" fmla="*/ 2155825 h 3759200"/>
              <a:gd name="connsiteX43" fmla="*/ 2924175 w 3933825"/>
              <a:gd name="connsiteY43" fmla="*/ 3063875 h 3759200"/>
              <a:gd name="connsiteX44" fmla="*/ 2847975 w 3933825"/>
              <a:gd name="connsiteY44" fmla="*/ 3130550 h 3759200"/>
              <a:gd name="connsiteX0" fmla="*/ 2847975 w 3933825"/>
              <a:gd name="connsiteY0" fmla="*/ 3130550 h 3759200"/>
              <a:gd name="connsiteX1" fmla="*/ 2555875 w 3933825"/>
              <a:gd name="connsiteY1" fmla="*/ 3346450 h 3759200"/>
              <a:gd name="connsiteX2" fmla="*/ 2174875 w 3933825"/>
              <a:gd name="connsiteY2" fmla="*/ 3759200 h 3759200"/>
              <a:gd name="connsiteX3" fmla="*/ 2089150 w 3933825"/>
              <a:gd name="connsiteY3" fmla="*/ 3733800 h 3759200"/>
              <a:gd name="connsiteX4" fmla="*/ 1657350 w 3933825"/>
              <a:gd name="connsiteY4" fmla="*/ 3505200 h 3759200"/>
              <a:gd name="connsiteX5" fmla="*/ 1428750 w 3933825"/>
              <a:gd name="connsiteY5" fmla="*/ 3333750 h 3759200"/>
              <a:gd name="connsiteX6" fmla="*/ 1187450 w 3933825"/>
              <a:gd name="connsiteY6" fmla="*/ 3117850 h 3759200"/>
              <a:gd name="connsiteX7" fmla="*/ 914400 w 3933825"/>
              <a:gd name="connsiteY7" fmla="*/ 2819400 h 3759200"/>
              <a:gd name="connsiteX8" fmla="*/ 692150 w 3933825"/>
              <a:gd name="connsiteY8" fmla="*/ 2546350 h 3759200"/>
              <a:gd name="connsiteX9" fmla="*/ 355600 w 3933825"/>
              <a:gd name="connsiteY9" fmla="*/ 2006600 h 3759200"/>
              <a:gd name="connsiteX10" fmla="*/ 152400 w 3933825"/>
              <a:gd name="connsiteY10" fmla="*/ 1600200 h 3759200"/>
              <a:gd name="connsiteX11" fmla="*/ 31750 w 3933825"/>
              <a:gd name="connsiteY11" fmla="*/ 1238250 h 3759200"/>
              <a:gd name="connsiteX12" fmla="*/ 0 w 3933825"/>
              <a:gd name="connsiteY12" fmla="*/ 1028700 h 3759200"/>
              <a:gd name="connsiteX13" fmla="*/ 6350 w 3933825"/>
              <a:gd name="connsiteY13" fmla="*/ 812800 h 3759200"/>
              <a:gd name="connsiteX14" fmla="*/ 44450 w 3933825"/>
              <a:gd name="connsiteY14" fmla="*/ 628650 h 3759200"/>
              <a:gd name="connsiteX15" fmla="*/ 95250 w 3933825"/>
              <a:gd name="connsiteY15" fmla="*/ 469900 h 3759200"/>
              <a:gd name="connsiteX16" fmla="*/ 190500 w 3933825"/>
              <a:gd name="connsiteY16" fmla="*/ 317500 h 3759200"/>
              <a:gd name="connsiteX17" fmla="*/ 292100 w 3933825"/>
              <a:gd name="connsiteY17" fmla="*/ 228600 h 3759200"/>
              <a:gd name="connsiteX18" fmla="*/ 457200 w 3933825"/>
              <a:gd name="connsiteY18" fmla="*/ 107950 h 3759200"/>
              <a:gd name="connsiteX19" fmla="*/ 584200 w 3933825"/>
              <a:gd name="connsiteY19" fmla="*/ 44450 h 3759200"/>
              <a:gd name="connsiteX20" fmla="*/ 666750 w 3933825"/>
              <a:gd name="connsiteY20" fmla="*/ 19050 h 3759200"/>
              <a:gd name="connsiteX21" fmla="*/ 755650 w 3933825"/>
              <a:gd name="connsiteY21" fmla="*/ 0 h 3759200"/>
              <a:gd name="connsiteX22" fmla="*/ 831850 w 3933825"/>
              <a:gd name="connsiteY22" fmla="*/ 12700 h 3759200"/>
              <a:gd name="connsiteX23" fmla="*/ 908050 w 3933825"/>
              <a:gd name="connsiteY23" fmla="*/ 31750 h 3759200"/>
              <a:gd name="connsiteX24" fmla="*/ 1009650 w 3933825"/>
              <a:gd name="connsiteY24" fmla="*/ 82550 h 3759200"/>
              <a:gd name="connsiteX25" fmla="*/ 1149350 w 3933825"/>
              <a:gd name="connsiteY25" fmla="*/ 196850 h 3759200"/>
              <a:gd name="connsiteX26" fmla="*/ 1282700 w 3933825"/>
              <a:gd name="connsiteY26" fmla="*/ 323850 h 3759200"/>
              <a:gd name="connsiteX27" fmla="*/ 1435100 w 3933825"/>
              <a:gd name="connsiteY27" fmla="*/ 501650 h 3759200"/>
              <a:gd name="connsiteX28" fmla="*/ 1612900 w 3933825"/>
              <a:gd name="connsiteY28" fmla="*/ 692150 h 3759200"/>
              <a:gd name="connsiteX29" fmla="*/ 1790700 w 3933825"/>
              <a:gd name="connsiteY29" fmla="*/ 863600 h 3759200"/>
              <a:gd name="connsiteX30" fmla="*/ 1943100 w 3933825"/>
              <a:gd name="connsiteY30" fmla="*/ 933450 h 3759200"/>
              <a:gd name="connsiteX31" fmla="*/ 2063750 w 3933825"/>
              <a:gd name="connsiteY31" fmla="*/ 965200 h 3759200"/>
              <a:gd name="connsiteX32" fmla="*/ 2330450 w 3933825"/>
              <a:gd name="connsiteY32" fmla="*/ 977900 h 3759200"/>
              <a:gd name="connsiteX33" fmla="*/ 2571750 w 3933825"/>
              <a:gd name="connsiteY33" fmla="*/ 1009650 h 3759200"/>
              <a:gd name="connsiteX34" fmla="*/ 2806700 w 3933825"/>
              <a:gd name="connsiteY34" fmla="*/ 1041400 h 3759200"/>
              <a:gd name="connsiteX35" fmla="*/ 3073400 w 3933825"/>
              <a:gd name="connsiteY35" fmla="*/ 1130300 h 3759200"/>
              <a:gd name="connsiteX36" fmla="*/ 3206750 w 3933825"/>
              <a:gd name="connsiteY36" fmla="*/ 1206500 h 3759200"/>
              <a:gd name="connsiteX37" fmla="*/ 3397250 w 3933825"/>
              <a:gd name="connsiteY37" fmla="*/ 1346200 h 3759200"/>
              <a:gd name="connsiteX38" fmla="*/ 3575050 w 3933825"/>
              <a:gd name="connsiteY38" fmla="*/ 1517650 h 3759200"/>
              <a:gd name="connsiteX39" fmla="*/ 3727450 w 3933825"/>
              <a:gd name="connsiteY39" fmla="*/ 1727200 h 3759200"/>
              <a:gd name="connsiteX40" fmla="*/ 3835400 w 3933825"/>
              <a:gd name="connsiteY40" fmla="*/ 1911350 h 3759200"/>
              <a:gd name="connsiteX41" fmla="*/ 3933825 w 3933825"/>
              <a:gd name="connsiteY41" fmla="*/ 2085975 h 3759200"/>
              <a:gd name="connsiteX42" fmla="*/ 3844925 w 3933825"/>
              <a:gd name="connsiteY42" fmla="*/ 2155825 h 3759200"/>
              <a:gd name="connsiteX43" fmla="*/ 2924175 w 3933825"/>
              <a:gd name="connsiteY43" fmla="*/ 3063875 h 3759200"/>
              <a:gd name="connsiteX44" fmla="*/ 2847975 w 3933825"/>
              <a:gd name="connsiteY44" fmla="*/ 3130550 h 3759200"/>
              <a:gd name="connsiteX0" fmla="*/ 3133725 w 3933825"/>
              <a:gd name="connsiteY0" fmla="*/ 2835275 h 3759200"/>
              <a:gd name="connsiteX1" fmla="*/ 2555875 w 3933825"/>
              <a:gd name="connsiteY1" fmla="*/ 3346450 h 3759200"/>
              <a:gd name="connsiteX2" fmla="*/ 2174875 w 3933825"/>
              <a:gd name="connsiteY2" fmla="*/ 3759200 h 3759200"/>
              <a:gd name="connsiteX3" fmla="*/ 2089150 w 3933825"/>
              <a:gd name="connsiteY3" fmla="*/ 3733800 h 3759200"/>
              <a:gd name="connsiteX4" fmla="*/ 1657350 w 3933825"/>
              <a:gd name="connsiteY4" fmla="*/ 3505200 h 3759200"/>
              <a:gd name="connsiteX5" fmla="*/ 1428750 w 3933825"/>
              <a:gd name="connsiteY5" fmla="*/ 3333750 h 3759200"/>
              <a:gd name="connsiteX6" fmla="*/ 1187450 w 3933825"/>
              <a:gd name="connsiteY6" fmla="*/ 3117850 h 3759200"/>
              <a:gd name="connsiteX7" fmla="*/ 914400 w 3933825"/>
              <a:gd name="connsiteY7" fmla="*/ 2819400 h 3759200"/>
              <a:gd name="connsiteX8" fmla="*/ 692150 w 3933825"/>
              <a:gd name="connsiteY8" fmla="*/ 2546350 h 3759200"/>
              <a:gd name="connsiteX9" fmla="*/ 355600 w 3933825"/>
              <a:gd name="connsiteY9" fmla="*/ 2006600 h 3759200"/>
              <a:gd name="connsiteX10" fmla="*/ 152400 w 3933825"/>
              <a:gd name="connsiteY10" fmla="*/ 1600200 h 3759200"/>
              <a:gd name="connsiteX11" fmla="*/ 31750 w 3933825"/>
              <a:gd name="connsiteY11" fmla="*/ 1238250 h 3759200"/>
              <a:gd name="connsiteX12" fmla="*/ 0 w 3933825"/>
              <a:gd name="connsiteY12" fmla="*/ 1028700 h 3759200"/>
              <a:gd name="connsiteX13" fmla="*/ 6350 w 3933825"/>
              <a:gd name="connsiteY13" fmla="*/ 812800 h 3759200"/>
              <a:gd name="connsiteX14" fmla="*/ 44450 w 3933825"/>
              <a:gd name="connsiteY14" fmla="*/ 628650 h 3759200"/>
              <a:gd name="connsiteX15" fmla="*/ 95250 w 3933825"/>
              <a:gd name="connsiteY15" fmla="*/ 469900 h 3759200"/>
              <a:gd name="connsiteX16" fmla="*/ 190500 w 3933825"/>
              <a:gd name="connsiteY16" fmla="*/ 317500 h 3759200"/>
              <a:gd name="connsiteX17" fmla="*/ 292100 w 3933825"/>
              <a:gd name="connsiteY17" fmla="*/ 228600 h 3759200"/>
              <a:gd name="connsiteX18" fmla="*/ 457200 w 3933825"/>
              <a:gd name="connsiteY18" fmla="*/ 107950 h 3759200"/>
              <a:gd name="connsiteX19" fmla="*/ 584200 w 3933825"/>
              <a:gd name="connsiteY19" fmla="*/ 44450 h 3759200"/>
              <a:gd name="connsiteX20" fmla="*/ 666750 w 3933825"/>
              <a:gd name="connsiteY20" fmla="*/ 19050 h 3759200"/>
              <a:gd name="connsiteX21" fmla="*/ 755650 w 3933825"/>
              <a:gd name="connsiteY21" fmla="*/ 0 h 3759200"/>
              <a:gd name="connsiteX22" fmla="*/ 831850 w 3933825"/>
              <a:gd name="connsiteY22" fmla="*/ 12700 h 3759200"/>
              <a:gd name="connsiteX23" fmla="*/ 908050 w 3933825"/>
              <a:gd name="connsiteY23" fmla="*/ 31750 h 3759200"/>
              <a:gd name="connsiteX24" fmla="*/ 1009650 w 3933825"/>
              <a:gd name="connsiteY24" fmla="*/ 82550 h 3759200"/>
              <a:gd name="connsiteX25" fmla="*/ 1149350 w 3933825"/>
              <a:gd name="connsiteY25" fmla="*/ 196850 h 3759200"/>
              <a:gd name="connsiteX26" fmla="*/ 1282700 w 3933825"/>
              <a:gd name="connsiteY26" fmla="*/ 323850 h 3759200"/>
              <a:gd name="connsiteX27" fmla="*/ 1435100 w 3933825"/>
              <a:gd name="connsiteY27" fmla="*/ 501650 h 3759200"/>
              <a:gd name="connsiteX28" fmla="*/ 1612900 w 3933825"/>
              <a:gd name="connsiteY28" fmla="*/ 692150 h 3759200"/>
              <a:gd name="connsiteX29" fmla="*/ 1790700 w 3933825"/>
              <a:gd name="connsiteY29" fmla="*/ 863600 h 3759200"/>
              <a:gd name="connsiteX30" fmla="*/ 1943100 w 3933825"/>
              <a:gd name="connsiteY30" fmla="*/ 933450 h 3759200"/>
              <a:gd name="connsiteX31" fmla="*/ 2063750 w 3933825"/>
              <a:gd name="connsiteY31" fmla="*/ 965200 h 3759200"/>
              <a:gd name="connsiteX32" fmla="*/ 2330450 w 3933825"/>
              <a:gd name="connsiteY32" fmla="*/ 977900 h 3759200"/>
              <a:gd name="connsiteX33" fmla="*/ 2571750 w 3933825"/>
              <a:gd name="connsiteY33" fmla="*/ 1009650 h 3759200"/>
              <a:gd name="connsiteX34" fmla="*/ 2806700 w 3933825"/>
              <a:gd name="connsiteY34" fmla="*/ 1041400 h 3759200"/>
              <a:gd name="connsiteX35" fmla="*/ 3073400 w 3933825"/>
              <a:gd name="connsiteY35" fmla="*/ 1130300 h 3759200"/>
              <a:gd name="connsiteX36" fmla="*/ 3206750 w 3933825"/>
              <a:gd name="connsiteY36" fmla="*/ 1206500 h 3759200"/>
              <a:gd name="connsiteX37" fmla="*/ 3397250 w 3933825"/>
              <a:gd name="connsiteY37" fmla="*/ 1346200 h 3759200"/>
              <a:gd name="connsiteX38" fmla="*/ 3575050 w 3933825"/>
              <a:gd name="connsiteY38" fmla="*/ 1517650 h 3759200"/>
              <a:gd name="connsiteX39" fmla="*/ 3727450 w 3933825"/>
              <a:gd name="connsiteY39" fmla="*/ 1727200 h 3759200"/>
              <a:gd name="connsiteX40" fmla="*/ 3835400 w 3933825"/>
              <a:gd name="connsiteY40" fmla="*/ 1911350 h 3759200"/>
              <a:gd name="connsiteX41" fmla="*/ 3933825 w 3933825"/>
              <a:gd name="connsiteY41" fmla="*/ 2085975 h 3759200"/>
              <a:gd name="connsiteX42" fmla="*/ 3844925 w 3933825"/>
              <a:gd name="connsiteY42" fmla="*/ 2155825 h 3759200"/>
              <a:gd name="connsiteX43" fmla="*/ 2924175 w 3933825"/>
              <a:gd name="connsiteY43" fmla="*/ 3063875 h 3759200"/>
              <a:gd name="connsiteX44" fmla="*/ 3133725 w 3933825"/>
              <a:gd name="connsiteY44" fmla="*/ 2835275 h 3759200"/>
              <a:gd name="connsiteX0" fmla="*/ 3133725 w 3933825"/>
              <a:gd name="connsiteY0" fmla="*/ 2835275 h 3759200"/>
              <a:gd name="connsiteX1" fmla="*/ 2555875 w 3933825"/>
              <a:gd name="connsiteY1" fmla="*/ 3346450 h 3759200"/>
              <a:gd name="connsiteX2" fmla="*/ 2174875 w 3933825"/>
              <a:gd name="connsiteY2" fmla="*/ 3759200 h 3759200"/>
              <a:gd name="connsiteX3" fmla="*/ 2089150 w 3933825"/>
              <a:gd name="connsiteY3" fmla="*/ 3733800 h 3759200"/>
              <a:gd name="connsiteX4" fmla="*/ 1657350 w 3933825"/>
              <a:gd name="connsiteY4" fmla="*/ 3505200 h 3759200"/>
              <a:gd name="connsiteX5" fmla="*/ 1428750 w 3933825"/>
              <a:gd name="connsiteY5" fmla="*/ 3333750 h 3759200"/>
              <a:gd name="connsiteX6" fmla="*/ 1187450 w 3933825"/>
              <a:gd name="connsiteY6" fmla="*/ 3117850 h 3759200"/>
              <a:gd name="connsiteX7" fmla="*/ 914400 w 3933825"/>
              <a:gd name="connsiteY7" fmla="*/ 2819400 h 3759200"/>
              <a:gd name="connsiteX8" fmla="*/ 692150 w 3933825"/>
              <a:gd name="connsiteY8" fmla="*/ 2546350 h 3759200"/>
              <a:gd name="connsiteX9" fmla="*/ 355600 w 3933825"/>
              <a:gd name="connsiteY9" fmla="*/ 2006600 h 3759200"/>
              <a:gd name="connsiteX10" fmla="*/ 152400 w 3933825"/>
              <a:gd name="connsiteY10" fmla="*/ 1600200 h 3759200"/>
              <a:gd name="connsiteX11" fmla="*/ 31750 w 3933825"/>
              <a:gd name="connsiteY11" fmla="*/ 1238250 h 3759200"/>
              <a:gd name="connsiteX12" fmla="*/ 0 w 3933825"/>
              <a:gd name="connsiteY12" fmla="*/ 1028700 h 3759200"/>
              <a:gd name="connsiteX13" fmla="*/ 6350 w 3933825"/>
              <a:gd name="connsiteY13" fmla="*/ 812800 h 3759200"/>
              <a:gd name="connsiteX14" fmla="*/ 44450 w 3933825"/>
              <a:gd name="connsiteY14" fmla="*/ 628650 h 3759200"/>
              <a:gd name="connsiteX15" fmla="*/ 95250 w 3933825"/>
              <a:gd name="connsiteY15" fmla="*/ 469900 h 3759200"/>
              <a:gd name="connsiteX16" fmla="*/ 190500 w 3933825"/>
              <a:gd name="connsiteY16" fmla="*/ 317500 h 3759200"/>
              <a:gd name="connsiteX17" fmla="*/ 292100 w 3933825"/>
              <a:gd name="connsiteY17" fmla="*/ 228600 h 3759200"/>
              <a:gd name="connsiteX18" fmla="*/ 457200 w 3933825"/>
              <a:gd name="connsiteY18" fmla="*/ 107950 h 3759200"/>
              <a:gd name="connsiteX19" fmla="*/ 584200 w 3933825"/>
              <a:gd name="connsiteY19" fmla="*/ 44450 h 3759200"/>
              <a:gd name="connsiteX20" fmla="*/ 666750 w 3933825"/>
              <a:gd name="connsiteY20" fmla="*/ 19050 h 3759200"/>
              <a:gd name="connsiteX21" fmla="*/ 755650 w 3933825"/>
              <a:gd name="connsiteY21" fmla="*/ 0 h 3759200"/>
              <a:gd name="connsiteX22" fmla="*/ 831850 w 3933825"/>
              <a:gd name="connsiteY22" fmla="*/ 12700 h 3759200"/>
              <a:gd name="connsiteX23" fmla="*/ 908050 w 3933825"/>
              <a:gd name="connsiteY23" fmla="*/ 31750 h 3759200"/>
              <a:gd name="connsiteX24" fmla="*/ 1009650 w 3933825"/>
              <a:gd name="connsiteY24" fmla="*/ 82550 h 3759200"/>
              <a:gd name="connsiteX25" fmla="*/ 1149350 w 3933825"/>
              <a:gd name="connsiteY25" fmla="*/ 196850 h 3759200"/>
              <a:gd name="connsiteX26" fmla="*/ 1282700 w 3933825"/>
              <a:gd name="connsiteY26" fmla="*/ 323850 h 3759200"/>
              <a:gd name="connsiteX27" fmla="*/ 1435100 w 3933825"/>
              <a:gd name="connsiteY27" fmla="*/ 501650 h 3759200"/>
              <a:gd name="connsiteX28" fmla="*/ 1612900 w 3933825"/>
              <a:gd name="connsiteY28" fmla="*/ 692150 h 3759200"/>
              <a:gd name="connsiteX29" fmla="*/ 1790700 w 3933825"/>
              <a:gd name="connsiteY29" fmla="*/ 863600 h 3759200"/>
              <a:gd name="connsiteX30" fmla="*/ 1943100 w 3933825"/>
              <a:gd name="connsiteY30" fmla="*/ 933450 h 3759200"/>
              <a:gd name="connsiteX31" fmla="*/ 2063750 w 3933825"/>
              <a:gd name="connsiteY31" fmla="*/ 965200 h 3759200"/>
              <a:gd name="connsiteX32" fmla="*/ 2330450 w 3933825"/>
              <a:gd name="connsiteY32" fmla="*/ 977900 h 3759200"/>
              <a:gd name="connsiteX33" fmla="*/ 2571750 w 3933825"/>
              <a:gd name="connsiteY33" fmla="*/ 1009650 h 3759200"/>
              <a:gd name="connsiteX34" fmla="*/ 2806700 w 3933825"/>
              <a:gd name="connsiteY34" fmla="*/ 1041400 h 3759200"/>
              <a:gd name="connsiteX35" fmla="*/ 3073400 w 3933825"/>
              <a:gd name="connsiteY35" fmla="*/ 1130300 h 3759200"/>
              <a:gd name="connsiteX36" fmla="*/ 3206750 w 3933825"/>
              <a:gd name="connsiteY36" fmla="*/ 1206500 h 3759200"/>
              <a:gd name="connsiteX37" fmla="*/ 3397250 w 3933825"/>
              <a:gd name="connsiteY37" fmla="*/ 1346200 h 3759200"/>
              <a:gd name="connsiteX38" fmla="*/ 3575050 w 3933825"/>
              <a:gd name="connsiteY38" fmla="*/ 1517650 h 3759200"/>
              <a:gd name="connsiteX39" fmla="*/ 3727450 w 3933825"/>
              <a:gd name="connsiteY39" fmla="*/ 1727200 h 3759200"/>
              <a:gd name="connsiteX40" fmla="*/ 3835400 w 3933825"/>
              <a:gd name="connsiteY40" fmla="*/ 1911350 h 3759200"/>
              <a:gd name="connsiteX41" fmla="*/ 3933825 w 3933825"/>
              <a:gd name="connsiteY41" fmla="*/ 2085975 h 3759200"/>
              <a:gd name="connsiteX42" fmla="*/ 3844925 w 3933825"/>
              <a:gd name="connsiteY42" fmla="*/ 2155825 h 3759200"/>
              <a:gd name="connsiteX43" fmla="*/ 3495675 w 3933825"/>
              <a:gd name="connsiteY43" fmla="*/ 2444750 h 3759200"/>
              <a:gd name="connsiteX44" fmla="*/ 3133725 w 3933825"/>
              <a:gd name="connsiteY44" fmla="*/ 2835275 h 3759200"/>
              <a:gd name="connsiteX0" fmla="*/ 3105150 w 3933825"/>
              <a:gd name="connsiteY0" fmla="*/ 2835275 h 3759200"/>
              <a:gd name="connsiteX1" fmla="*/ 2555875 w 3933825"/>
              <a:gd name="connsiteY1" fmla="*/ 3346450 h 3759200"/>
              <a:gd name="connsiteX2" fmla="*/ 2174875 w 3933825"/>
              <a:gd name="connsiteY2" fmla="*/ 3759200 h 3759200"/>
              <a:gd name="connsiteX3" fmla="*/ 2089150 w 3933825"/>
              <a:gd name="connsiteY3" fmla="*/ 3733800 h 3759200"/>
              <a:gd name="connsiteX4" fmla="*/ 1657350 w 3933825"/>
              <a:gd name="connsiteY4" fmla="*/ 3505200 h 3759200"/>
              <a:gd name="connsiteX5" fmla="*/ 1428750 w 3933825"/>
              <a:gd name="connsiteY5" fmla="*/ 3333750 h 3759200"/>
              <a:gd name="connsiteX6" fmla="*/ 1187450 w 3933825"/>
              <a:gd name="connsiteY6" fmla="*/ 3117850 h 3759200"/>
              <a:gd name="connsiteX7" fmla="*/ 914400 w 3933825"/>
              <a:gd name="connsiteY7" fmla="*/ 2819400 h 3759200"/>
              <a:gd name="connsiteX8" fmla="*/ 692150 w 3933825"/>
              <a:gd name="connsiteY8" fmla="*/ 2546350 h 3759200"/>
              <a:gd name="connsiteX9" fmla="*/ 355600 w 3933825"/>
              <a:gd name="connsiteY9" fmla="*/ 2006600 h 3759200"/>
              <a:gd name="connsiteX10" fmla="*/ 152400 w 3933825"/>
              <a:gd name="connsiteY10" fmla="*/ 1600200 h 3759200"/>
              <a:gd name="connsiteX11" fmla="*/ 31750 w 3933825"/>
              <a:gd name="connsiteY11" fmla="*/ 1238250 h 3759200"/>
              <a:gd name="connsiteX12" fmla="*/ 0 w 3933825"/>
              <a:gd name="connsiteY12" fmla="*/ 1028700 h 3759200"/>
              <a:gd name="connsiteX13" fmla="*/ 6350 w 3933825"/>
              <a:gd name="connsiteY13" fmla="*/ 812800 h 3759200"/>
              <a:gd name="connsiteX14" fmla="*/ 44450 w 3933825"/>
              <a:gd name="connsiteY14" fmla="*/ 628650 h 3759200"/>
              <a:gd name="connsiteX15" fmla="*/ 95250 w 3933825"/>
              <a:gd name="connsiteY15" fmla="*/ 469900 h 3759200"/>
              <a:gd name="connsiteX16" fmla="*/ 190500 w 3933825"/>
              <a:gd name="connsiteY16" fmla="*/ 317500 h 3759200"/>
              <a:gd name="connsiteX17" fmla="*/ 292100 w 3933825"/>
              <a:gd name="connsiteY17" fmla="*/ 228600 h 3759200"/>
              <a:gd name="connsiteX18" fmla="*/ 457200 w 3933825"/>
              <a:gd name="connsiteY18" fmla="*/ 107950 h 3759200"/>
              <a:gd name="connsiteX19" fmla="*/ 584200 w 3933825"/>
              <a:gd name="connsiteY19" fmla="*/ 44450 h 3759200"/>
              <a:gd name="connsiteX20" fmla="*/ 666750 w 3933825"/>
              <a:gd name="connsiteY20" fmla="*/ 19050 h 3759200"/>
              <a:gd name="connsiteX21" fmla="*/ 755650 w 3933825"/>
              <a:gd name="connsiteY21" fmla="*/ 0 h 3759200"/>
              <a:gd name="connsiteX22" fmla="*/ 831850 w 3933825"/>
              <a:gd name="connsiteY22" fmla="*/ 12700 h 3759200"/>
              <a:gd name="connsiteX23" fmla="*/ 908050 w 3933825"/>
              <a:gd name="connsiteY23" fmla="*/ 31750 h 3759200"/>
              <a:gd name="connsiteX24" fmla="*/ 1009650 w 3933825"/>
              <a:gd name="connsiteY24" fmla="*/ 82550 h 3759200"/>
              <a:gd name="connsiteX25" fmla="*/ 1149350 w 3933825"/>
              <a:gd name="connsiteY25" fmla="*/ 196850 h 3759200"/>
              <a:gd name="connsiteX26" fmla="*/ 1282700 w 3933825"/>
              <a:gd name="connsiteY26" fmla="*/ 323850 h 3759200"/>
              <a:gd name="connsiteX27" fmla="*/ 1435100 w 3933825"/>
              <a:gd name="connsiteY27" fmla="*/ 501650 h 3759200"/>
              <a:gd name="connsiteX28" fmla="*/ 1612900 w 3933825"/>
              <a:gd name="connsiteY28" fmla="*/ 692150 h 3759200"/>
              <a:gd name="connsiteX29" fmla="*/ 1790700 w 3933825"/>
              <a:gd name="connsiteY29" fmla="*/ 863600 h 3759200"/>
              <a:gd name="connsiteX30" fmla="*/ 1943100 w 3933825"/>
              <a:gd name="connsiteY30" fmla="*/ 933450 h 3759200"/>
              <a:gd name="connsiteX31" fmla="*/ 2063750 w 3933825"/>
              <a:gd name="connsiteY31" fmla="*/ 965200 h 3759200"/>
              <a:gd name="connsiteX32" fmla="*/ 2330450 w 3933825"/>
              <a:gd name="connsiteY32" fmla="*/ 977900 h 3759200"/>
              <a:gd name="connsiteX33" fmla="*/ 2571750 w 3933825"/>
              <a:gd name="connsiteY33" fmla="*/ 1009650 h 3759200"/>
              <a:gd name="connsiteX34" fmla="*/ 2806700 w 3933825"/>
              <a:gd name="connsiteY34" fmla="*/ 1041400 h 3759200"/>
              <a:gd name="connsiteX35" fmla="*/ 3073400 w 3933825"/>
              <a:gd name="connsiteY35" fmla="*/ 1130300 h 3759200"/>
              <a:gd name="connsiteX36" fmla="*/ 3206750 w 3933825"/>
              <a:gd name="connsiteY36" fmla="*/ 1206500 h 3759200"/>
              <a:gd name="connsiteX37" fmla="*/ 3397250 w 3933825"/>
              <a:gd name="connsiteY37" fmla="*/ 1346200 h 3759200"/>
              <a:gd name="connsiteX38" fmla="*/ 3575050 w 3933825"/>
              <a:gd name="connsiteY38" fmla="*/ 1517650 h 3759200"/>
              <a:gd name="connsiteX39" fmla="*/ 3727450 w 3933825"/>
              <a:gd name="connsiteY39" fmla="*/ 1727200 h 3759200"/>
              <a:gd name="connsiteX40" fmla="*/ 3835400 w 3933825"/>
              <a:gd name="connsiteY40" fmla="*/ 1911350 h 3759200"/>
              <a:gd name="connsiteX41" fmla="*/ 3933825 w 3933825"/>
              <a:gd name="connsiteY41" fmla="*/ 2085975 h 3759200"/>
              <a:gd name="connsiteX42" fmla="*/ 3844925 w 3933825"/>
              <a:gd name="connsiteY42" fmla="*/ 2155825 h 3759200"/>
              <a:gd name="connsiteX43" fmla="*/ 3495675 w 3933825"/>
              <a:gd name="connsiteY43" fmla="*/ 2444750 h 3759200"/>
              <a:gd name="connsiteX44" fmla="*/ 3105150 w 3933825"/>
              <a:gd name="connsiteY44" fmla="*/ 2835275 h 3759200"/>
              <a:gd name="connsiteX0" fmla="*/ 3105150 w 3933825"/>
              <a:gd name="connsiteY0" fmla="*/ 2835275 h 3759200"/>
              <a:gd name="connsiteX1" fmla="*/ 2555875 w 3933825"/>
              <a:gd name="connsiteY1" fmla="*/ 3346450 h 3759200"/>
              <a:gd name="connsiteX2" fmla="*/ 2174875 w 3933825"/>
              <a:gd name="connsiteY2" fmla="*/ 3759200 h 3759200"/>
              <a:gd name="connsiteX3" fmla="*/ 2089150 w 3933825"/>
              <a:gd name="connsiteY3" fmla="*/ 3733800 h 3759200"/>
              <a:gd name="connsiteX4" fmla="*/ 1657350 w 3933825"/>
              <a:gd name="connsiteY4" fmla="*/ 3505200 h 3759200"/>
              <a:gd name="connsiteX5" fmla="*/ 1428750 w 3933825"/>
              <a:gd name="connsiteY5" fmla="*/ 3333750 h 3759200"/>
              <a:gd name="connsiteX6" fmla="*/ 1187450 w 3933825"/>
              <a:gd name="connsiteY6" fmla="*/ 3117850 h 3759200"/>
              <a:gd name="connsiteX7" fmla="*/ 914400 w 3933825"/>
              <a:gd name="connsiteY7" fmla="*/ 2819400 h 3759200"/>
              <a:gd name="connsiteX8" fmla="*/ 692150 w 3933825"/>
              <a:gd name="connsiteY8" fmla="*/ 2546350 h 3759200"/>
              <a:gd name="connsiteX9" fmla="*/ 355600 w 3933825"/>
              <a:gd name="connsiteY9" fmla="*/ 2006600 h 3759200"/>
              <a:gd name="connsiteX10" fmla="*/ 152400 w 3933825"/>
              <a:gd name="connsiteY10" fmla="*/ 1600200 h 3759200"/>
              <a:gd name="connsiteX11" fmla="*/ 31750 w 3933825"/>
              <a:gd name="connsiteY11" fmla="*/ 1238250 h 3759200"/>
              <a:gd name="connsiteX12" fmla="*/ 0 w 3933825"/>
              <a:gd name="connsiteY12" fmla="*/ 1028700 h 3759200"/>
              <a:gd name="connsiteX13" fmla="*/ 6350 w 3933825"/>
              <a:gd name="connsiteY13" fmla="*/ 812800 h 3759200"/>
              <a:gd name="connsiteX14" fmla="*/ 44450 w 3933825"/>
              <a:gd name="connsiteY14" fmla="*/ 628650 h 3759200"/>
              <a:gd name="connsiteX15" fmla="*/ 95250 w 3933825"/>
              <a:gd name="connsiteY15" fmla="*/ 469900 h 3759200"/>
              <a:gd name="connsiteX16" fmla="*/ 190500 w 3933825"/>
              <a:gd name="connsiteY16" fmla="*/ 317500 h 3759200"/>
              <a:gd name="connsiteX17" fmla="*/ 292100 w 3933825"/>
              <a:gd name="connsiteY17" fmla="*/ 228600 h 3759200"/>
              <a:gd name="connsiteX18" fmla="*/ 457200 w 3933825"/>
              <a:gd name="connsiteY18" fmla="*/ 107950 h 3759200"/>
              <a:gd name="connsiteX19" fmla="*/ 584200 w 3933825"/>
              <a:gd name="connsiteY19" fmla="*/ 44450 h 3759200"/>
              <a:gd name="connsiteX20" fmla="*/ 666750 w 3933825"/>
              <a:gd name="connsiteY20" fmla="*/ 19050 h 3759200"/>
              <a:gd name="connsiteX21" fmla="*/ 755650 w 3933825"/>
              <a:gd name="connsiteY21" fmla="*/ 0 h 3759200"/>
              <a:gd name="connsiteX22" fmla="*/ 831850 w 3933825"/>
              <a:gd name="connsiteY22" fmla="*/ 12700 h 3759200"/>
              <a:gd name="connsiteX23" fmla="*/ 908050 w 3933825"/>
              <a:gd name="connsiteY23" fmla="*/ 31750 h 3759200"/>
              <a:gd name="connsiteX24" fmla="*/ 1009650 w 3933825"/>
              <a:gd name="connsiteY24" fmla="*/ 82550 h 3759200"/>
              <a:gd name="connsiteX25" fmla="*/ 1149350 w 3933825"/>
              <a:gd name="connsiteY25" fmla="*/ 196850 h 3759200"/>
              <a:gd name="connsiteX26" fmla="*/ 1282700 w 3933825"/>
              <a:gd name="connsiteY26" fmla="*/ 323850 h 3759200"/>
              <a:gd name="connsiteX27" fmla="*/ 1435100 w 3933825"/>
              <a:gd name="connsiteY27" fmla="*/ 501650 h 3759200"/>
              <a:gd name="connsiteX28" fmla="*/ 1612900 w 3933825"/>
              <a:gd name="connsiteY28" fmla="*/ 692150 h 3759200"/>
              <a:gd name="connsiteX29" fmla="*/ 1790700 w 3933825"/>
              <a:gd name="connsiteY29" fmla="*/ 863600 h 3759200"/>
              <a:gd name="connsiteX30" fmla="*/ 1943100 w 3933825"/>
              <a:gd name="connsiteY30" fmla="*/ 933450 h 3759200"/>
              <a:gd name="connsiteX31" fmla="*/ 2063750 w 3933825"/>
              <a:gd name="connsiteY31" fmla="*/ 965200 h 3759200"/>
              <a:gd name="connsiteX32" fmla="*/ 2330450 w 3933825"/>
              <a:gd name="connsiteY32" fmla="*/ 977900 h 3759200"/>
              <a:gd name="connsiteX33" fmla="*/ 2571750 w 3933825"/>
              <a:gd name="connsiteY33" fmla="*/ 1009650 h 3759200"/>
              <a:gd name="connsiteX34" fmla="*/ 2806700 w 3933825"/>
              <a:gd name="connsiteY34" fmla="*/ 1041400 h 3759200"/>
              <a:gd name="connsiteX35" fmla="*/ 3073400 w 3933825"/>
              <a:gd name="connsiteY35" fmla="*/ 1130300 h 3759200"/>
              <a:gd name="connsiteX36" fmla="*/ 3206750 w 3933825"/>
              <a:gd name="connsiteY36" fmla="*/ 1206500 h 3759200"/>
              <a:gd name="connsiteX37" fmla="*/ 3397250 w 3933825"/>
              <a:gd name="connsiteY37" fmla="*/ 1346200 h 3759200"/>
              <a:gd name="connsiteX38" fmla="*/ 3575050 w 3933825"/>
              <a:gd name="connsiteY38" fmla="*/ 1517650 h 3759200"/>
              <a:gd name="connsiteX39" fmla="*/ 3727450 w 3933825"/>
              <a:gd name="connsiteY39" fmla="*/ 1727200 h 3759200"/>
              <a:gd name="connsiteX40" fmla="*/ 3835400 w 3933825"/>
              <a:gd name="connsiteY40" fmla="*/ 1911350 h 3759200"/>
              <a:gd name="connsiteX41" fmla="*/ 3933825 w 3933825"/>
              <a:gd name="connsiteY41" fmla="*/ 2085975 h 3759200"/>
              <a:gd name="connsiteX42" fmla="*/ 3749675 w 3933825"/>
              <a:gd name="connsiteY42" fmla="*/ 2203450 h 3759200"/>
              <a:gd name="connsiteX43" fmla="*/ 3495675 w 3933825"/>
              <a:gd name="connsiteY43" fmla="*/ 2444750 h 3759200"/>
              <a:gd name="connsiteX44" fmla="*/ 3105150 w 3933825"/>
              <a:gd name="connsiteY44" fmla="*/ 2835275 h 3759200"/>
              <a:gd name="connsiteX0" fmla="*/ 3105150 w 3933825"/>
              <a:gd name="connsiteY0" fmla="*/ 2835275 h 3759200"/>
              <a:gd name="connsiteX1" fmla="*/ 2555875 w 3933825"/>
              <a:gd name="connsiteY1" fmla="*/ 3346450 h 3759200"/>
              <a:gd name="connsiteX2" fmla="*/ 2174875 w 3933825"/>
              <a:gd name="connsiteY2" fmla="*/ 3759200 h 3759200"/>
              <a:gd name="connsiteX3" fmla="*/ 2089150 w 3933825"/>
              <a:gd name="connsiteY3" fmla="*/ 3733800 h 3759200"/>
              <a:gd name="connsiteX4" fmla="*/ 1657350 w 3933825"/>
              <a:gd name="connsiteY4" fmla="*/ 3505200 h 3759200"/>
              <a:gd name="connsiteX5" fmla="*/ 1428750 w 3933825"/>
              <a:gd name="connsiteY5" fmla="*/ 3333750 h 3759200"/>
              <a:gd name="connsiteX6" fmla="*/ 1187450 w 3933825"/>
              <a:gd name="connsiteY6" fmla="*/ 3117850 h 3759200"/>
              <a:gd name="connsiteX7" fmla="*/ 914400 w 3933825"/>
              <a:gd name="connsiteY7" fmla="*/ 2819400 h 3759200"/>
              <a:gd name="connsiteX8" fmla="*/ 692150 w 3933825"/>
              <a:gd name="connsiteY8" fmla="*/ 2546350 h 3759200"/>
              <a:gd name="connsiteX9" fmla="*/ 355600 w 3933825"/>
              <a:gd name="connsiteY9" fmla="*/ 2006600 h 3759200"/>
              <a:gd name="connsiteX10" fmla="*/ 152400 w 3933825"/>
              <a:gd name="connsiteY10" fmla="*/ 1600200 h 3759200"/>
              <a:gd name="connsiteX11" fmla="*/ 31750 w 3933825"/>
              <a:gd name="connsiteY11" fmla="*/ 1238250 h 3759200"/>
              <a:gd name="connsiteX12" fmla="*/ 0 w 3933825"/>
              <a:gd name="connsiteY12" fmla="*/ 1028700 h 3759200"/>
              <a:gd name="connsiteX13" fmla="*/ 6350 w 3933825"/>
              <a:gd name="connsiteY13" fmla="*/ 812800 h 3759200"/>
              <a:gd name="connsiteX14" fmla="*/ 44450 w 3933825"/>
              <a:gd name="connsiteY14" fmla="*/ 628650 h 3759200"/>
              <a:gd name="connsiteX15" fmla="*/ 95250 w 3933825"/>
              <a:gd name="connsiteY15" fmla="*/ 469900 h 3759200"/>
              <a:gd name="connsiteX16" fmla="*/ 190500 w 3933825"/>
              <a:gd name="connsiteY16" fmla="*/ 317500 h 3759200"/>
              <a:gd name="connsiteX17" fmla="*/ 292100 w 3933825"/>
              <a:gd name="connsiteY17" fmla="*/ 228600 h 3759200"/>
              <a:gd name="connsiteX18" fmla="*/ 457200 w 3933825"/>
              <a:gd name="connsiteY18" fmla="*/ 107950 h 3759200"/>
              <a:gd name="connsiteX19" fmla="*/ 584200 w 3933825"/>
              <a:gd name="connsiteY19" fmla="*/ 44450 h 3759200"/>
              <a:gd name="connsiteX20" fmla="*/ 666750 w 3933825"/>
              <a:gd name="connsiteY20" fmla="*/ 19050 h 3759200"/>
              <a:gd name="connsiteX21" fmla="*/ 755650 w 3933825"/>
              <a:gd name="connsiteY21" fmla="*/ 0 h 3759200"/>
              <a:gd name="connsiteX22" fmla="*/ 831850 w 3933825"/>
              <a:gd name="connsiteY22" fmla="*/ 12700 h 3759200"/>
              <a:gd name="connsiteX23" fmla="*/ 908050 w 3933825"/>
              <a:gd name="connsiteY23" fmla="*/ 31750 h 3759200"/>
              <a:gd name="connsiteX24" fmla="*/ 1009650 w 3933825"/>
              <a:gd name="connsiteY24" fmla="*/ 82550 h 3759200"/>
              <a:gd name="connsiteX25" fmla="*/ 1149350 w 3933825"/>
              <a:gd name="connsiteY25" fmla="*/ 196850 h 3759200"/>
              <a:gd name="connsiteX26" fmla="*/ 1282700 w 3933825"/>
              <a:gd name="connsiteY26" fmla="*/ 323850 h 3759200"/>
              <a:gd name="connsiteX27" fmla="*/ 1435100 w 3933825"/>
              <a:gd name="connsiteY27" fmla="*/ 501650 h 3759200"/>
              <a:gd name="connsiteX28" fmla="*/ 1612900 w 3933825"/>
              <a:gd name="connsiteY28" fmla="*/ 692150 h 3759200"/>
              <a:gd name="connsiteX29" fmla="*/ 1790700 w 3933825"/>
              <a:gd name="connsiteY29" fmla="*/ 863600 h 3759200"/>
              <a:gd name="connsiteX30" fmla="*/ 1943100 w 3933825"/>
              <a:gd name="connsiteY30" fmla="*/ 933450 h 3759200"/>
              <a:gd name="connsiteX31" fmla="*/ 2063750 w 3933825"/>
              <a:gd name="connsiteY31" fmla="*/ 965200 h 3759200"/>
              <a:gd name="connsiteX32" fmla="*/ 2330450 w 3933825"/>
              <a:gd name="connsiteY32" fmla="*/ 977900 h 3759200"/>
              <a:gd name="connsiteX33" fmla="*/ 2571750 w 3933825"/>
              <a:gd name="connsiteY33" fmla="*/ 1009650 h 3759200"/>
              <a:gd name="connsiteX34" fmla="*/ 2806700 w 3933825"/>
              <a:gd name="connsiteY34" fmla="*/ 1041400 h 3759200"/>
              <a:gd name="connsiteX35" fmla="*/ 3073400 w 3933825"/>
              <a:gd name="connsiteY35" fmla="*/ 1130300 h 3759200"/>
              <a:gd name="connsiteX36" fmla="*/ 3206750 w 3933825"/>
              <a:gd name="connsiteY36" fmla="*/ 1206500 h 3759200"/>
              <a:gd name="connsiteX37" fmla="*/ 3397250 w 3933825"/>
              <a:gd name="connsiteY37" fmla="*/ 1346200 h 3759200"/>
              <a:gd name="connsiteX38" fmla="*/ 3575050 w 3933825"/>
              <a:gd name="connsiteY38" fmla="*/ 1517650 h 3759200"/>
              <a:gd name="connsiteX39" fmla="*/ 3727450 w 3933825"/>
              <a:gd name="connsiteY39" fmla="*/ 1727200 h 3759200"/>
              <a:gd name="connsiteX40" fmla="*/ 3835400 w 3933825"/>
              <a:gd name="connsiteY40" fmla="*/ 1911350 h 3759200"/>
              <a:gd name="connsiteX41" fmla="*/ 3933825 w 3933825"/>
              <a:gd name="connsiteY41" fmla="*/ 2038350 h 3759200"/>
              <a:gd name="connsiteX42" fmla="*/ 3749675 w 3933825"/>
              <a:gd name="connsiteY42" fmla="*/ 2203450 h 3759200"/>
              <a:gd name="connsiteX43" fmla="*/ 3495675 w 3933825"/>
              <a:gd name="connsiteY43" fmla="*/ 2444750 h 3759200"/>
              <a:gd name="connsiteX44" fmla="*/ 3105150 w 3933825"/>
              <a:gd name="connsiteY44" fmla="*/ 2835275 h 3759200"/>
              <a:gd name="connsiteX0" fmla="*/ 3105150 w 3895725"/>
              <a:gd name="connsiteY0" fmla="*/ 2835275 h 3759200"/>
              <a:gd name="connsiteX1" fmla="*/ 2555875 w 3895725"/>
              <a:gd name="connsiteY1" fmla="*/ 3346450 h 3759200"/>
              <a:gd name="connsiteX2" fmla="*/ 2174875 w 3895725"/>
              <a:gd name="connsiteY2" fmla="*/ 3759200 h 3759200"/>
              <a:gd name="connsiteX3" fmla="*/ 2089150 w 3895725"/>
              <a:gd name="connsiteY3" fmla="*/ 3733800 h 3759200"/>
              <a:gd name="connsiteX4" fmla="*/ 1657350 w 3895725"/>
              <a:gd name="connsiteY4" fmla="*/ 3505200 h 3759200"/>
              <a:gd name="connsiteX5" fmla="*/ 1428750 w 3895725"/>
              <a:gd name="connsiteY5" fmla="*/ 3333750 h 3759200"/>
              <a:gd name="connsiteX6" fmla="*/ 1187450 w 3895725"/>
              <a:gd name="connsiteY6" fmla="*/ 3117850 h 3759200"/>
              <a:gd name="connsiteX7" fmla="*/ 914400 w 3895725"/>
              <a:gd name="connsiteY7" fmla="*/ 2819400 h 3759200"/>
              <a:gd name="connsiteX8" fmla="*/ 692150 w 3895725"/>
              <a:gd name="connsiteY8" fmla="*/ 2546350 h 3759200"/>
              <a:gd name="connsiteX9" fmla="*/ 355600 w 3895725"/>
              <a:gd name="connsiteY9" fmla="*/ 2006600 h 3759200"/>
              <a:gd name="connsiteX10" fmla="*/ 152400 w 3895725"/>
              <a:gd name="connsiteY10" fmla="*/ 1600200 h 3759200"/>
              <a:gd name="connsiteX11" fmla="*/ 31750 w 3895725"/>
              <a:gd name="connsiteY11" fmla="*/ 1238250 h 3759200"/>
              <a:gd name="connsiteX12" fmla="*/ 0 w 3895725"/>
              <a:gd name="connsiteY12" fmla="*/ 1028700 h 3759200"/>
              <a:gd name="connsiteX13" fmla="*/ 6350 w 3895725"/>
              <a:gd name="connsiteY13" fmla="*/ 812800 h 3759200"/>
              <a:gd name="connsiteX14" fmla="*/ 44450 w 3895725"/>
              <a:gd name="connsiteY14" fmla="*/ 628650 h 3759200"/>
              <a:gd name="connsiteX15" fmla="*/ 95250 w 3895725"/>
              <a:gd name="connsiteY15" fmla="*/ 469900 h 3759200"/>
              <a:gd name="connsiteX16" fmla="*/ 190500 w 3895725"/>
              <a:gd name="connsiteY16" fmla="*/ 317500 h 3759200"/>
              <a:gd name="connsiteX17" fmla="*/ 292100 w 3895725"/>
              <a:gd name="connsiteY17" fmla="*/ 228600 h 3759200"/>
              <a:gd name="connsiteX18" fmla="*/ 457200 w 3895725"/>
              <a:gd name="connsiteY18" fmla="*/ 107950 h 3759200"/>
              <a:gd name="connsiteX19" fmla="*/ 584200 w 3895725"/>
              <a:gd name="connsiteY19" fmla="*/ 44450 h 3759200"/>
              <a:gd name="connsiteX20" fmla="*/ 666750 w 3895725"/>
              <a:gd name="connsiteY20" fmla="*/ 19050 h 3759200"/>
              <a:gd name="connsiteX21" fmla="*/ 755650 w 3895725"/>
              <a:gd name="connsiteY21" fmla="*/ 0 h 3759200"/>
              <a:gd name="connsiteX22" fmla="*/ 831850 w 3895725"/>
              <a:gd name="connsiteY22" fmla="*/ 12700 h 3759200"/>
              <a:gd name="connsiteX23" fmla="*/ 908050 w 3895725"/>
              <a:gd name="connsiteY23" fmla="*/ 31750 h 3759200"/>
              <a:gd name="connsiteX24" fmla="*/ 1009650 w 3895725"/>
              <a:gd name="connsiteY24" fmla="*/ 82550 h 3759200"/>
              <a:gd name="connsiteX25" fmla="*/ 1149350 w 3895725"/>
              <a:gd name="connsiteY25" fmla="*/ 196850 h 3759200"/>
              <a:gd name="connsiteX26" fmla="*/ 1282700 w 3895725"/>
              <a:gd name="connsiteY26" fmla="*/ 323850 h 3759200"/>
              <a:gd name="connsiteX27" fmla="*/ 1435100 w 3895725"/>
              <a:gd name="connsiteY27" fmla="*/ 501650 h 3759200"/>
              <a:gd name="connsiteX28" fmla="*/ 1612900 w 3895725"/>
              <a:gd name="connsiteY28" fmla="*/ 692150 h 3759200"/>
              <a:gd name="connsiteX29" fmla="*/ 1790700 w 3895725"/>
              <a:gd name="connsiteY29" fmla="*/ 863600 h 3759200"/>
              <a:gd name="connsiteX30" fmla="*/ 1943100 w 3895725"/>
              <a:gd name="connsiteY30" fmla="*/ 933450 h 3759200"/>
              <a:gd name="connsiteX31" fmla="*/ 2063750 w 3895725"/>
              <a:gd name="connsiteY31" fmla="*/ 965200 h 3759200"/>
              <a:gd name="connsiteX32" fmla="*/ 2330450 w 3895725"/>
              <a:gd name="connsiteY32" fmla="*/ 977900 h 3759200"/>
              <a:gd name="connsiteX33" fmla="*/ 2571750 w 3895725"/>
              <a:gd name="connsiteY33" fmla="*/ 1009650 h 3759200"/>
              <a:gd name="connsiteX34" fmla="*/ 2806700 w 3895725"/>
              <a:gd name="connsiteY34" fmla="*/ 1041400 h 3759200"/>
              <a:gd name="connsiteX35" fmla="*/ 3073400 w 3895725"/>
              <a:gd name="connsiteY35" fmla="*/ 1130300 h 3759200"/>
              <a:gd name="connsiteX36" fmla="*/ 3206750 w 3895725"/>
              <a:gd name="connsiteY36" fmla="*/ 1206500 h 3759200"/>
              <a:gd name="connsiteX37" fmla="*/ 3397250 w 3895725"/>
              <a:gd name="connsiteY37" fmla="*/ 1346200 h 3759200"/>
              <a:gd name="connsiteX38" fmla="*/ 3575050 w 3895725"/>
              <a:gd name="connsiteY38" fmla="*/ 1517650 h 3759200"/>
              <a:gd name="connsiteX39" fmla="*/ 3727450 w 3895725"/>
              <a:gd name="connsiteY39" fmla="*/ 1727200 h 3759200"/>
              <a:gd name="connsiteX40" fmla="*/ 3835400 w 3895725"/>
              <a:gd name="connsiteY40" fmla="*/ 1911350 h 3759200"/>
              <a:gd name="connsiteX41" fmla="*/ 3895725 w 3895725"/>
              <a:gd name="connsiteY41" fmla="*/ 2057400 h 3759200"/>
              <a:gd name="connsiteX42" fmla="*/ 3749675 w 3895725"/>
              <a:gd name="connsiteY42" fmla="*/ 2203450 h 3759200"/>
              <a:gd name="connsiteX43" fmla="*/ 3495675 w 3895725"/>
              <a:gd name="connsiteY43" fmla="*/ 2444750 h 3759200"/>
              <a:gd name="connsiteX44" fmla="*/ 3105150 w 3895725"/>
              <a:gd name="connsiteY44" fmla="*/ 2835275 h 3759200"/>
              <a:gd name="connsiteX0" fmla="*/ 3105150 w 3895725"/>
              <a:gd name="connsiteY0" fmla="*/ 2835275 h 3733800"/>
              <a:gd name="connsiteX1" fmla="*/ 2555875 w 3895725"/>
              <a:gd name="connsiteY1" fmla="*/ 3346450 h 3733800"/>
              <a:gd name="connsiteX2" fmla="*/ 2187575 w 3895725"/>
              <a:gd name="connsiteY2" fmla="*/ 3708400 h 3733800"/>
              <a:gd name="connsiteX3" fmla="*/ 2089150 w 3895725"/>
              <a:gd name="connsiteY3" fmla="*/ 3733800 h 3733800"/>
              <a:gd name="connsiteX4" fmla="*/ 1657350 w 3895725"/>
              <a:gd name="connsiteY4" fmla="*/ 3505200 h 3733800"/>
              <a:gd name="connsiteX5" fmla="*/ 1428750 w 3895725"/>
              <a:gd name="connsiteY5" fmla="*/ 3333750 h 3733800"/>
              <a:gd name="connsiteX6" fmla="*/ 1187450 w 3895725"/>
              <a:gd name="connsiteY6" fmla="*/ 3117850 h 3733800"/>
              <a:gd name="connsiteX7" fmla="*/ 914400 w 3895725"/>
              <a:gd name="connsiteY7" fmla="*/ 2819400 h 3733800"/>
              <a:gd name="connsiteX8" fmla="*/ 692150 w 3895725"/>
              <a:gd name="connsiteY8" fmla="*/ 2546350 h 3733800"/>
              <a:gd name="connsiteX9" fmla="*/ 355600 w 3895725"/>
              <a:gd name="connsiteY9" fmla="*/ 2006600 h 3733800"/>
              <a:gd name="connsiteX10" fmla="*/ 152400 w 3895725"/>
              <a:gd name="connsiteY10" fmla="*/ 1600200 h 3733800"/>
              <a:gd name="connsiteX11" fmla="*/ 31750 w 3895725"/>
              <a:gd name="connsiteY11" fmla="*/ 1238250 h 3733800"/>
              <a:gd name="connsiteX12" fmla="*/ 0 w 3895725"/>
              <a:gd name="connsiteY12" fmla="*/ 1028700 h 3733800"/>
              <a:gd name="connsiteX13" fmla="*/ 6350 w 3895725"/>
              <a:gd name="connsiteY13" fmla="*/ 812800 h 3733800"/>
              <a:gd name="connsiteX14" fmla="*/ 44450 w 3895725"/>
              <a:gd name="connsiteY14" fmla="*/ 628650 h 3733800"/>
              <a:gd name="connsiteX15" fmla="*/ 95250 w 3895725"/>
              <a:gd name="connsiteY15" fmla="*/ 469900 h 3733800"/>
              <a:gd name="connsiteX16" fmla="*/ 190500 w 3895725"/>
              <a:gd name="connsiteY16" fmla="*/ 317500 h 3733800"/>
              <a:gd name="connsiteX17" fmla="*/ 292100 w 3895725"/>
              <a:gd name="connsiteY17" fmla="*/ 228600 h 3733800"/>
              <a:gd name="connsiteX18" fmla="*/ 457200 w 3895725"/>
              <a:gd name="connsiteY18" fmla="*/ 107950 h 3733800"/>
              <a:gd name="connsiteX19" fmla="*/ 584200 w 3895725"/>
              <a:gd name="connsiteY19" fmla="*/ 44450 h 3733800"/>
              <a:gd name="connsiteX20" fmla="*/ 666750 w 3895725"/>
              <a:gd name="connsiteY20" fmla="*/ 19050 h 3733800"/>
              <a:gd name="connsiteX21" fmla="*/ 755650 w 3895725"/>
              <a:gd name="connsiteY21" fmla="*/ 0 h 3733800"/>
              <a:gd name="connsiteX22" fmla="*/ 831850 w 3895725"/>
              <a:gd name="connsiteY22" fmla="*/ 12700 h 3733800"/>
              <a:gd name="connsiteX23" fmla="*/ 908050 w 3895725"/>
              <a:gd name="connsiteY23" fmla="*/ 31750 h 3733800"/>
              <a:gd name="connsiteX24" fmla="*/ 1009650 w 3895725"/>
              <a:gd name="connsiteY24" fmla="*/ 82550 h 3733800"/>
              <a:gd name="connsiteX25" fmla="*/ 1149350 w 3895725"/>
              <a:gd name="connsiteY25" fmla="*/ 196850 h 3733800"/>
              <a:gd name="connsiteX26" fmla="*/ 1282700 w 3895725"/>
              <a:gd name="connsiteY26" fmla="*/ 323850 h 3733800"/>
              <a:gd name="connsiteX27" fmla="*/ 1435100 w 3895725"/>
              <a:gd name="connsiteY27" fmla="*/ 501650 h 3733800"/>
              <a:gd name="connsiteX28" fmla="*/ 1612900 w 3895725"/>
              <a:gd name="connsiteY28" fmla="*/ 692150 h 3733800"/>
              <a:gd name="connsiteX29" fmla="*/ 1790700 w 3895725"/>
              <a:gd name="connsiteY29" fmla="*/ 863600 h 3733800"/>
              <a:gd name="connsiteX30" fmla="*/ 1943100 w 3895725"/>
              <a:gd name="connsiteY30" fmla="*/ 933450 h 3733800"/>
              <a:gd name="connsiteX31" fmla="*/ 2063750 w 3895725"/>
              <a:gd name="connsiteY31" fmla="*/ 965200 h 3733800"/>
              <a:gd name="connsiteX32" fmla="*/ 2330450 w 3895725"/>
              <a:gd name="connsiteY32" fmla="*/ 977900 h 3733800"/>
              <a:gd name="connsiteX33" fmla="*/ 2571750 w 3895725"/>
              <a:gd name="connsiteY33" fmla="*/ 1009650 h 3733800"/>
              <a:gd name="connsiteX34" fmla="*/ 2806700 w 3895725"/>
              <a:gd name="connsiteY34" fmla="*/ 1041400 h 3733800"/>
              <a:gd name="connsiteX35" fmla="*/ 3073400 w 3895725"/>
              <a:gd name="connsiteY35" fmla="*/ 1130300 h 3733800"/>
              <a:gd name="connsiteX36" fmla="*/ 3206750 w 3895725"/>
              <a:gd name="connsiteY36" fmla="*/ 1206500 h 3733800"/>
              <a:gd name="connsiteX37" fmla="*/ 3397250 w 3895725"/>
              <a:gd name="connsiteY37" fmla="*/ 1346200 h 3733800"/>
              <a:gd name="connsiteX38" fmla="*/ 3575050 w 3895725"/>
              <a:gd name="connsiteY38" fmla="*/ 1517650 h 3733800"/>
              <a:gd name="connsiteX39" fmla="*/ 3727450 w 3895725"/>
              <a:gd name="connsiteY39" fmla="*/ 1727200 h 3733800"/>
              <a:gd name="connsiteX40" fmla="*/ 3835400 w 3895725"/>
              <a:gd name="connsiteY40" fmla="*/ 1911350 h 3733800"/>
              <a:gd name="connsiteX41" fmla="*/ 3895725 w 3895725"/>
              <a:gd name="connsiteY41" fmla="*/ 2057400 h 3733800"/>
              <a:gd name="connsiteX42" fmla="*/ 3749675 w 3895725"/>
              <a:gd name="connsiteY42" fmla="*/ 2203450 h 3733800"/>
              <a:gd name="connsiteX43" fmla="*/ 3495675 w 3895725"/>
              <a:gd name="connsiteY43" fmla="*/ 2444750 h 3733800"/>
              <a:gd name="connsiteX44" fmla="*/ 3105150 w 3895725"/>
              <a:gd name="connsiteY44" fmla="*/ 2835275 h 3733800"/>
              <a:gd name="connsiteX0" fmla="*/ 3105150 w 3895725"/>
              <a:gd name="connsiteY0" fmla="*/ 2835275 h 3771900"/>
              <a:gd name="connsiteX1" fmla="*/ 2555875 w 3895725"/>
              <a:gd name="connsiteY1" fmla="*/ 3346450 h 3771900"/>
              <a:gd name="connsiteX2" fmla="*/ 2187575 w 3895725"/>
              <a:gd name="connsiteY2" fmla="*/ 3708400 h 3771900"/>
              <a:gd name="connsiteX3" fmla="*/ 2114550 w 3895725"/>
              <a:gd name="connsiteY3" fmla="*/ 3771900 h 3771900"/>
              <a:gd name="connsiteX4" fmla="*/ 1657350 w 3895725"/>
              <a:gd name="connsiteY4" fmla="*/ 3505200 h 3771900"/>
              <a:gd name="connsiteX5" fmla="*/ 1428750 w 3895725"/>
              <a:gd name="connsiteY5" fmla="*/ 3333750 h 3771900"/>
              <a:gd name="connsiteX6" fmla="*/ 1187450 w 3895725"/>
              <a:gd name="connsiteY6" fmla="*/ 3117850 h 3771900"/>
              <a:gd name="connsiteX7" fmla="*/ 914400 w 3895725"/>
              <a:gd name="connsiteY7" fmla="*/ 2819400 h 3771900"/>
              <a:gd name="connsiteX8" fmla="*/ 692150 w 3895725"/>
              <a:gd name="connsiteY8" fmla="*/ 2546350 h 3771900"/>
              <a:gd name="connsiteX9" fmla="*/ 355600 w 3895725"/>
              <a:gd name="connsiteY9" fmla="*/ 2006600 h 3771900"/>
              <a:gd name="connsiteX10" fmla="*/ 152400 w 3895725"/>
              <a:gd name="connsiteY10" fmla="*/ 1600200 h 3771900"/>
              <a:gd name="connsiteX11" fmla="*/ 31750 w 3895725"/>
              <a:gd name="connsiteY11" fmla="*/ 1238250 h 3771900"/>
              <a:gd name="connsiteX12" fmla="*/ 0 w 3895725"/>
              <a:gd name="connsiteY12" fmla="*/ 1028700 h 3771900"/>
              <a:gd name="connsiteX13" fmla="*/ 6350 w 3895725"/>
              <a:gd name="connsiteY13" fmla="*/ 812800 h 3771900"/>
              <a:gd name="connsiteX14" fmla="*/ 44450 w 3895725"/>
              <a:gd name="connsiteY14" fmla="*/ 628650 h 3771900"/>
              <a:gd name="connsiteX15" fmla="*/ 95250 w 3895725"/>
              <a:gd name="connsiteY15" fmla="*/ 469900 h 3771900"/>
              <a:gd name="connsiteX16" fmla="*/ 190500 w 3895725"/>
              <a:gd name="connsiteY16" fmla="*/ 317500 h 3771900"/>
              <a:gd name="connsiteX17" fmla="*/ 292100 w 3895725"/>
              <a:gd name="connsiteY17" fmla="*/ 228600 h 3771900"/>
              <a:gd name="connsiteX18" fmla="*/ 457200 w 3895725"/>
              <a:gd name="connsiteY18" fmla="*/ 107950 h 3771900"/>
              <a:gd name="connsiteX19" fmla="*/ 584200 w 3895725"/>
              <a:gd name="connsiteY19" fmla="*/ 44450 h 3771900"/>
              <a:gd name="connsiteX20" fmla="*/ 666750 w 3895725"/>
              <a:gd name="connsiteY20" fmla="*/ 19050 h 3771900"/>
              <a:gd name="connsiteX21" fmla="*/ 755650 w 3895725"/>
              <a:gd name="connsiteY21" fmla="*/ 0 h 3771900"/>
              <a:gd name="connsiteX22" fmla="*/ 831850 w 3895725"/>
              <a:gd name="connsiteY22" fmla="*/ 12700 h 3771900"/>
              <a:gd name="connsiteX23" fmla="*/ 908050 w 3895725"/>
              <a:gd name="connsiteY23" fmla="*/ 31750 h 3771900"/>
              <a:gd name="connsiteX24" fmla="*/ 1009650 w 3895725"/>
              <a:gd name="connsiteY24" fmla="*/ 82550 h 3771900"/>
              <a:gd name="connsiteX25" fmla="*/ 1149350 w 3895725"/>
              <a:gd name="connsiteY25" fmla="*/ 196850 h 3771900"/>
              <a:gd name="connsiteX26" fmla="*/ 1282700 w 3895725"/>
              <a:gd name="connsiteY26" fmla="*/ 323850 h 3771900"/>
              <a:gd name="connsiteX27" fmla="*/ 1435100 w 3895725"/>
              <a:gd name="connsiteY27" fmla="*/ 501650 h 3771900"/>
              <a:gd name="connsiteX28" fmla="*/ 1612900 w 3895725"/>
              <a:gd name="connsiteY28" fmla="*/ 692150 h 3771900"/>
              <a:gd name="connsiteX29" fmla="*/ 1790700 w 3895725"/>
              <a:gd name="connsiteY29" fmla="*/ 863600 h 3771900"/>
              <a:gd name="connsiteX30" fmla="*/ 1943100 w 3895725"/>
              <a:gd name="connsiteY30" fmla="*/ 933450 h 3771900"/>
              <a:gd name="connsiteX31" fmla="*/ 2063750 w 3895725"/>
              <a:gd name="connsiteY31" fmla="*/ 965200 h 3771900"/>
              <a:gd name="connsiteX32" fmla="*/ 2330450 w 3895725"/>
              <a:gd name="connsiteY32" fmla="*/ 977900 h 3771900"/>
              <a:gd name="connsiteX33" fmla="*/ 2571750 w 3895725"/>
              <a:gd name="connsiteY33" fmla="*/ 1009650 h 3771900"/>
              <a:gd name="connsiteX34" fmla="*/ 2806700 w 3895725"/>
              <a:gd name="connsiteY34" fmla="*/ 1041400 h 3771900"/>
              <a:gd name="connsiteX35" fmla="*/ 3073400 w 3895725"/>
              <a:gd name="connsiteY35" fmla="*/ 1130300 h 3771900"/>
              <a:gd name="connsiteX36" fmla="*/ 3206750 w 3895725"/>
              <a:gd name="connsiteY36" fmla="*/ 1206500 h 3771900"/>
              <a:gd name="connsiteX37" fmla="*/ 3397250 w 3895725"/>
              <a:gd name="connsiteY37" fmla="*/ 1346200 h 3771900"/>
              <a:gd name="connsiteX38" fmla="*/ 3575050 w 3895725"/>
              <a:gd name="connsiteY38" fmla="*/ 1517650 h 3771900"/>
              <a:gd name="connsiteX39" fmla="*/ 3727450 w 3895725"/>
              <a:gd name="connsiteY39" fmla="*/ 1727200 h 3771900"/>
              <a:gd name="connsiteX40" fmla="*/ 3835400 w 3895725"/>
              <a:gd name="connsiteY40" fmla="*/ 1911350 h 3771900"/>
              <a:gd name="connsiteX41" fmla="*/ 3895725 w 3895725"/>
              <a:gd name="connsiteY41" fmla="*/ 2057400 h 3771900"/>
              <a:gd name="connsiteX42" fmla="*/ 3749675 w 3895725"/>
              <a:gd name="connsiteY42" fmla="*/ 2203450 h 3771900"/>
              <a:gd name="connsiteX43" fmla="*/ 3495675 w 3895725"/>
              <a:gd name="connsiteY43" fmla="*/ 2444750 h 3771900"/>
              <a:gd name="connsiteX44" fmla="*/ 3105150 w 3895725"/>
              <a:gd name="connsiteY44" fmla="*/ 2835275 h 3771900"/>
              <a:gd name="connsiteX0" fmla="*/ 3105150 w 3895725"/>
              <a:gd name="connsiteY0" fmla="*/ 2835275 h 3771900"/>
              <a:gd name="connsiteX1" fmla="*/ 2555875 w 3895725"/>
              <a:gd name="connsiteY1" fmla="*/ 3346450 h 3771900"/>
              <a:gd name="connsiteX2" fmla="*/ 2187575 w 3895725"/>
              <a:gd name="connsiteY2" fmla="*/ 3708400 h 3771900"/>
              <a:gd name="connsiteX3" fmla="*/ 2114550 w 3895725"/>
              <a:gd name="connsiteY3" fmla="*/ 3771900 h 3771900"/>
              <a:gd name="connsiteX4" fmla="*/ 1587500 w 3895725"/>
              <a:gd name="connsiteY4" fmla="*/ 3492500 h 3771900"/>
              <a:gd name="connsiteX5" fmla="*/ 1428750 w 3895725"/>
              <a:gd name="connsiteY5" fmla="*/ 3333750 h 3771900"/>
              <a:gd name="connsiteX6" fmla="*/ 1187450 w 3895725"/>
              <a:gd name="connsiteY6" fmla="*/ 3117850 h 3771900"/>
              <a:gd name="connsiteX7" fmla="*/ 914400 w 3895725"/>
              <a:gd name="connsiteY7" fmla="*/ 2819400 h 3771900"/>
              <a:gd name="connsiteX8" fmla="*/ 692150 w 3895725"/>
              <a:gd name="connsiteY8" fmla="*/ 2546350 h 3771900"/>
              <a:gd name="connsiteX9" fmla="*/ 355600 w 3895725"/>
              <a:gd name="connsiteY9" fmla="*/ 2006600 h 3771900"/>
              <a:gd name="connsiteX10" fmla="*/ 152400 w 3895725"/>
              <a:gd name="connsiteY10" fmla="*/ 1600200 h 3771900"/>
              <a:gd name="connsiteX11" fmla="*/ 31750 w 3895725"/>
              <a:gd name="connsiteY11" fmla="*/ 1238250 h 3771900"/>
              <a:gd name="connsiteX12" fmla="*/ 0 w 3895725"/>
              <a:gd name="connsiteY12" fmla="*/ 1028700 h 3771900"/>
              <a:gd name="connsiteX13" fmla="*/ 6350 w 3895725"/>
              <a:gd name="connsiteY13" fmla="*/ 812800 h 3771900"/>
              <a:gd name="connsiteX14" fmla="*/ 44450 w 3895725"/>
              <a:gd name="connsiteY14" fmla="*/ 628650 h 3771900"/>
              <a:gd name="connsiteX15" fmla="*/ 95250 w 3895725"/>
              <a:gd name="connsiteY15" fmla="*/ 469900 h 3771900"/>
              <a:gd name="connsiteX16" fmla="*/ 190500 w 3895725"/>
              <a:gd name="connsiteY16" fmla="*/ 317500 h 3771900"/>
              <a:gd name="connsiteX17" fmla="*/ 292100 w 3895725"/>
              <a:gd name="connsiteY17" fmla="*/ 228600 h 3771900"/>
              <a:gd name="connsiteX18" fmla="*/ 457200 w 3895725"/>
              <a:gd name="connsiteY18" fmla="*/ 107950 h 3771900"/>
              <a:gd name="connsiteX19" fmla="*/ 584200 w 3895725"/>
              <a:gd name="connsiteY19" fmla="*/ 44450 h 3771900"/>
              <a:gd name="connsiteX20" fmla="*/ 666750 w 3895725"/>
              <a:gd name="connsiteY20" fmla="*/ 19050 h 3771900"/>
              <a:gd name="connsiteX21" fmla="*/ 755650 w 3895725"/>
              <a:gd name="connsiteY21" fmla="*/ 0 h 3771900"/>
              <a:gd name="connsiteX22" fmla="*/ 831850 w 3895725"/>
              <a:gd name="connsiteY22" fmla="*/ 12700 h 3771900"/>
              <a:gd name="connsiteX23" fmla="*/ 908050 w 3895725"/>
              <a:gd name="connsiteY23" fmla="*/ 31750 h 3771900"/>
              <a:gd name="connsiteX24" fmla="*/ 1009650 w 3895725"/>
              <a:gd name="connsiteY24" fmla="*/ 82550 h 3771900"/>
              <a:gd name="connsiteX25" fmla="*/ 1149350 w 3895725"/>
              <a:gd name="connsiteY25" fmla="*/ 196850 h 3771900"/>
              <a:gd name="connsiteX26" fmla="*/ 1282700 w 3895725"/>
              <a:gd name="connsiteY26" fmla="*/ 323850 h 3771900"/>
              <a:gd name="connsiteX27" fmla="*/ 1435100 w 3895725"/>
              <a:gd name="connsiteY27" fmla="*/ 501650 h 3771900"/>
              <a:gd name="connsiteX28" fmla="*/ 1612900 w 3895725"/>
              <a:gd name="connsiteY28" fmla="*/ 692150 h 3771900"/>
              <a:gd name="connsiteX29" fmla="*/ 1790700 w 3895725"/>
              <a:gd name="connsiteY29" fmla="*/ 863600 h 3771900"/>
              <a:gd name="connsiteX30" fmla="*/ 1943100 w 3895725"/>
              <a:gd name="connsiteY30" fmla="*/ 933450 h 3771900"/>
              <a:gd name="connsiteX31" fmla="*/ 2063750 w 3895725"/>
              <a:gd name="connsiteY31" fmla="*/ 965200 h 3771900"/>
              <a:gd name="connsiteX32" fmla="*/ 2330450 w 3895725"/>
              <a:gd name="connsiteY32" fmla="*/ 977900 h 3771900"/>
              <a:gd name="connsiteX33" fmla="*/ 2571750 w 3895725"/>
              <a:gd name="connsiteY33" fmla="*/ 1009650 h 3771900"/>
              <a:gd name="connsiteX34" fmla="*/ 2806700 w 3895725"/>
              <a:gd name="connsiteY34" fmla="*/ 1041400 h 3771900"/>
              <a:gd name="connsiteX35" fmla="*/ 3073400 w 3895725"/>
              <a:gd name="connsiteY35" fmla="*/ 1130300 h 3771900"/>
              <a:gd name="connsiteX36" fmla="*/ 3206750 w 3895725"/>
              <a:gd name="connsiteY36" fmla="*/ 1206500 h 3771900"/>
              <a:gd name="connsiteX37" fmla="*/ 3397250 w 3895725"/>
              <a:gd name="connsiteY37" fmla="*/ 1346200 h 3771900"/>
              <a:gd name="connsiteX38" fmla="*/ 3575050 w 3895725"/>
              <a:gd name="connsiteY38" fmla="*/ 1517650 h 3771900"/>
              <a:gd name="connsiteX39" fmla="*/ 3727450 w 3895725"/>
              <a:gd name="connsiteY39" fmla="*/ 1727200 h 3771900"/>
              <a:gd name="connsiteX40" fmla="*/ 3835400 w 3895725"/>
              <a:gd name="connsiteY40" fmla="*/ 1911350 h 3771900"/>
              <a:gd name="connsiteX41" fmla="*/ 3895725 w 3895725"/>
              <a:gd name="connsiteY41" fmla="*/ 2057400 h 3771900"/>
              <a:gd name="connsiteX42" fmla="*/ 3749675 w 3895725"/>
              <a:gd name="connsiteY42" fmla="*/ 2203450 h 3771900"/>
              <a:gd name="connsiteX43" fmla="*/ 3495675 w 3895725"/>
              <a:gd name="connsiteY43" fmla="*/ 2444750 h 3771900"/>
              <a:gd name="connsiteX44" fmla="*/ 3105150 w 3895725"/>
              <a:gd name="connsiteY44" fmla="*/ 2835275 h 3771900"/>
              <a:gd name="connsiteX0" fmla="*/ 3105150 w 3895725"/>
              <a:gd name="connsiteY0" fmla="*/ 2835275 h 3708400"/>
              <a:gd name="connsiteX1" fmla="*/ 2555875 w 3895725"/>
              <a:gd name="connsiteY1" fmla="*/ 3346450 h 3708400"/>
              <a:gd name="connsiteX2" fmla="*/ 2187575 w 3895725"/>
              <a:gd name="connsiteY2" fmla="*/ 3708400 h 3708400"/>
              <a:gd name="connsiteX3" fmla="*/ 2095500 w 3895725"/>
              <a:gd name="connsiteY3" fmla="*/ 2990850 h 3708400"/>
              <a:gd name="connsiteX4" fmla="*/ 1587500 w 3895725"/>
              <a:gd name="connsiteY4" fmla="*/ 3492500 h 3708400"/>
              <a:gd name="connsiteX5" fmla="*/ 1428750 w 3895725"/>
              <a:gd name="connsiteY5" fmla="*/ 3333750 h 3708400"/>
              <a:gd name="connsiteX6" fmla="*/ 1187450 w 3895725"/>
              <a:gd name="connsiteY6" fmla="*/ 3117850 h 3708400"/>
              <a:gd name="connsiteX7" fmla="*/ 914400 w 3895725"/>
              <a:gd name="connsiteY7" fmla="*/ 2819400 h 3708400"/>
              <a:gd name="connsiteX8" fmla="*/ 692150 w 3895725"/>
              <a:gd name="connsiteY8" fmla="*/ 2546350 h 3708400"/>
              <a:gd name="connsiteX9" fmla="*/ 355600 w 3895725"/>
              <a:gd name="connsiteY9" fmla="*/ 2006600 h 3708400"/>
              <a:gd name="connsiteX10" fmla="*/ 152400 w 3895725"/>
              <a:gd name="connsiteY10" fmla="*/ 1600200 h 3708400"/>
              <a:gd name="connsiteX11" fmla="*/ 31750 w 3895725"/>
              <a:gd name="connsiteY11" fmla="*/ 1238250 h 3708400"/>
              <a:gd name="connsiteX12" fmla="*/ 0 w 3895725"/>
              <a:gd name="connsiteY12" fmla="*/ 1028700 h 3708400"/>
              <a:gd name="connsiteX13" fmla="*/ 6350 w 3895725"/>
              <a:gd name="connsiteY13" fmla="*/ 812800 h 3708400"/>
              <a:gd name="connsiteX14" fmla="*/ 44450 w 3895725"/>
              <a:gd name="connsiteY14" fmla="*/ 628650 h 3708400"/>
              <a:gd name="connsiteX15" fmla="*/ 95250 w 3895725"/>
              <a:gd name="connsiteY15" fmla="*/ 469900 h 3708400"/>
              <a:gd name="connsiteX16" fmla="*/ 190500 w 3895725"/>
              <a:gd name="connsiteY16" fmla="*/ 317500 h 3708400"/>
              <a:gd name="connsiteX17" fmla="*/ 292100 w 3895725"/>
              <a:gd name="connsiteY17" fmla="*/ 228600 h 3708400"/>
              <a:gd name="connsiteX18" fmla="*/ 457200 w 3895725"/>
              <a:gd name="connsiteY18" fmla="*/ 107950 h 3708400"/>
              <a:gd name="connsiteX19" fmla="*/ 584200 w 3895725"/>
              <a:gd name="connsiteY19" fmla="*/ 44450 h 3708400"/>
              <a:gd name="connsiteX20" fmla="*/ 666750 w 3895725"/>
              <a:gd name="connsiteY20" fmla="*/ 19050 h 3708400"/>
              <a:gd name="connsiteX21" fmla="*/ 755650 w 3895725"/>
              <a:gd name="connsiteY21" fmla="*/ 0 h 3708400"/>
              <a:gd name="connsiteX22" fmla="*/ 831850 w 3895725"/>
              <a:gd name="connsiteY22" fmla="*/ 12700 h 3708400"/>
              <a:gd name="connsiteX23" fmla="*/ 908050 w 3895725"/>
              <a:gd name="connsiteY23" fmla="*/ 31750 h 3708400"/>
              <a:gd name="connsiteX24" fmla="*/ 1009650 w 3895725"/>
              <a:gd name="connsiteY24" fmla="*/ 82550 h 3708400"/>
              <a:gd name="connsiteX25" fmla="*/ 1149350 w 3895725"/>
              <a:gd name="connsiteY25" fmla="*/ 196850 h 3708400"/>
              <a:gd name="connsiteX26" fmla="*/ 1282700 w 3895725"/>
              <a:gd name="connsiteY26" fmla="*/ 323850 h 3708400"/>
              <a:gd name="connsiteX27" fmla="*/ 1435100 w 3895725"/>
              <a:gd name="connsiteY27" fmla="*/ 501650 h 3708400"/>
              <a:gd name="connsiteX28" fmla="*/ 1612900 w 3895725"/>
              <a:gd name="connsiteY28" fmla="*/ 692150 h 3708400"/>
              <a:gd name="connsiteX29" fmla="*/ 1790700 w 3895725"/>
              <a:gd name="connsiteY29" fmla="*/ 863600 h 3708400"/>
              <a:gd name="connsiteX30" fmla="*/ 1943100 w 3895725"/>
              <a:gd name="connsiteY30" fmla="*/ 933450 h 3708400"/>
              <a:gd name="connsiteX31" fmla="*/ 2063750 w 3895725"/>
              <a:gd name="connsiteY31" fmla="*/ 965200 h 3708400"/>
              <a:gd name="connsiteX32" fmla="*/ 2330450 w 3895725"/>
              <a:gd name="connsiteY32" fmla="*/ 977900 h 3708400"/>
              <a:gd name="connsiteX33" fmla="*/ 2571750 w 3895725"/>
              <a:gd name="connsiteY33" fmla="*/ 1009650 h 3708400"/>
              <a:gd name="connsiteX34" fmla="*/ 2806700 w 3895725"/>
              <a:gd name="connsiteY34" fmla="*/ 1041400 h 3708400"/>
              <a:gd name="connsiteX35" fmla="*/ 3073400 w 3895725"/>
              <a:gd name="connsiteY35" fmla="*/ 1130300 h 3708400"/>
              <a:gd name="connsiteX36" fmla="*/ 3206750 w 3895725"/>
              <a:gd name="connsiteY36" fmla="*/ 1206500 h 3708400"/>
              <a:gd name="connsiteX37" fmla="*/ 3397250 w 3895725"/>
              <a:gd name="connsiteY37" fmla="*/ 1346200 h 3708400"/>
              <a:gd name="connsiteX38" fmla="*/ 3575050 w 3895725"/>
              <a:gd name="connsiteY38" fmla="*/ 1517650 h 3708400"/>
              <a:gd name="connsiteX39" fmla="*/ 3727450 w 3895725"/>
              <a:gd name="connsiteY39" fmla="*/ 1727200 h 3708400"/>
              <a:gd name="connsiteX40" fmla="*/ 3835400 w 3895725"/>
              <a:gd name="connsiteY40" fmla="*/ 1911350 h 3708400"/>
              <a:gd name="connsiteX41" fmla="*/ 3895725 w 3895725"/>
              <a:gd name="connsiteY41" fmla="*/ 2057400 h 3708400"/>
              <a:gd name="connsiteX42" fmla="*/ 3749675 w 3895725"/>
              <a:gd name="connsiteY42" fmla="*/ 2203450 h 3708400"/>
              <a:gd name="connsiteX43" fmla="*/ 3495675 w 3895725"/>
              <a:gd name="connsiteY43" fmla="*/ 2444750 h 3708400"/>
              <a:gd name="connsiteX44" fmla="*/ 3105150 w 3895725"/>
              <a:gd name="connsiteY44" fmla="*/ 2835275 h 3708400"/>
              <a:gd name="connsiteX0" fmla="*/ 3105150 w 3895725"/>
              <a:gd name="connsiteY0" fmla="*/ 2835275 h 3492500"/>
              <a:gd name="connsiteX1" fmla="*/ 2555875 w 3895725"/>
              <a:gd name="connsiteY1" fmla="*/ 3346450 h 3492500"/>
              <a:gd name="connsiteX2" fmla="*/ 2454275 w 3895725"/>
              <a:gd name="connsiteY2" fmla="*/ 2622550 h 3492500"/>
              <a:gd name="connsiteX3" fmla="*/ 2095500 w 3895725"/>
              <a:gd name="connsiteY3" fmla="*/ 2990850 h 3492500"/>
              <a:gd name="connsiteX4" fmla="*/ 1587500 w 3895725"/>
              <a:gd name="connsiteY4" fmla="*/ 3492500 h 3492500"/>
              <a:gd name="connsiteX5" fmla="*/ 1428750 w 3895725"/>
              <a:gd name="connsiteY5" fmla="*/ 3333750 h 3492500"/>
              <a:gd name="connsiteX6" fmla="*/ 1187450 w 3895725"/>
              <a:gd name="connsiteY6" fmla="*/ 3117850 h 3492500"/>
              <a:gd name="connsiteX7" fmla="*/ 914400 w 3895725"/>
              <a:gd name="connsiteY7" fmla="*/ 2819400 h 3492500"/>
              <a:gd name="connsiteX8" fmla="*/ 692150 w 3895725"/>
              <a:gd name="connsiteY8" fmla="*/ 2546350 h 3492500"/>
              <a:gd name="connsiteX9" fmla="*/ 355600 w 3895725"/>
              <a:gd name="connsiteY9" fmla="*/ 2006600 h 3492500"/>
              <a:gd name="connsiteX10" fmla="*/ 152400 w 3895725"/>
              <a:gd name="connsiteY10" fmla="*/ 1600200 h 3492500"/>
              <a:gd name="connsiteX11" fmla="*/ 31750 w 3895725"/>
              <a:gd name="connsiteY11" fmla="*/ 1238250 h 3492500"/>
              <a:gd name="connsiteX12" fmla="*/ 0 w 3895725"/>
              <a:gd name="connsiteY12" fmla="*/ 1028700 h 3492500"/>
              <a:gd name="connsiteX13" fmla="*/ 6350 w 3895725"/>
              <a:gd name="connsiteY13" fmla="*/ 812800 h 3492500"/>
              <a:gd name="connsiteX14" fmla="*/ 44450 w 3895725"/>
              <a:gd name="connsiteY14" fmla="*/ 628650 h 3492500"/>
              <a:gd name="connsiteX15" fmla="*/ 95250 w 3895725"/>
              <a:gd name="connsiteY15" fmla="*/ 469900 h 3492500"/>
              <a:gd name="connsiteX16" fmla="*/ 190500 w 3895725"/>
              <a:gd name="connsiteY16" fmla="*/ 317500 h 3492500"/>
              <a:gd name="connsiteX17" fmla="*/ 292100 w 3895725"/>
              <a:gd name="connsiteY17" fmla="*/ 228600 h 3492500"/>
              <a:gd name="connsiteX18" fmla="*/ 457200 w 3895725"/>
              <a:gd name="connsiteY18" fmla="*/ 107950 h 3492500"/>
              <a:gd name="connsiteX19" fmla="*/ 584200 w 3895725"/>
              <a:gd name="connsiteY19" fmla="*/ 44450 h 3492500"/>
              <a:gd name="connsiteX20" fmla="*/ 666750 w 3895725"/>
              <a:gd name="connsiteY20" fmla="*/ 19050 h 3492500"/>
              <a:gd name="connsiteX21" fmla="*/ 755650 w 3895725"/>
              <a:gd name="connsiteY21" fmla="*/ 0 h 3492500"/>
              <a:gd name="connsiteX22" fmla="*/ 831850 w 3895725"/>
              <a:gd name="connsiteY22" fmla="*/ 12700 h 3492500"/>
              <a:gd name="connsiteX23" fmla="*/ 908050 w 3895725"/>
              <a:gd name="connsiteY23" fmla="*/ 31750 h 3492500"/>
              <a:gd name="connsiteX24" fmla="*/ 1009650 w 3895725"/>
              <a:gd name="connsiteY24" fmla="*/ 82550 h 3492500"/>
              <a:gd name="connsiteX25" fmla="*/ 1149350 w 3895725"/>
              <a:gd name="connsiteY25" fmla="*/ 196850 h 3492500"/>
              <a:gd name="connsiteX26" fmla="*/ 1282700 w 3895725"/>
              <a:gd name="connsiteY26" fmla="*/ 323850 h 3492500"/>
              <a:gd name="connsiteX27" fmla="*/ 1435100 w 3895725"/>
              <a:gd name="connsiteY27" fmla="*/ 501650 h 3492500"/>
              <a:gd name="connsiteX28" fmla="*/ 1612900 w 3895725"/>
              <a:gd name="connsiteY28" fmla="*/ 692150 h 3492500"/>
              <a:gd name="connsiteX29" fmla="*/ 1790700 w 3895725"/>
              <a:gd name="connsiteY29" fmla="*/ 863600 h 3492500"/>
              <a:gd name="connsiteX30" fmla="*/ 1943100 w 3895725"/>
              <a:gd name="connsiteY30" fmla="*/ 933450 h 3492500"/>
              <a:gd name="connsiteX31" fmla="*/ 2063750 w 3895725"/>
              <a:gd name="connsiteY31" fmla="*/ 965200 h 3492500"/>
              <a:gd name="connsiteX32" fmla="*/ 2330450 w 3895725"/>
              <a:gd name="connsiteY32" fmla="*/ 977900 h 3492500"/>
              <a:gd name="connsiteX33" fmla="*/ 2571750 w 3895725"/>
              <a:gd name="connsiteY33" fmla="*/ 1009650 h 3492500"/>
              <a:gd name="connsiteX34" fmla="*/ 2806700 w 3895725"/>
              <a:gd name="connsiteY34" fmla="*/ 1041400 h 3492500"/>
              <a:gd name="connsiteX35" fmla="*/ 3073400 w 3895725"/>
              <a:gd name="connsiteY35" fmla="*/ 1130300 h 3492500"/>
              <a:gd name="connsiteX36" fmla="*/ 3206750 w 3895725"/>
              <a:gd name="connsiteY36" fmla="*/ 1206500 h 3492500"/>
              <a:gd name="connsiteX37" fmla="*/ 3397250 w 3895725"/>
              <a:gd name="connsiteY37" fmla="*/ 1346200 h 3492500"/>
              <a:gd name="connsiteX38" fmla="*/ 3575050 w 3895725"/>
              <a:gd name="connsiteY38" fmla="*/ 1517650 h 3492500"/>
              <a:gd name="connsiteX39" fmla="*/ 3727450 w 3895725"/>
              <a:gd name="connsiteY39" fmla="*/ 1727200 h 3492500"/>
              <a:gd name="connsiteX40" fmla="*/ 3835400 w 3895725"/>
              <a:gd name="connsiteY40" fmla="*/ 1911350 h 3492500"/>
              <a:gd name="connsiteX41" fmla="*/ 3895725 w 3895725"/>
              <a:gd name="connsiteY41" fmla="*/ 2057400 h 3492500"/>
              <a:gd name="connsiteX42" fmla="*/ 3749675 w 3895725"/>
              <a:gd name="connsiteY42" fmla="*/ 2203450 h 3492500"/>
              <a:gd name="connsiteX43" fmla="*/ 3495675 w 3895725"/>
              <a:gd name="connsiteY43" fmla="*/ 2444750 h 3492500"/>
              <a:gd name="connsiteX44" fmla="*/ 3105150 w 3895725"/>
              <a:gd name="connsiteY44" fmla="*/ 2835275 h 3492500"/>
              <a:gd name="connsiteX0" fmla="*/ 3105150 w 3895725"/>
              <a:gd name="connsiteY0" fmla="*/ 2835275 h 3492500"/>
              <a:gd name="connsiteX1" fmla="*/ 2828925 w 3895725"/>
              <a:gd name="connsiteY1" fmla="*/ 2273300 h 3492500"/>
              <a:gd name="connsiteX2" fmla="*/ 2454275 w 3895725"/>
              <a:gd name="connsiteY2" fmla="*/ 2622550 h 3492500"/>
              <a:gd name="connsiteX3" fmla="*/ 2095500 w 3895725"/>
              <a:gd name="connsiteY3" fmla="*/ 2990850 h 3492500"/>
              <a:gd name="connsiteX4" fmla="*/ 1587500 w 3895725"/>
              <a:gd name="connsiteY4" fmla="*/ 3492500 h 3492500"/>
              <a:gd name="connsiteX5" fmla="*/ 1428750 w 3895725"/>
              <a:gd name="connsiteY5" fmla="*/ 3333750 h 3492500"/>
              <a:gd name="connsiteX6" fmla="*/ 1187450 w 3895725"/>
              <a:gd name="connsiteY6" fmla="*/ 3117850 h 3492500"/>
              <a:gd name="connsiteX7" fmla="*/ 914400 w 3895725"/>
              <a:gd name="connsiteY7" fmla="*/ 2819400 h 3492500"/>
              <a:gd name="connsiteX8" fmla="*/ 692150 w 3895725"/>
              <a:gd name="connsiteY8" fmla="*/ 2546350 h 3492500"/>
              <a:gd name="connsiteX9" fmla="*/ 355600 w 3895725"/>
              <a:gd name="connsiteY9" fmla="*/ 2006600 h 3492500"/>
              <a:gd name="connsiteX10" fmla="*/ 152400 w 3895725"/>
              <a:gd name="connsiteY10" fmla="*/ 1600200 h 3492500"/>
              <a:gd name="connsiteX11" fmla="*/ 31750 w 3895725"/>
              <a:gd name="connsiteY11" fmla="*/ 1238250 h 3492500"/>
              <a:gd name="connsiteX12" fmla="*/ 0 w 3895725"/>
              <a:gd name="connsiteY12" fmla="*/ 1028700 h 3492500"/>
              <a:gd name="connsiteX13" fmla="*/ 6350 w 3895725"/>
              <a:gd name="connsiteY13" fmla="*/ 812800 h 3492500"/>
              <a:gd name="connsiteX14" fmla="*/ 44450 w 3895725"/>
              <a:gd name="connsiteY14" fmla="*/ 628650 h 3492500"/>
              <a:gd name="connsiteX15" fmla="*/ 95250 w 3895725"/>
              <a:gd name="connsiteY15" fmla="*/ 469900 h 3492500"/>
              <a:gd name="connsiteX16" fmla="*/ 190500 w 3895725"/>
              <a:gd name="connsiteY16" fmla="*/ 317500 h 3492500"/>
              <a:gd name="connsiteX17" fmla="*/ 292100 w 3895725"/>
              <a:gd name="connsiteY17" fmla="*/ 228600 h 3492500"/>
              <a:gd name="connsiteX18" fmla="*/ 457200 w 3895725"/>
              <a:gd name="connsiteY18" fmla="*/ 107950 h 3492500"/>
              <a:gd name="connsiteX19" fmla="*/ 584200 w 3895725"/>
              <a:gd name="connsiteY19" fmla="*/ 44450 h 3492500"/>
              <a:gd name="connsiteX20" fmla="*/ 666750 w 3895725"/>
              <a:gd name="connsiteY20" fmla="*/ 19050 h 3492500"/>
              <a:gd name="connsiteX21" fmla="*/ 755650 w 3895725"/>
              <a:gd name="connsiteY21" fmla="*/ 0 h 3492500"/>
              <a:gd name="connsiteX22" fmla="*/ 831850 w 3895725"/>
              <a:gd name="connsiteY22" fmla="*/ 12700 h 3492500"/>
              <a:gd name="connsiteX23" fmla="*/ 908050 w 3895725"/>
              <a:gd name="connsiteY23" fmla="*/ 31750 h 3492500"/>
              <a:gd name="connsiteX24" fmla="*/ 1009650 w 3895725"/>
              <a:gd name="connsiteY24" fmla="*/ 82550 h 3492500"/>
              <a:gd name="connsiteX25" fmla="*/ 1149350 w 3895725"/>
              <a:gd name="connsiteY25" fmla="*/ 196850 h 3492500"/>
              <a:gd name="connsiteX26" fmla="*/ 1282700 w 3895725"/>
              <a:gd name="connsiteY26" fmla="*/ 323850 h 3492500"/>
              <a:gd name="connsiteX27" fmla="*/ 1435100 w 3895725"/>
              <a:gd name="connsiteY27" fmla="*/ 501650 h 3492500"/>
              <a:gd name="connsiteX28" fmla="*/ 1612900 w 3895725"/>
              <a:gd name="connsiteY28" fmla="*/ 692150 h 3492500"/>
              <a:gd name="connsiteX29" fmla="*/ 1790700 w 3895725"/>
              <a:gd name="connsiteY29" fmla="*/ 863600 h 3492500"/>
              <a:gd name="connsiteX30" fmla="*/ 1943100 w 3895725"/>
              <a:gd name="connsiteY30" fmla="*/ 933450 h 3492500"/>
              <a:gd name="connsiteX31" fmla="*/ 2063750 w 3895725"/>
              <a:gd name="connsiteY31" fmla="*/ 965200 h 3492500"/>
              <a:gd name="connsiteX32" fmla="*/ 2330450 w 3895725"/>
              <a:gd name="connsiteY32" fmla="*/ 977900 h 3492500"/>
              <a:gd name="connsiteX33" fmla="*/ 2571750 w 3895725"/>
              <a:gd name="connsiteY33" fmla="*/ 1009650 h 3492500"/>
              <a:gd name="connsiteX34" fmla="*/ 2806700 w 3895725"/>
              <a:gd name="connsiteY34" fmla="*/ 1041400 h 3492500"/>
              <a:gd name="connsiteX35" fmla="*/ 3073400 w 3895725"/>
              <a:gd name="connsiteY35" fmla="*/ 1130300 h 3492500"/>
              <a:gd name="connsiteX36" fmla="*/ 3206750 w 3895725"/>
              <a:gd name="connsiteY36" fmla="*/ 1206500 h 3492500"/>
              <a:gd name="connsiteX37" fmla="*/ 3397250 w 3895725"/>
              <a:gd name="connsiteY37" fmla="*/ 1346200 h 3492500"/>
              <a:gd name="connsiteX38" fmla="*/ 3575050 w 3895725"/>
              <a:gd name="connsiteY38" fmla="*/ 1517650 h 3492500"/>
              <a:gd name="connsiteX39" fmla="*/ 3727450 w 3895725"/>
              <a:gd name="connsiteY39" fmla="*/ 1727200 h 3492500"/>
              <a:gd name="connsiteX40" fmla="*/ 3835400 w 3895725"/>
              <a:gd name="connsiteY40" fmla="*/ 1911350 h 3492500"/>
              <a:gd name="connsiteX41" fmla="*/ 3895725 w 3895725"/>
              <a:gd name="connsiteY41" fmla="*/ 2057400 h 3492500"/>
              <a:gd name="connsiteX42" fmla="*/ 3749675 w 3895725"/>
              <a:gd name="connsiteY42" fmla="*/ 2203450 h 3492500"/>
              <a:gd name="connsiteX43" fmla="*/ 3495675 w 3895725"/>
              <a:gd name="connsiteY43" fmla="*/ 2444750 h 3492500"/>
              <a:gd name="connsiteX44" fmla="*/ 3105150 w 3895725"/>
              <a:gd name="connsiteY44" fmla="*/ 2835275 h 3492500"/>
              <a:gd name="connsiteX0" fmla="*/ 3105150 w 3895725"/>
              <a:gd name="connsiteY0" fmla="*/ 2835275 h 3492500"/>
              <a:gd name="connsiteX1" fmla="*/ 2828925 w 3895725"/>
              <a:gd name="connsiteY1" fmla="*/ 2273300 h 3492500"/>
              <a:gd name="connsiteX2" fmla="*/ 2486025 w 3895725"/>
              <a:gd name="connsiteY2" fmla="*/ 2616200 h 3492500"/>
              <a:gd name="connsiteX3" fmla="*/ 2095500 w 3895725"/>
              <a:gd name="connsiteY3" fmla="*/ 2990850 h 3492500"/>
              <a:gd name="connsiteX4" fmla="*/ 1587500 w 3895725"/>
              <a:gd name="connsiteY4" fmla="*/ 3492500 h 3492500"/>
              <a:gd name="connsiteX5" fmla="*/ 1428750 w 3895725"/>
              <a:gd name="connsiteY5" fmla="*/ 3333750 h 3492500"/>
              <a:gd name="connsiteX6" fmla="*/ 1187450 w 3895725"/>
              <a:gd name="connsiteY6" fmla="*/ 3117850 h 3492500"/>
              <a:gd name="connsiteX7" fmla="*/ 914400 w 3895725"/>
              <a:gd name="connsiteY7" fmla="*/ 2819400 h 3492500"/>
              <a:gd name="connsiteX8" fmla="*/ 692150 w 3895725"/>
              <a:gd name="connsiteY8" fmla="*/ 2546350 h 3492500"/>
              <a:gd name="connsiteX9" fmla="*/ 355600 w 3895725"/>
              <a:gd name="connsiteY9" fmla="*/ 2006600 h 3492500"/>
              <a:gd name="connsiteX10" fmla="*/ 152400 w 3895725"/>
              <a:gd name="connsiteY10" fmla="*/ 1600200 h 3492500"/>
              <a:gd name="connsiteX11" fmla="*/ 31750 w 3895725"/>
              <a:gd name="connsiteY11" fmla="*/ 1238250 h 3492500"/>
              <a:gd name="connsiteX12" fmla="*/ 0 w 3895725"/>
              <a:gd name="connsiteY12" fmla="*/ 1028700 h 3492500"/>
              <a:gd name="connsiteX13" fmla="*/ 6350 w 3895725"/>
              <a:gd name="connsiteY13" fmla="*/ 812800 h 3492500"/>
              <a:gd name="connsiteX14" fmla="*/ 44450 w 3895725"/>
              <a:gd name="connsiteY14" fmla="*/ 628650 h 3492500"/>
              <a:gd name="connsiteX15" fmla="*/ 95250 w 3895725"/>
              <a:gd name="connsiteY15" fmla="*/ 469900 h 3492500"/>
              <a:gd name="connsiteX16" fmla="*/ 190500 w 3895725"/>
              <a:gd name="connsiteY16" fmla="*/ 317500 h 3492500"/>
              <a:gd name="connsiteX17" fmla="*/ 292100 w 3895725"/>
              <a:gd name="connsiteY17" fmla="*/ 228600 h 3492500"/>
              <a:gd name="connsiteX18" fmla="*/ 457200 w 3895725"/>
              <a:gd name="connsiteY18" fmla="*/ 107950 h 3492500"/>
              <a:gd name="connsiteX19" fmla="*/ 584200 w 3895725"/>
              <a:gd name="connsiteY19" fmla="*/ 44450 h 3492500"/>
              <a:gd name="connsiteX20" fmla="*/ 666750 w 3895725"/>
              <a:gd name="connsiteY20" fmla="*/ 19050 h 3492500"/>
              <a:gd name="connsiteX21" fmla="*/ 755650 w 3895725"/>
              <a:gd name="connsiteY21" fmla="*/ 0 h 3492500"/>
              <a:gd name="connsiteX22" fmla="*/ 831850 w 3895725"/>
              <a:gd name="connsiteY22" fmla="*/ 12700 h 3492500"/>
              <a:gd name="connsiteX23" fmla="*/ 908050 w 3895725"/>
              <a:gd name="connsiteY23" fmla="*/ 31750 h 3492500"/>
              <a:gd name="connsiteX24" fmla="*/ 1009650 w 3895725"/>
              <a:gd name="connsiteY24" fmla="*/ 82550 h 3492500"/>
              <a:gd name="connsiteX25" fmla="*/ 1149350 w 3895725"/>
              <a:gd name="connsiteY25" fmla="*/ 196850 h 3492500"/>
              <a:gd name="connsiteX26" fmla="*/ 1282700 w 3895725"/>
              <a:gd name="connsiteY26" fmla="*/ 323850 h 3492500"/>
              <a:gd name="connsiteX27" fmla="*/ 1435100 w 3895725"/>
              <a:gd name="connsiteY27" fmla="*/ 501650 h 3492500"/>
              <a:gd name="connsiteX28" fmla="*/ 1612900 w 3895725"/>
              <a:gd name="connsiteY28" fmla="*/ 692150 h 3492500"/>
              <a:gd name="connsiteX29" fmla="*/ 1790700 w 3895725"/>
              <a:gd name="connsiteY29" fmla="*/ 863600 h 3492500"/>
              <a:gd name="connsiteX30" fmla="*/ 1943100 w 3895725"/>
              <a:gd name="connsiteY30" fmla="*/ 933450 h 3492500"/>
              <a:gd name="connsiteX31" fmla="*/ 2063750 w 3895725"/>
              <a:gd name="connsiteY31" fmla="*/ 965200 h 3492500"/>
              <a:gd name="connsiteX32" fmla="*/ 2330450 w 3895725"/>
              <a:gd name="connsiteY32" fmla="*/ 977900 h 3492500"/>
              <a:gd name="connsiteX33" fmla="*/ 2571750 w 3895725"/>
              <a:gd name="connsiteY33" fmla="*/ 1009650 h 3492500"/>
              <a:gd name="connsiteX34" fmla="*/ 2806700 w 3895725"/>
              <a:gd name="connsiteY34" fmla="*/ 1041400 h 3492500"/>
              <a:gd name="connsiteX35" fmla="*/ 3073400 w 3895725"/>
              <a:gd name="connsiteY35" fmla="*/ 1130300 h 3492500"/>
              <a:gd name="connsiteX36" fmla="*/ 3206750 w 3895725"/>
              <a:gd name="connsiteY36" fmla="*/ 1206500 h 3492500"/>
              <a:gd name="connsiteX37" fmla="*/ 3397250 w 3895725"/>
              <a:gd name="connsiteY37" fmla="*/ 1346200 h 3492500"/>
              <a:gd name="connsiteX38" fmla="*/ 3575050 w 3895725"/>
              <a:gd name="connsiteY38" fmla="*/ 1517650 h 3492500"/>
              <a:gd name="connsiteX39" fmla="*/ 3727450 w 3895725"/>
              <a:gd name="connsiteY39" fmla="*/ 1727200 h 3492500"/>
              <a:gd name="connsiteX40" fmla="*/ 3835400 w 3895725"/>
              <a:gd name="connsiteY40" fmla="*/ 1911350 h 3492500"/>
              <a:gd name="connsiteX41" fmla="*/ 3895725 w 3895725"/>
              <a:gd name="connsiteY41" fmla="*/ 2057400 h 3492500"/>
              <a:gd name="connsiteX42" fmla="*/ 3749675 w 3895725"/>
              <a:gd name="connsiteY42" fmla="*/ 2203450 h 3492500"/>
              <a:gd name="connsiteX43" fmla="*/ 3495675 w 3895725"/>
              <a:gd name="connsiteY43" fmla="*/ 2444750 h 3492500"/>
              <a:gd name="connsiteX44" fmla="*/ 3105150 w 3895725"/>
              <a:gd name="connsiteY44" fmla="*/ 2835275 h 3492500"/>
              <a:gd name="connsiteX0" fmla="*/ 3105150 w 3895725"/>
              <a:gd name="connsiteY0" fmla="*/ 2835275 h 3492500"/>
              <a:gd name="connsiteX1" fmla="*/ 2867025 w 3895725"/>
              <a:gd name="connsiteY1" fmla="*/ 2273300 h 3492500"/>
              <a:gd name="connsiteX2" fmla="*/ 2486025 w 3895725"/>
              <a:gd name="connsiteY2" fmla="*/ 2616200 h 3492500"/>
              <a:gd name="connsiteX3" fmla="*/ 2095500 w 3895725"/>
              <a:gd name="connsiteY3" fmla="*/ 2990850 h 3492500"/>
              <a:gd name="connsiteX4" fmla="*/ 1587500 w 3895725"/>
              <a:gd name="connsiteY4" fmla="*/ 3492500 h 3492500"/>
              <a:gd name="connsiteX5" fmla="*/ 1428750 w 3895725"/>
              <a:gd name="connsiteY5" fmla="*/ 3333750 h 3492500"/>
              <a:gd name="connsiteX6" fmla="*/ 1187450 w 3895725"/>
              <a:gd name="connsiteY6" fmla="*/ 3117850 h 3492500"/>
              <a:gd name="connsiteX7" fmla="*/ 914400 w 3895725"/>
              <a:gd name="connsiteY7" fmla="*/ 2819400 h 3492500"/>
              <a:gd name="connsiteX8" fmla="*/ 692150 w 3895725"/>
              <a:gd name="connsiteY8" fmla="*/ 2546350 h 3492500"/>
              <a:gd name="connsiteX9" fmla="*/ 355600 w 3895725"/>
              <a:gd name="connsiteY9" fmla="*/ 2006600 h 3492500"/>
              <a:gd name="connsiteX10" fmla="*/ 152400 w 3895725"/>
              <a:gd name="connsiteY10" fmla="*/ 1600200 h 3492500"/>
              <a:gd name="connsiteX11" fmla="*/ 31750 w 3895725"/>
              <a:gd name="connsiteY11" fmla="*/ 1238250 h 3492500"/>
              <a:gd name="connsiteX12" fmla="*/ 0 w 3895725"/>
              <a:gd name="connsiteY12" fmla="*/ 1028700 h 3492500"/>
              <a:gd name="connsiteX13" fmla="*/ 6350 w 3895725"/>
              <a:gd name="connsiteY13" fmla="*/ 812800 h 3492500"/>
              <a:gd name="connsiteX14" fmla="*/ 44450 w 3895725"/>
              <a:gd name="connsiteY14" fmla="*/ 628650 h 3492500"/>
              <a:gd name="connsiteX15" fmla="*/ 95250 w 3895725"/>
              <a:gd name="connsiteY15" fmla="*/ 469900 h 3492500"/>
              <a:gd name="connsiteX16" fmla="*/ 190500 w 3895725"/>
              <a:gd name="connsiteY16" fmla="*/ 317500 h 3492500"/>
              <a:gd name="connsiteX17" fmla="*/ 292100 w 3895725"/>
              <a:gd name="connsiteY17" fmla="*/ 228600 h 3492500"/>
              <a:gd name="connsiteX18" fmla="*/ 457200 w 3895725"/>
              <a:gd name="connsiteY18" fmla="*/ 107950 h 3492500"/>
              <a:gd name="connsiteX19" fmla="*/ 584200 w 3895725"/>
              <a:gd name="connsiteY19" fmla="*/ 44450 h 3492500"/>
              <a:gd name="connsiteX20" fmla="*/ 666750 w 3895725"/>
              <a:gd name="connsiteY20" fmla="*/ 19050 h 3492500"/>
              <a:gd name="connsiteX21" fmla="*/ 755650 w 3895725"/>
              <a:gd name="connsiteY21" fmla="*/ 0 h 3492500"/>
              <a:gd name="connsiteX22" fmla="*/ 831850 w 3895725"/>
              <a:gd name="connsiteY22" fmla="*/ 12700 h 3492500"/>
              <a:gd name="connsiteX23" fmla="*/ 908050 w 3895725"/>
              <a:gd name="connsiteY23" fmla="*/ 31750 h 3492500"/>
              <a:gd name="connsiteX24" fmla="*/ 1009650 w 3895725"/>
              <a:gd name="connsiteY24" fmla="*/ 82550 h 3492500"/>
              <a:gd name="connsiteX25" fmla="*/ 1149350 w 3895725"/>
              <a:gd name="connsiteY25" fmla="*/ 196850 h 3492500"/>
              <a:gd name="connsiteX26" fmla="*/ 1282700 w 3895725"/>
              <a:gd name="connsiteY26" fmla="*/ 323850 h 3492500"/>
              <a:gd name="connsiteX27" fmla="*/ 1435100 w 3895725"/>
              <a:gd name="connsiteY27" fmla="*/ 501650 h 3492500"/>
              <a:gd name="connsiteX28" fmla="*/ 1612900 w 3895725"/>
              <a:gd name="connsiteY28" fmla="*/ 692150 h 3492500"/>
              <a:gd name="connsiteX29" fmla="*/ 1790700 w 3895725"/>
              <a:gd name="connsiteY29" fmla="*/ 863600 h 3492500"/>
              <a:gd name="connsiteX30" fmla="*/ 1943100 w 3895725"/>
              <a:gd name="connsiteY30" fmla="*/ 933450 h 3492500"/>
              <a:gd name="connsiteX31" fmla="*/ 2063750 w 3895725"/>
              <a:gd name="connsiteY31" fmla="*/ 965200 h 3492500"/>
              <a:gd name="connsiteX32" fmla="*/ 2330450 w 3895725"/>
              <a:gd name="connsiteY32" fmla="*/ 977900 h 3492500"/>
              <a:gd name="connsiteX33" fmla="*/ 2571750 w 3895725"/>
              <a:gd name="connsiteY33" fmla="*/ 1009650 h 3492500"/>
              <a:gd name="connsiteX34" fmla="*/ 2806700 w 3895725"/>
              <a:gd name="connsiteY34" fmla="*/ 1041400 h 3492500"/>
              <a:gd name="connsiteX35" fmla="*/ 3073400 w 3895725"/>
              <a:gd name="connsiteY35" fmla="*/ 1130300 h 3492500"/>
              <a:gd name="connsiteX36" fmla="*/ 3206750 w 3895725"/>
              <a:gd name="connsiteY36" fmla="*/ 1206500 h 3492500"/>
              <a:gd name="connsiteX37" fmla="*/ 3397250 w 3895725"/>
              <a:gd name="connsiteY37" fmla="*/ 1346200 h 3492500"/>
              <a:gd name="connsiteX38" fmla="*/ 3575050 w 3895725"/>
              <a:gd name="connsiteY38" fmla="*/ 1517650 h 3492500"/>
              <a:gd name="connsiteX39" fmla="*/ 3727450 w 3895725"/>
              <a:gd name="connsiteY39" fmla="*/ 1727200 h 3492500"/>
              <a:gd name="connsiteX40" fmla="*/ 3835400 w 3895725"/>
              <a:gd name="connsiteY40" fmla="*/ 1911350 h 3492500"/>
              <a:gd name="connsiteX41" fmla="*/ 3895725 w 3895725"/>
              <a:gd name="connsiteY41" fmla="*/ 2057400 h 3492500"/>
              <a:gd name="connsiteX42" fmla="*/ 3749675 w 3895725"/>
              <a:gd name="connsiteY42" fmla="*/ 2203450 h 3492500"/>
              <a:gd name="connsiteX43" fmla="*/ 3495675 w 3895725"/>
              <a:gd name="connsiteY43" fmla="*/ 2444750 h 3492500"/>
              <a:gd name="connsiteX44" fmla="*/ 3105150 w 3895725"/>
              <a:gd name="connsiteY44" fmla="*/ 2835275 h 3492500"/>
              <a:gd name="connsiteX0" fmla="*/ 3606800 w 3895725"/>
              <a:gd name="connsiteY0" fmla="*/ 1552575 h 3492500"/>
              <a:gd name="connsiteX1" fmla="*/ 2867025 w 3895725"/>
              <a:gd name="connsiteY1" fmla="*/ 2273300 h 3492500"/>
              <a:gd name="connsiteX2" fmla="*/ 2486025 w 3895725"/>
              <a:gd name="connsiteY2" fmla="*/ 2616200 h 3492500"/>
              <a:gd name="connsiteX3" fmla="*/ 2095500 w 3895725"/>
              <a:gd name="connsiteY3" fmla="*/ 2990850 h 3492500"/>
              <a:gd name="connsiteX4" fmla="*/ 1587500 w 3895725"/>
              <a:gd name="connsiteY4" fmla="*/ 3492500 h 3492500"/>
              <a:gd name="connsiteX5" fmla="*/ 1428750 w 3895725"/>
              <a:gd name="connsiteY5" fmla="*/ 3333750 h 3492500"/>
              <a:gd name="connsiteX6" fmla="*/ 1187450 w 3895725"/>
              <a:gd name="connsiteY6" fmla="*/ 3117850 h 3492500"/>
              <a:gd name="connsiteX7" fmla="*/ 914400 w 3895725"/>
              <a:gd name="connsiteY7" fmla="*/ 2819400 h 3492500"/>
              <a:gd name="connsiteX8" fmla="*/ 692150 w 3895725"/>
              <a:gd name="connsiteY8" fmla="*/ 2546350 h 3492500"/>
              <a:gd name="connsiteX9" fmla="*/ 355600 w 3895725"/>
              <a:gd name="connsiteY9" fmla="*/ 2006600 h 3492500"/>
              <a:gd name="connsiteX10" fmla="*/ 152400 w 3895725"/>
              <a:gd name="connsiteY10" fmla="*/ 1600200 h 3492500"/>
              <a:gd name="connsiteX11" fmla="*/ 31750 w 3895725"/>
              <a:gd name="connsiteY11" fmla="*/ 1238250 h 3492500"/>
              <a:gd name="connsiteX12" fmla="*/ 0 w 3895725"/>
              <a:gd name="connsiteY12" fmla="*/ 1028700 h 3492500"/>
              <a:gd name="connsiteX13" fmla="*/ 6350 w 3895725"/>
              <a:gd name="connsiteY13" fmla="*/ 812800 h 3492500"/>
              <a:gd name="connsiteX14" fmla="*/ 44450 w 3895725"/>
              <a:gd name="connsiteY14" fmla="*/ 628650 h 3492500"/>
              <a:gd name="connsiteX15" fmla="*/ 95250 w 3895725"/>
              <a:gd name="connsiteY15" fmla="*/ 469900 h 3492500"/>
              <a:gd name="connsiteX16" fmla="*/ 190500 w 3895725"/>
              <a:gd name="connsiteY16" fmla="*/ 317500 h 3492500"/>
              <a:gd name="connsiteX17" fmla="*/ 292100 w 3895725"/>
              <a:gd name="connsiteY17" fmla="*/ 228600 h 3492500"/>
              <a:gd name="connsiteX18" fmla="*/ 457200 w 3895725"/>
              <a:gd name="connsiteY18" fmla="*/ 107950 h 3492500"/>
              <a:gd name="connsiteX19" fmla="*/ 584200 w 3895725"/>
              <a:gd name="connsiteY19" fmla="*/ 44450 h 3492500"/>
              <a:gd name="connsiteX20" fmla="*/ 666750 w 3895725"/>
              <a:gd name="connsiteY20" fmla="*/ 19050 h 3492500"/>
              <a:gd name="connsiteX21" fmla="*/ 755650 w 3895725"/>
              <a:gd name="connsiteY21" fmla="*/ 0 h 3492500"/>
              <a:gd name="connsiteX22" fmla="*/ 831850 w 3895725"/>
              <a:gd name="connsiteY22" fmla="*/ 12700 h 3492500"/>
              <a:gd name="connsiteX23" fmla="*/ 908050 w 3895725"/>
              <a:gd name="connsiteY23" fmla="*/ 31750 h 3492500"/>
              <a:gd name="connsiteX24" fmla="*/ 1009650 w 3895725"/>
              <a:gd name="connsiteY24" fmla="*/ 82550 h 3492500"/>
              <a:gd name="connsiteX25" fmla="*/ 1149350 w 3895725"/>
              <a:gd name="connsiteY25" fmla="*/ 196850 h 3492500"/>
              <a:gd name="connsiteX26" fmla="*/ 1282700 w 3895725"/>
              <a:gd name="connsiteY26" fmla="*/ 323850 h 3492500"/>
              <a:gd name="connsiteX27" fmla="*/ 1435100 w 3895725"/>
              <a:gd name="connsiteY27" fmla="*/ 501650 h 3492500"/>
              <a:gd name="connsiteX28" fmla="*/ 1612900 w 3895725"/>
              <a:gd name="connsiteY28" fmla="*/ 692150 h 3492500"/>
              <a:gd name="connsiteX29" fmla="*/ 1790700 w 3895725"/>
              <a:gd name="connsiteY29" fmla="*/ 863600 h 3492500"/>
              <a:gd name="connsiteX30" fmla="*/ 1943100 w 3895725"/>
              <a:gd name="connsiteY30" fmla="*/ 933450 h 3492500"/>
              <a:gd name="connsiteX31" fmla="*/ 2063750 w 3895725"/>
              <a:gd name="connsiteY31" fmla="*/ 965200 h 3492500"/>
              <a:gd name="connsiteX32" fmla="*/ 2330450 w 3895725"/>
              <a:gd name="connsiteY32" fmla="*/ 977900 h 3492500"/>
              <a:gd name="connsiteX33" fmla="*/ 2571750 w 3895725"/>
              <a:gd name="connsiteY33" fmla="*/ 1009650 h 3492500"/>
              <a:gd name="connsiteX34" fmla="*/ 2806700 w 3895725"/>
              <a:gd name="connsiteY34" fmla="*/ 1041400 h 3492500"/>
              <a:gd name="connsiteX35" fmla="*/ 3073400 w 3895725"/>
              <a:gd name="connsiteY35" fmla="*/ 1130300 h 3492500"/>
              <a:gd name="connsiteX36" fmla="*/ 3206750 w 3895725"/>
              <a:gd name="connsiteY36" fmla="*/ 1206500 h 3492500"/>
              <a:gd name="connsiteX37" fmla="*/ 3397250 w 3895725"/>
              <a:gd name="connsiteY37" fmla="*/ 1346200 h 3492500"/>
              <a:gd name="connsiteX38" fmla="*/ 3575050 w 3895725"/>
              <a:gd name="connsiteY38" fmla="*/ 1517650 h 3492500"/>
              <a:gd name="connsiteX39" fmla="*/ 3727450 w 3895725"/>
              <a:gd name="connsiteY39" fmla="*/ 1727200 h 3492500"/>
              <a:gd name="connsiteX40" fmla="*/ 3835400 w 3895725"/>
              <a:gd name="connsiteY40" fmla="*/ 1911350 h 3492500"/>
              <a:gd name="connsiteX41" fmla="*/ 3895725 w 3895725"/>
              <a:gd name="connsiteY41" fmla="*/ 2057400 h 3492500"/>
              <a:gd name="connsiteX42" fmla="*/ 3749675 w 3895725"/>
              <a:gd name="connsiteY42" fmla="*/ 2203450 h 3492500"/>
              <a:gd name="connsiteX43" fmla="*/ 3495675 w 3895725"/>
              <a:gd name="connsiteY43" fmla="*/ 2444750 h 3492500"/>
              <a:gd name="connsiteX44" fmla="*/ 3606800 w 3895725"/>
              <a:gd name="connsiteY44" fmla="*/ 1552575 h 3492500"/>
              <a:gd name="connsiteX0" fmla="*/ 3606800 w 3895725"/>
              <a:gd name="connsiteY0" fmla="*/ 1552575 h 3492500"/>
              <a:gd name="connsiteX1" fmla="*/ 2867025 w 3895725"/>
              <a:gd name="connsiteY1" fmla="*/ 2273300 h 3492500"/>
              <a:gd name="connsiteX2" fmla="*/ 2486025 w 3895725"/>
              <a:gd name="connsiteY2" fmla="*/ 2616200 h 3492500"/>
              <a:gd name="connsiteX3" fmla="*/ 2095500 w 3895725"/>
              <a:gd name="connsiteY3" fmla="*/ 2990850 h 3492500"/>
              <a:gd name="connsiteX4" fmla="*/ 1587500 w 3895725"/>
              <a:gd name="connsiteY4" fmla="*/ 3492500 h 3492500"/>
              <a:gd name="connsiteX5" fmla="*/ 1428750 w 3895725"/>
              <a:gd name="connsiteY5" fmla="*/ 3333750 h 3492500"/>
              <a:gd name="connsiteX6" fmla="*/ 1187450 w 3895725"/>
              <a:gd name="connsiteY6" fmla="*/ 3117850 h 3492500"/>
              <a:gd name="connsiteX7" fmla="*/ 914400 w 3895725"/>
              <a:gd name="connsiteY7" fmla="*/ 2819400 h 3492500"/>
              <a:gd name="connsiteX8" fmla="*/ 692150 w 3895725"/>
              <a:gd name="connsiteY8" fmla="*/ 2546350 h 3492500"/>
              <a:gd name="connsiteX9" fmla="*/ 355600 w 3895725"/>
              <a:gd name="connsiteY9" fmla="*/ 2006600 h 3492500"/>
              <a:gd name="connsiteX10" fmla="*/ 152400 w 3895725"/>
              <a:gd name="connsiteY10" fmla="*/ 1600200 h 3492500"/>
              <a:gd name="connsiteX11" fmla="*/ 31750 w 3895725"/>
              <a:gd name="connsiteY11" fmla="*/ 1238250 h 3492500"/>
              <a:gd name="connsiteX12" fmla="*/ 0 w 3895725"/>
              <a:gd name="connsiteY12" fmla="*/ 1028700 h 3492500"/>
              <a:gd name="connsiteX13" fmla="*/ 6350 w 3895725"/>
              <a:gd name="connsiteY13" fmla="*/ 812800 h 3492500"/>
              <a:gd name="connsiteX14" fmla="*/ 44450 w 3895725"/>
              <a:gd name="connsiteY14" fmla="*/ 628650 h 3492500"/>
              <a:gd name="connsiteX15" fmla="*/ 95250 w 3895725"/>
              <a:gd name="connsiteY15" fmla="*/ 469900 h 3492500"/>
              <a:gd name="connsiteX16" fmla="*/ 190500 w 3895725"/>
              <a:gd name="connsiteY16" fmla="*/ 317500 h 3492500"/>
              <a:gd name="connsiteX17" fmla="*/ 292100 w 3895725"/>
              <a:gd name="connsiteY17" fmla="*/ 228600 h 3492500"/>
              <a:gd name="connsiteX18" fmla="*/ 457200 w 3895725"/>
              <a:gd name="connsiteY18" fmla="*/ 107950 h 3492500"/>
              <a:gd name="connsiteX19" fmla="*/ 584200 w 3895725"/>
              <a:gd name="connsiteY19" fmla="*/ 44450 h 3492500"/>
              <a:gd name="connsiteX20" fmla="*/ 666750 w 3895725"/>
              <a:gd name="connsiteY20" fmla="*/ 19050 h 3492500"/>
              <a:gd name="connsiteX21" fmla="*/ 755650 w 3895725"/>
              <a:gd name="connsiteY21" fmla="*/ 0 h 3492500"/>
              <a:gd name="connsiteX22" fmla="*/ 831850 w 3895725"/>
              <a:gd name="connsiteY22" fmla="*/ 12700 h 3492500"/>
              <a:gd name="connsiteX23" fmla="*/ 908050 w 3895725"/>
              <a:gd name="connsiteY23" fmla="*/ 31750 h 3492500"/>
              <a:gd name="connsiteX24" fmla="*/ 1009650 w 3895725"/>
              <a:gd name="connsiteY24" fmla="*/ 82550 h 3492500"/>
              <a:gd name="connsiteX25" fmla="*/ 1149350 w 3895725"/>
              <a:gd name="connsiteY25" fmla="*/ 196850 h 3492500"/>
              <a:gd name="connsiteX26" fmla="*/ 1282700 w 3895725"/>
              <a:gd name="connsiteY26" fmla="*/ 323850 h 3492500"/>
              <a:gd name="connsiteX27" fmla="*/ 1435100 w 3895725"/>
              <a:gd name="connsiteY27" fmla="*/ 501650 h 3492500"/>
              <a:gd name="connsiteX28" fmla="*/ 1612900 w 3895725"/>
              <a:gd name="connsiteY28" fmla="*/ 692150 h 3492500"/>
              <a:gd name="connsiteX29" fmla="*/ 1790700 w 3895725"/>
              <a:gd name="connsiteY29" fmla="*/ 863600 h 3492500"/>
              <a:gd name="connsiteX30" fmla="*/ 1943100 w 3895725"/>
              <a:gd name="connsiteY30" fmla="*/ 933450 h 3492500"/>
              <a:gd name="connsiteX31" fmla="*/ 2063750 w 3895725"/>
              <a:gd name="connsiteY31" fmla="*/ 965200 h 3492500"/>
              <a:gd name="connsiteX32" fmla="*/ 2330450 w 3895725"/>
              <a:gd name="connsiteY32" fmla="*/ 977900 h 3492500"/>
              <a:gd name="connsiteX33" fmla="*/ 2571750 w 3895725"/>
              <a:gd name="connsiteY33" fmla="*/ 1009650 h 3492500"/>
              <a:gd name="connsiteX34" fmla="*/ 2806700 w 3895725"/>
              <a:gd name="connsiteY34" fmla="*/ 1041400 h 3492500"/>
              <a:gd name="connsiteX35" fmla="*/ 3073400 w 3895725"/>
              <a:gd name="connsiteY35" fmla="*/ 1130300 h 3492500"/>
              <a:gd name="connsiteX36" fmla="*/ 3206750 w 3895725"/>
              <a:gd name="connsiteY36" fmla="*/ 1206500 h 3492500"/>
              <a:gd name="connsiteX37" fmla="*/ 3397250 w 3895725"/>
              <a:gd name="connsiteY37" fmla="*/ 1346200 h 3492500"/>
              <a:gd name="connsiteX38" fmla="*/ 3575050 w 3895725"/>
              <a:gd name="connsiteY38" fmla="*/ 1517650 h 3492500"/>
              <a:gd name="connsiteX39" fmla="*/ 3727450 w 3895725"/>
              <a:gd name="connsiteY39" fmla="*/ 1727200 h 3492500"/>
              <a:gd name="connsiteX40" fmla="*/ 3835400 w 3895725"/>
              <a:gd name="connsiteY40" fmla="*/ 1911350 h 3492500"/>
              <a:gd name="connsiteX41" fmla="*/ 3895725 w 3895725"/>
              <a:gd name="connsiteY41" fmla="*/ 2057400 h 3492500"/>
              <a:gd name="connsiteX42" fmla="*/ 3749675 w 3895725"/>
              <a:gd name="connsiteY42" fmla="*/ 2203450 h 3492500"/>
              <a:gd name="connsiteX43" fmla="*/ 3606800 w 3895725"/>
              <a:gd name="connsiteY43" fmla="*/ 1552575 h 3492500"/>
              <a:gd name="connsiteX0" fmla="*/ 3606800 w 3895725"/>
              <a:gd name="connsiteY0" fmla="*/ 1552575 h 3492500"/>
              <a:gd name="connsiteX1" fmla="*/ 2867025 w 3895725"/>
              <a:gd name="connsiteY1" fmla="*/ 2273300 h 3492500"/>
              <a:gd name="connsiteX2" fmla="*/ 2486025 w 3895725"/>
              <a:gd name="connsiteY2" fmla="*/ 2616200 h 3492500"/>
              <a:gd name="connsiteX3" fmla="*/ 2095500 w 3895725"/>
              <a:gd name="connsiteY3" fmla="*/ 2990850 h 3492500"/>
              <a:gd name="connsiteX4" fmla="*/ 1587500 w 3895725"/>
              <a:gd name="connsiteY4" fmla="*/ 3492500 h 3492500"/>
              <a:gd name="connsiteX5" fmla="*/ 1428750 w 3895725"/>
              <a:gd name="connsiteY5" fmla="*/ 3333750 h 3492500"/>
              <a:gd name="connsiteX6" fmla="*/ 1187450 w 3895725"/>
              <a:gd name="connsiteY6" fmla="*/ 3117850 h 3492500"/>
              <a:gd name="connsiteX7" fmla="*/ 914400 w 3895725"/>
              <a:gd name="connsiteY7" fmla="*/ 2819400 h 3492500"/>
              <a:gd name="connsiteX8" fmla="*/ 692150 w 3895725"/>
              <a:gd name="connsiteY8" fmla="*/ 2546350 h 3492500"/>
              <a:gd name="connsiteX9" fmla="*/ 355600 w 3895725"/>
              <a:gd name="connsiteY9" fmla="*/ 2006600 h 3492500"/>
              <a:gd name="connsiteX10" fmla="*/ 152400 w 3895725"/>
              <a:gd name="connsiteY10" fmla="*/ 1600200 h 3492500"/>
              <a:gd name="connsiteX11" fmla="*/ 31750 w 3895725"/>
              <a:gd name="connsiteY11" fmla="*/ 1238250 h 3492500"/>
              <a:gd name="connsiteX12" fmla="*/ 0 w 3895725"/>
              <a:gd name="connsiteY12" fmla="*/ 1028700 h 3492500"/>
              <a:gd name="connsiteX13" fmla="*/ 6350 w 3895725"/>
              <a:gd name="connsiteY13" fmla="*/ 812800 h 3492500"/>
              <a:gd name="connsiteX14" fmla="*/ 44450 w 3895725"/>
              <a:gd name="connsiteY14" fmla="*/ 628650 h 3492500"/>
              <a:gd name="connsiteX15" fmla="*/ 95250 w 3895725"/>
              <a:gd name="connsiteY15" fmla="*/ 469900 h 3492500"/>
              <a:gd name="connsiteX16" fmla="*/ 190500 w 3895725"/>
              <a:gd name="connsiteY16" fmla="*/ 317500 h 3492500"/>
              <a:gd name="connsiteX17" fmla="*/ 292100 w 3895725"/>
              <a:gd name="connsiteY17" fmla="*/ 228600 h 3492500"/>
              <a:gd name="connsiteX18" fmla="*/ 457200 w 3895725"/>
              <a:gd name="connsiteY18" fmla="*/ 107950 h 3492500"/>
              <a:gd name="connsiteX19" fmla="*/ 584200 w 3895725"/>
              <a:gd name="connsiteY19" fmla="*/ 44450 h 3492500"/>
              <a:gd name="connsiteX20" fmla="*/ 666750 w 3895725"/>
              <a:gd name="connsiteY20" fmla="*/ 19050 h 3492500"/>
              <a:gd name="connsiteX21" fmla="*/ 755650 w 3895725"/>
              <a:gd name="connsiteY21" fmla="*/ 0 h 3492500"/>
              <a:gd name="connsiteX22" fmla="*/ 831850 w 3895725"/>
              <a:gd name="connsiteY22" fmla="*/ 12700 h 3492500"/>
              <a:gd name="connsiteX23" fmla="*/ 908050 w 3895725"/>
              <a:gd name="connsiteY23" fmla="*/ 31750 h 3492500"/>
              <a:gd name="connsiteX24" fmla="*/ 1009650 w 3895725"/>
              <a:gd name="connsiteY24" fmla="*/ 82550 h 3492500"/>
              <a:gd name="connsiteX25" fmla="*/ 1149350 w 3895725"/>
              <a:gd name="connsiteY25" fmla="*/ 196850 h 3492500"/>
              <a:gd name="connsiteX26" fmla="*/ 1282700 w 3895725"/>
              <a:gd name="connsiteY26" fmla="*/ 323850 h 3492500"/>
              <a:gd name="connsiteX27" fmla="*/ 1435100 w 3895725"/>
              <a:gd name="connsiteY27" fmla="*/ 501650 h 3492500"/>
              <a:gd name="connsiteX28" fmla="*/ 1612900 w 3895725"/>
              <a:gd name="connsiteY28" fmla="*/ 692150 h 3492500"/>
              <a:gd name="connsiteX29" fmla="*/ 1790700 w 3895725"/>
              <a:gd name="connsiteY29" fmla="*/ 863600 h 3492500"/>
              <a:gd name="connsiteX30" fmla="*/ 1943100 w 3895725"/>
              <a:gd name="connsiteY30" fmla="*/ 933450 h 3492500"/>
              <a:gd name="connsiteX31" fmla="*/ 2063750 w 3895725"/>
              <a:gd name="connsiteY31" fmla="*/ 965200 h 3492500"/>
              <a:gd name="connsiteX32" fmla="*/ 2330450 w 3895725"/>
              <a:gd name="connsiteY32" fmla="*/ 977900 h 3492500"/>
              <a:gd name="connsiteX33" fmla="*/ 2571750 w 3895725"/>
              <a:gd name="connsiteY33" fmla="*/ 1009650 h 3492500"/>
              <a:gd name="connsiteX34" fmla="*/ 2806700 w 3895725"/>
              <a:gd name="connsiteY34" fmla="*/ 1041400 h 3492500"/>
              <a:gd name="connsiteX35" fmla="*/ 3073400 w 3895725"/>
              <a:gd name="connsiteY35" fmla="*/ 1130300 h 3492500"/>
              <a:gd name="connsiteX36" fmla="*/ 3206750 w 3895725"/>
              <a:gd name="connsiteY36" fmla="*/ 1206500 h 3492500"/>
              <a:gd name="connsiteX37" fmla="*/ 3397250 w 3895725"/>
              <a:gd name="connsiteY37" fmla="*/ 1346200 h 3492500"/>
              <a:gd name="connsiteX38" fmla="*/ 3575050 w 3895725"/>
              <a:gd name="connsiteY38" fmla="*/ 1517650 h 3492500"/>
              <a:gd name="connsiteX39" fmla="*/ 3727450 w 3895725"/>
              <a:gd name="connsiteY39" fmla="*/ 1727200 h 3492500"/>
              <a:gd name="connsiteX40" fmla="*/ 3895725 w 3895725"/>
              <a:gd name="connsiteY40" fmla="*/ 2057400 h 3492500"/>
              <a:gd name="connsiteX41" fmla="*/ 3749675 w 3895725"/>
              <a:gd name="connsiteY41" fmla="*/ 2203450 h 3492500"/>
              <a:gd name="connsiteX42" fmla="*/ 3606800 w 3895725"/>
              <a:gd name="connsiteY42" fmla="*/ 1552575 h 3492500"/>
              <a:gd name="connsiteX0" fmla="*/ 3606800 w 3895725"/>
              <a:gd name="connsiteY0" fmla="*/ 1552575 h 3492500"/>
              <a:gd name="connsiteX1" fmla="*/ 2867025 w 3895725"/>
              <a:gd name="connsiteY1" fmla="*/ 2273300 h 3492500"/>
              <a:gd name="connsiteX2" fmla="*/ 2486025 w 3895725"/>
              <a:gd name="connsiteY2" fmla="*/ 2616200 h 3492500"/>
              <a:gd name="connsiteX3" fmla="*/ 2095500 w 3895725"/>
              <a:gd name="connsiteY3" fmla="*/ 2990850 h 3492500"/>
              <a:gd name="connsiteX4" fmla="*/ 1587500 w 3895725"/>
              <a:gd name="connsiteY4" fmla="*/ 3492500 h 3492500"/>
              <a:gd name="connsiteX5" fmla="*/ 1428750 w 3895725"/>
              <a:gd name="connsiteY5" fmla="*/ 3333750 h 3492500"/>
              <a:gd name="connsiteX6" fmla="*/ 1187450 w 3895725"/>
              <a:gd name="connsiteY6" fmla="*/ 3117850 h 3492500"/>
              <a:gd name="connsiteX7" fmla="*/ 914400 w 3895725"/>
              <a:gd name="connsiteY7" fmla="*/ 2819400 h 3492500"/>
              <a:gd name="connsiteX8" fmla="*/ 692150 w 3895725"/>
              <a:gd name="connsiteY8" fmla="*/ 2546350 h 3492500"/>
              <a:gd name="connsiteX9" fmla="*/ 355600 w 3895725"/>
              <a:gd name="connsiteY9" fmla="*/ 2006600 h 3492500"/>
              <a:gd name="connsiteX10" fmla="*/ 152400 w 3895725"/>
              <a:gd name="connsiteY10" fmla="*/ 1600200 h 3492500"/>
              <a:gd name="connsiteX11" fmla="*/ 31750 w 3895725"/>
              <a:gd name="connsiteY11" fmla="*/ 1238250 h 3492500"/>
              <a:gd name="connsiteX12" fmla="*/ 0 w 3895725"/>
              <a:gd name="connsiteY12" fmla="*/ 1028700 h 3492500"/>
              <a:gd name="connsiteX13" fmla="*/ 6350 w 3895725"/>
              <a:gd name="connsiteY13" fmla="*/ 812800 h 3492500"/>
              <a:gd name="connsiteX14" fmla="*/ 44450 w 3895725"/>
              <a:gd name="connsiteY14" fmla="*/ 628650 h 3492500"/>
              <a:gd name="connsiteX15" fmla="*/ 95250 w 3895725"/>
              <a:gd name="connsiteY15" fmla="*/ 469900 h 3492500"/>
              <a:gd name="connsiteX16" fmla="*/ 190500 w 3895725"/>
              <a:gd name="connsiteY16" fmla="*/ 317500 h 3492500"/>
              <a:gd name="connsiteX17" fmla="*/ 292100 w 3895725"/>
              <a:gd name="connsiteY17" fmla="*/ 228600 h 3492500"/>
              <a:gd name="connsiteX18" fmla="*/ 457200 w 3895725"/>
              <a:gd name="connsiteY18" fmla="*/ 107950 h 3492500"/>
              <a:gd name="connsiteX19" fmla="*/ 584200 w 3895725"/>
              <a:gd name="connsiteY19" fmla="*/ 44450 h 3492500"/>
              <a:gd name="connsiteX20" fmla="*/ 666750 w 3895725"/>
              <a:gd name="connsiteY20" fmla="*/ 19050 h 3492500"/>
              <a:gd name="connsiteX21" fmla="*/ 755650 w 3895725"/>
              <a:gd name="connsiteY21" fmla="*/ 0 h 3492500"/>
              <a:gd name="connsiteX22" fmla="*/ 831850 w 3895725"/>
              <a:gd name="connsiteY22" fmla="*/ 12700 h 3492500"/>
              <a:gd name="connsiteX23" fmla="*/ 908050 w 3895725"/>
              <a:gd name="connsiteY23" fmla="*/ 31750 h 3492500"/>
              <a:gd name="connsiteX24" fmla="*/ 1009650 w 3895725"/>
              <a:gd name="connsiteY24" fmla="*/ 82550 h 3492500"/>
              <a:gd name="connsiteX25" fmla="*/ 1149350 w 3895725"/>
              <a:gd name="connsiteY25" fmla="*/ 196850 h 3492500"/>
              <a:gd name="connsiteX26" fmla="*/ 1282700 w 3895725"/>
              <a:gd name="connsiteY26" fmla="*/ 323850 h 3492500"/>
              <a:gd name="connsiteX27" fmla="*/ 1435100 w 3895725"/>
              <a:gd name="connsiteY27" fmla="*/ 501650 h 3492500"/>
              <a:gd name="connsiteX28" fmla="*/ 1612900 w 3895725"/>
              <a:gd name="connsiteY28" fmla="*/ 692150 h 3492500"/>
              <a:gd name="connsiteX29" fmla="*/ 1790700 w 3895725"/>
              <a:gd name="connsiteY29" fmla="*/ 863600 h 3492500"/>
              <a:gd name="connsiteX30" fmla="*/ 1943100 w 3895725"/>
              <a:gd name="connsiteY30" fmla="*/ 933450 h 3492500"/>
              <a:gd name="connsiteX31" fmla="*/ 2063750 w 3895725"/>
              <a:gd name="connsiteY31" fmla="*/ 965200 h 3492500"/>
              <a:gd name="connsiteX32" fmla="*/ 2330450 w 3895725"/>
              <a:gd name="connsiteY32" fmla="*/ 977900 h 3492500"/>
              <a:gd name="connsiteX33" fmla="*/ 2571750 w 3895725"/>
              <a:gd name="connsiteY33" fmla="*/ 1009650 h 3492500"/>
              <a:gd name="connsiteX34" fmla="*/ 2806700 w 3895725"/>
              <a:gd name="connsiteY34" fmla="*/ 1041400 h 3492500"/>
              <a:gd name="connsiteX35" fmla="*/ 3073400 w 3895725"/>
              <a:gd name="connsiteY35" fmla="*/ 1130300 h 3492500"/>
              <a:gd name="connsiteX36" fmla="*/ 3206750 w 3895725"/>
              <a:gd name="connsiteY36" fmla="*/ 1206500 h 3492500"/>
              <a:gd name="connsiteX37" fmla="*/ 3397250 w 3895725"/>
              <a:gd name="connsiteY37" fmla="*/ 1346200 h 3492500"/>
              <a:gd name="connsiteX38" fmla="*/ 3575050 w 3895725"/>
              <a:gd name="connsiteY38" fmla="*/ 1517650 h 3492500"/>
              <a:gd name="connsiteX39" fmla="*/ 3895725 w 3895725"/>
              <a:gd name="connsiteY39" fmla="*/ 2057400 h 3492500"/>
              <a:gd name="connsiteX40" fmla="*/ 3749675 w 3895725"/>
              <a:gd name="connsiteY40" fmla="*/ 2203450 h 3492500"/>
              <a:gd name="connsiteX41" fmla="*/ 3606800 w 3895725"/>
              <a:gd name="connsiteY41" fmla="*/ 1552575 h 3492500"/>
              <a:gd name="connsiteX0" fmla="*/ 3606800 w 3749675"/>
              <a:gd name="connsiteY0" fmla="*/ 1552575 h 3492500"/>
              <a:gd name="connsiteX1" fmla="*/ 2867025 w 3749675"/>
              <a:gd name="connsiteY1" fmla="*/ 2273300 h 3492500"/>
              <a:gd name="connsiteX2" fmla="*/ 2486025 w 3749675"/>
              <a:gd name="connsiteY2" fmla="*/ 2616200 h 3492500"/>
              <a:gd name="connsiteX3" fmla="*/ 2095500 w 3749675"/>
              <a:gd name="connsiteY3" fmla="*/ 2990850 h 3492500"/>
              <a:gd name="connsiteX4" fmla="*/ 1587500 w 3749675"/>
              <a:gd name="connsiteY4" fmla="*/ 3492500 h 3492500"/>
              <a:gd name="connsiteX5" fmla="*/ 1428750 w 3749675"/>
              <a:gd name="connsiteY5" fmla="*/ 3333750 h 3492500"/>
              <a:gd name="connsiteX6" fmla="*/ 1187450 w 3749675"/>
              <a:gd name="connsiteY6" fmla="*/ 3117850 h 3492500"/>
              <a:gd name="connsiteX7" fmla="*/ 914400 w 3749675"/>
              <a:gd name="connsiteY7" fmla="*/ 2819400 h 3492500"/>
              <a:gd name="connsiteX8" fmla="*/ 692150 w 3749675"/>
              <a:gd name="connsiteY8" fmla="*/ 2546350 h 3492500"/>
              <a:gd name="connsiteX9" fmla="*/ 355600 w 3749675"/>
              <a:gd name="connsiteY9" fmla="*/ 2006600 h 3492500"/>
              <a:gd name="connsiteX10" fmla="*/ 152400 w 3749675"/>
              <a:gd name="connsiteY10" fmla="*/ 1600200 h 3492500"/>
              <a:gd name="connsiteX11" fmla="*/ 31750 w 3749675"/>
              <a:gd name="connsiteY11" fmla="*/ 1238250 h 3492500"/>
              <a:gd name="connsiteX12" fmla="*/ 0 w 3749675"/>
              <a:gd name="connsiteY12" fmla="*/ 1028700 h 3492500"/>
              <a:gd name="connsiteX13" fmla="*/ 6350 w 3749675"/>
              <a:gd name="connsiteY13" fmla="*/ 812800 h 3492500"/>
              <a:gd name="connsiteX14" fmla="*/ 44450 w 3749675"/>
              <a:gd name="connsiteY14" fmla="*/ 628650 h 3492500"/>
              <a:gd name="connsiteX15" fmla="*/ 95250 w 3749675"/>
              <a:gd name="connsiteY15" fmla="*/ 469900 h 3492500"/>
              <a:gd name="connsiteX16" fmla="*/ 190500 w 3749675"/>
              <a:gd name="connsiteY16" fmla="*/ 317500 h 3492500"/>
              <a:gd name="connsiteX17" fmla="*/ 292100 w 3749675"/>
              <a:gd name="connsiteY17" fmla="*/ 228600 h 3492500"/>
              <a:gd name="connsiteX18" fmla="*/ 457200 w 3749675"/>
              <a:gd name="connsiteY18" fmla="*/ 107950 h 3492500"/>
              <a:gd name="connsiteX19" fmla="*/ 584200 w 3749675"/>
              <a:gd name="connsiteY19" fmla="*/ 44450 h 3492500"/>
              <a:gd name="connsiteX20" fmla="*/ 666750 w 3749675"/>
              <a:gd name="connsiteY20" fmla="*/ 19050 h 3492500"/>
              <a:gd name="connsiteX21" fmla="*/ 755650 w 3749675"/>
              <a:gd name="connsiteY21" fmla="*/ 0 h 3492500"/>
              <a:gd name="connsiteX22" fmla="*/ 831850 w 3749675"/>
              <a:gd name="connsiteY22" fmla="*/ 12700 h 3492500"/>
              <a:gd name="connsiteX23" fmla="*/ 908050 w 3749675"/>
              <a:gd name="connsiteY23" fmla="*/ 31750 h 3492500"/>
              <a:gd name="connsiteX24" fmla="*/ 1009650 w 3749675"/>
              <a:gd name="connsiteY24" fmla="*/ 82550 h 3492500"/>
              <a:gd name="connsiteX25" fmla="*/ 1149350 w 3749675"/>
              <a:gd name="connsiteY25" fmla="*/ 196850 h 3492500"/>
              <a:gd name="connsiteX26" fmla="*/ 1282700 w 3749675"/>
              <a:gd name="connsiteY26" fmla="*/ 323850 h 3492500"/>
              <a:gd name="connsiteX27" fmla="*/ 1435100 w 3749675"/>
              <a:gd name="connsiteY27" fmla="*/ 501650 h 3492500"/>
              <a:gd name="connsiteX28" fmla="*/ 1612900 w 3749675"/>
              <a:gd name="connsiteY28" fmla="*/ 692150 h 3492500"/>
              <a:gd name="connsiteX29" fmla="*/ 1790700 w 3749675"/>
              <a:gd name="connsiteY29" fmla="*/ 863600 h 3492500"/>
              <a:gd name="connsiteX30" fmla="*/ 1943100 w 3749675"/>
              <a:gd name="connsiteY30" fmla="*/ 933450 h 3492500"/>
              <a:gd name="connsiteX31" fmla="*/ 2063750 w 3749675"/>
              <a:gd name="connsiteY31" fmla="*/ 965200 h 3492500"/>
              <a:gd name="connsiteX32" fmla="*/ 2330450 w 3749675"/>
              <a:gd name="connsiteY32" fmla="*/ 977900 h 3492500"/>
              <a:gd name="connsiteX33" fmla="*/ 2571750 w 3749675"/>
              <a:gd name="connsiteY33" fmla="*/ 1009650 h 3492500"/>
              <a:gd name="connsiteX34" fmla="*/ 2806700 w 3749675"/>
              <a:gd name="connsiteY34" fmla="*/ 1041400 h 3492500"/>
              <a:gd name="connsiteX35" fmla="*/ 3073400 w 3749675"/>
              <a:gd name="connsiteY35" fmla="*/ 1130300 h 3492500"/>
              <a:gd name="connsiteX36" fmla="*/ 3206750 w 3749675"/>
              <a:gd name="connsiteY36" fmla="*/ 1206500 h 3492500"/>
              <a:gd name="connsiteX37" fmla="*/ 3397250 w 3749675"/>
              <a:gd name="connsiteY37" fmla="*/ 1346200 h 3492500"/>
              <a:gd name="connsiteX38" fmla="*/ 3575050 w 3749675"/>
              <a:gd name="connsiteY38" fmla="*/ 1517650 h 3492500"/>
              <a:gd name="connsiteX39" fmla="*/ 3749675 w 3749675"/>
              <a:gd name="connsiteY39" fmla="*/ 2203450 h 3492500"/>
              <a:gd name="connsiteX40" fmla="*/ 3606800 w 3749675"/>
              <a:gd name="connsiteY40" fmla="*/ 1552575 h 3492500"/>
              <a:gd name="connsiteX0" fmla="*/ 3606800 w 3606800"/>
              <a:gd name="connsiteY0" fmla="*/ 1552575 h 3492500"/>
              <a:gd name="connsiteX1" fmla="*/ 2867025 w 3606800"/>
              <a:gd name="connsiteY1" fmla="*/ 2273300 h 3492500"/>
              <a:gd name="connsiteX2" fmla="*/ 2486025 w 3606800"/>
              <a:gd name="connsiteY2" fmla="*/ 2616200 h 3492500"/>
              <a:gd name="connsiteX3" fmla="*/ 2095500 w 3606800"/>
              <a:gd name="connsiteY3" fmla="*/ 2990850 h 3492500"/>
              <a:gd name="connsiteX4" fmla="*/ 1587500 w 3606800"/>
              <a:gd name="connsiteY4" fmla="*/ 3492500 h 3492500"/>
              <a:gd name="connsiteX5" fmla="*/ 1428750 w 3606800"/>
              <a:gd name="connsiteY5" fmla="*/ 3333750 h 3492500"/>
              <a:gd name="connsiteX6" fmla="*/ 1187450 w 3606800"/>
              <a:gd name="connsiteY6" fmla="*/ 3117850 h 3492500"/>
              <a:gd name="connsiteX7" fmla="*/ 914400 w 3606800"/>
              <a:gd name="connsiteY7" fmla="*/ 2819400 h 3492500"/>
              <a:gd name="connsiteX8" fmla="*/ 692150 w 3606800"/>
              <a:gd name="connsiteY8" fmla="*/ 2546350 h 3492500"/>
              <a:gd name="connsiteX9" fmla="*/ 355600 w 3606800"/>
              <a:gd name="connsiteY9" fmla="*/ 2006600 h 3492500"/>
              <a:gd name="connsiteX10" fmla="*/ 152400 w 3606800"/>
              <a:gd name="connsiteY10" fmla="*/ 1600200 h 3492500"/>
              <a:gd name="connsiteX11" fmla="*/ 31750 w 3606800"/>
              <a:gd name="connsiteY11" fmla="*/ 1238250 h 3492500"/>
              <a:gd name="connsiteX12" fmla="*/ 0 w 3606800"/>
              <a:gd name="connsiteY12" fmla="*/ 1028700 h 3492500"/>
              <a:gd name="connsiteX13" fmla="*/ 6350 w 3606800"/>
              <a:gd name="connsiteY13" fmla="*/ 812800 h 3492500"/>
              <a:gd name="connsiteX14" fmla="*/ 44450 w 3606800"/>
              <a:gd name="connsiteY14" fmla="*/ 628650 h 3492500"/>
              <a:gd name="connsiteX15" fmla="*/ 95250 w 3606800"/>
              <a:gd name="connsiteY15" fmla="*/ 469900 h 3492500"/>
              <a:gd name="connsiteX16" fmla="*/ 190500 w 3606800"/>
              <a:gd name="connsiteY16" fmla="*/ 317500 h 3492500"/>
              <a:gd name="connsiteX17" fmla="*/ 292100 w 3606800"/>
              <a:gd name="connsiteY17" fmla="*/ 228600 h 3492500"/>
              <a:gd name="connsiteX18" fmla="*/ 457200 w 3606800"/>
              <a:gd name="connsiteY18" fmla="*/ 107950 h 3492500"/>
              <a:gd name="connsiteX19" fmla="*/ 584200 w 3606800"/>
              <a:gd name="connsiteY19" fmla="*/ 44450 h 3492500"/>
              <a:gd name="connsiteX20" fmla="*/ 666750 w 3606800"/>
              <a:gd name="connsiteY20" fmla="*/ 19050 h 3492500"/>
              <a:gd name="connsiteX21" fmla="*/ 755650 w 3606800"/>
              <a:gd name="connsiteY21" fmla="*/ 0 h 3492500"/>
              <a:gd name="connsiteX22" fmla="*/ 831850 w 3606800"/>
              <a:gd name="connsiteY22" fmla="*/ 12700 h 3492500"/>
              <a:gd name="connsiteX23" fmla="*/ 908050 w 3606800"/>
              <a:gd name="connsiteY23" fmla="*/ 31750 h 3492500"/>
              <a:gd name="connsiteX24" fmla="*/ 1009650 w 3606800"/>
              <a:gd name="connsiteY24" fmla="*/ 82550 h 3492500"/>
              <a:gd name="connsiteX25" fmla="*/ 1149350 w 3606800"/>
              <a:gd name="connsiteY25" fmla="*/ 196850 h 3492500"/>
              <a:gd name="connsiteX26" fmla="*/ 1282700 w 3606800"/>
              <a:gd name="connsiteY26" fmla="*/ 323850 h 3492500"/>
              <a:gd name="connsiteX27" fmla="*/ 1435100 w 3606800"/>
              <a:gd name="connsiteY27" fmla="*/ 501650 h 3492500"/>
              <a:gd name="connsiteX28" fmla="*/ 1612900 w 3606800"/>
              <a:gd name="connsiteY28" fmla="*/ 692150 h 3492500"/>
              <a:gd name="connsiteX29" fmla="*/ 1790700 w 3606800"/>
              <a:gd name="connsiteY29" fmla="*/ 863600 h 3492500"/>
              <a:gd name="connsiteX30" fmla="*/ 1943100 w 3606800"/>
              <a:gd name="connsiteY30" fmla="*/ 933450 h 3492500"/>
              <a:gd name="connsiteX31" fmla="*/ 2063750 w 3606800"/>
              <a:gd name="connsiteY31" fmla="*/ 965200 h 3492500"/>
              <a:gd name="connsiteX32" fmla="*/ 2330450 w 3606800"/>
              <a:gd name="connsiteY32" fmla="*/ 977900 h 3492500"/>
              <a:gd name="connsiteX33" fmla="*/ 2571750 w 3606800"/>
              <a:gd name="connsiteY33" fmla="*/ 1009650 h 3492500"/>
              <a:gd name="connsiteX34" fmla="*/ 2806700 w 3606800"/>
              <a:gd name="connsiteY34" fmla="*/ 1041400 h 3492500"/>
              <a:gd name="connsiteX35" fmla="*/ 3073400 w 3606800"/>
              <a:gd name="connsiteY35" fmla="*/ 1130300 h 3492500"/>
              <a:gd name="connsiteX36" fmla="*/ 3206750 w 3606800"/>
              <a:gd name="connsiteY36" fmla="*/ 1206500 h 3492500"/>
              <a:gd name="connsiteX37" fmla="*/ 3397250 w 3606800"/>
              <a:gd name="connsiteY37" fmla="*/ 1346200 h 3492500"/>
              <a:gd name="connsiteX38" fmla="*/ 3575050 w 3606800"/>
              <a:gd name="connsiteY38" fmla="*/ 1517650 h 3492500"/>
              <a:gd name="connsiteX39" fmla="*/ 3606800 w 3606800"/>
              <a:gd name="connsiteY39" fmla="*/ 1552575 h 3492500"/>
              <a:gd name="connsiteX0" fmla="*/ 3606800 w 3606800"/>
              <a:gd name="connsiteY0" fmla="*/ 1552575 h 3492500"/>
              <a:gd name="connsiteX1" fmla="*/ 2867025 w 3606800"/>
              <a:gd name="connsiteY1" fmla="*/ 2273300 h 3492500"/>
              <a:gd name="connsiteX2" fmla="*/ 2486025 w 3606800"/>
              <a:gd name="connsiteY2" fmla="*/ 2616200 h 3492500"/>
              <a:gd name="connsiteX3" fmla="*/ 2095500 w 3606800"/>
              <a:gd name="connsiteY3" fmla="*/ 2990850 h 3492500"/>
              <a:gd name="connsiteX4" fmla="*/ 1587500 w 3606800"/>
              <a:gd name="connsiteY4" fmla="*/ 3492500 h 3492500"/>
              <a:gd name="connsiteX5" fmla="*/ 1428750 w 3606800"/>
              <a:gd name="connsiteY5" fmla="*/ 3333750 h 3492500"/>
              <a:gd name="connsiteX6" fmla="*/ 1136650 w 3606800"/>
              <a:gd name="connsiteY6" fmla="*/ 3117850 h 3492500"/>
              <a:gd name="connsiteX7" fmla="*/ 914400 w 3606800"/>
              <a:gd name="connsiteY7" fmla="*/ 2819400 h 3492500"/>
              <a:gd name="connsiteX8" fmla="*/ 692150 w 3606800"/>
              <a:gd name="connsiteY8" fmla="*/ 2546350 h 3492500"/>
              <a:gd name="connsiteX9" fmla="*/ 355600 w 3606800"/>
              <a:gd name="connsiteY9" fmla="*/ 2006600 h 3492500"/>
              <a:gd name="connsiteX10" fmla="*/ 152400 w 3606800"/>
              <a:gd name="connsiteY10" fmla="*/ 1600200 h 3492500"/>
              <a:gd name="connsiteX11" fmla="*/ 31750 w 3606800"/>
              <a:gd name="connsiteY11" fmla="*/ 1238250 h 3492500"/>
              <a:gd name="connsiteX12" fmla="*/ 0 w 3606800"/>
              <a:gd name="connsiteY12" fmla="*/ 1028700 h 3492500"/>
              <a:gd name="connsiteX13" fmla="*/ 6350 w 3606800"/>
              <a:gd name="connsiteY13" fmla="*/ 812800 h 3492500"/>
              <a:gd name="connsiteX14" fmla="*/ 44450 w 3606800"/>
              <a:gd name="connsiteY14" fmla="*/ 628650 h 3492500"/>
              <a:gd name="connsiteX15" fmla="*/ 95250 w 3606800"/>
              <a:gd name="connsiteY15" fmla="*/ 469900 h 3492500"/>
              <a:gd name="connsiteX16" fmla="*/ 190500 w 3606800"/>
              <a:gd name="connsiteY16" fmla="*/ 317500 h 3492500"/>
              <a:gd name="connsiteX17" fmla="*/ 292100 w 3606800"/>
              <a:gd name="connsiteY17" fmla="*/ 228600 h 3492500"/>
              <a:gd name="connsiteX18" fmla="*/ 457200 w 3606800"/>
              <a:gd name="connsiteY18" fmla="*/ 107950 h 3492500"/>
              <a:gd name="connsiteX19" fmla="*/ 584200 w 3606800"/>
              <a:gd name="connsiteY19" fmla="*/ 44450 h 3492500"/>
              <a:gd name="connsiteX20" fmla="*/ 666750 w 3606800"/>
              <a:gd name="connsiteY20" fmla="*/ 19050 h 3492500"/>
              <a:gd name="connsiteX21" fmla="*/ 755650 w 3606800"/>
              <a:gd name="connsiteY21" fmla="*/ 0 h 3492500"/>
              <a:gd name="connsiteX22" fmla="*/ 831850 w 3606800"/>
              <a:gd name="connsiteY22" fmla="*/ 12700 h 3492500"/>
              <a:gd name="connsiteX23" fmla="*/ 908050 w 3606800"/>
              <a:gd name="connsiteY23" fmla="*/ 31750 h 3492500"/>
              <a:gd name="connsiteX24" fmla="*/ 1009650 w 3606800"/>
              <a:gd name="connsiteY24" fmla="*/ 82550 h 3492500"/>
              <a:gd name="connsiteX25" fmla="*/ 1149350 w 3606800"/>
              <a:gd name="connsiteY25" fmla="*/ 196850 h 3492500"/>
              <a:gd name="connsiteX26" fmla="*/ 1282700 w 3606800"/>
              <a:gd name="connsiteY26" fmla="*/ 323850 h 3492500"/>
              <a:gd name="connsiteX27" fmla="*/ 1435100 w 3606800"/>
              <a:gd name="connsiteY27" fmla="*/ 501650 h 3492500"/>
              <a:gd name="connsiteX28" fmla="*/ 1612900 w 3606800"/>
              <a:gd name="connsiteY28" fmla="*/ 692150 h 3492500"/>
              <a:gd name="connsiteX29" fmla="*/ 1790700 w 3606800"/>
              <a:gd name="connsiteY29" fmla="*/ 863600 h 3492500"/>
              <a:gd name="connsiteX30" fmla="*/ 1943100 w 3606800"/>
              <a:gd name="connsiteY30" fmla="*/ 933450 h 3492500"/>
              <a:gd name="connsiteX31" fmla="*/ 2063750 w 3606800"/>
              <a:gd name="connsiteY31" fmla="*/ 965200 h 3492500"/>
              <a:gd name="connsiteX32" fmla="*/ 2330450 w 3606800"/>
              <a:gd name="connsiteY32" fmla="*/ 977900 h 3492500"/>
              <a:gd name="connsiteX33" fmla="*/ 2571750 w 3606800"/>
              <a:gd name="connsiteY33" fmla="*/ 1009650 h 3492500"/>
              <a:gd name="connsiteX34" fmla="*/ 2806700 w 3606800"/>
              <a:gd name="connsiteY34" fmla="*/ 1041400 h 3492500"/>
              <a:gd name="connsiteX35" fmla="*/ 3073400 w 3606800"/>
              <a:gd name="connsiteY35" fmla="*/ 1130300 h 3492500"/>
              <a:gd name="connsiteX36" fmla="*/ 3206750 w 3606800"/>
              <a:gd name="connsiteY36" fmla="*/ 1206500 h 3492500"/>
              <a:gd name="connsiteX37" fmla="*/ 3397250 w 3606800"/>
              <a:gd name="connsiteY37" fmla="*/ 1346200 h 3492500"/>
              <a:gd name="connsiteX38" fmla="*/ 3575050 w 3606800"/>
              <a:gd name="connsiteY38" fmla="*/ 1517650 h 3492500"/>
              <a:gd name="connsiteX39" fmla="*/ 3606800 w 3606800"/>
              <a:gd name="connsiteY39" fmla="*/ 1552575 h 3492500"/>
              <a:gd name="connsiteX0" fmla="*/ 3606800 w 3606800"/>
              <a:gd name="connsiteY0" fmla="*/ 1552575 h 3492500"/>
              <a:gd name="connsiteX1" fmla="*/ 2867025 w 3606800"/>
              <a:gd name="connsiteY1" fmla="*/ 2273300 h 3492500"/>
              <a:gd name="connsiteX2" fmla="*/ 2486025 w 3606800"/>
              <a:gd name="connsiteY2" fmla="*/ 2616200 h 3492500"/>
              <a:gd name="connsiteX3" fmla="*/ 2095500 w 3606800"/>
              <a:gd name="connsiteY3" fmla="*/ 2990850 h 3492500"/>
              <a:gd name="connsiteX4" fmla="*/ 1587500 w 3606800"/>
              <a:gd name="connsiteY4" fmla="*/ 3492500 h 3492500"/>
              <a:gd name="connsiteX5" fmla="*/ 3143250 w 3606800"/>
              <a:gd name="connsiteY5" fmla="*/ 1168400 h 3492500"/>
              <a:gd name="connsiteX6" fmla="*/ 1136650 w 3606800"/>
              <a:gd name="connsiteY6" fmla="*/ 3117850 h 3492500"/>
              <a:gd name="connsiteX7" fmla="*/ 914400 w 3606800"/>
              <a:gd name="connsiteY7" fmla="*/ 2819400 h 3492500"/>
              <a:gd name="connsiteX8" fmla="*/ 692150 w 3606800"/>
              <a:gd name="connsiteY8" fmla="*/ 2546350 h 3492500"/>
              <a:gd name="connsiteX9" fmla="*/ 355600 w 3606800"/>
              <a:gd name="connsiteY9" fmla="*/ 2006600 h 3492500"/>
              <a:gd name="connsiteX10" fmla="*/ 152400 w 3606800"/>
              <a:gd name="connsiteY10" fmla="*/ 1600200 h 3492500"/>
              <a:gd name="connsiteX11" fmla="*/ 31750 w 3606800"/>
              <a:gd name="connsiteY11" fmla="*/ 1238250 h 3492500"/>
              <a:gd name="connsiteX12" fmla="*/ 0 w 3606800"/>
              <a:gd name="connsiteY12" fmla="*/ 1028700 h 3492500"/>
              <a:gd name="connsiteX13" fmla="*/ 6350 w 3606800"/>
              <a:gd name="connsiteY13" fmla="*/ 812800 h 3492500"/>
              <a:gd name="connsiteX14" fmla="*/ 44450 w 3606800"/>
              <a:gd name="connsiteY14" fmla="*/ 628650 h 3492500"/>
              <a:gd name="connsiteX15" fmla="*/ 95250 w 3606800"/>
              <a:gd name="connsiteY15" fmla="*/ 469900 h 3492500"/>
              <a:gd name="connsiteX16" fmla="*/ 190500 w 3606800"/>
              <a:gd name="connsiteY16" fmla="*/ 317500 h 3492500"/>
              <a:gd name="connsiteX17" fmla="*/ 292100 w 3606800"/>
              <a:gd name="connsiteY17" fmla="*/ 228600 h 3492500"/>
              <a:gd name="connsiteX18" fmla="*/ 457200 w 3606800"/>
              <a:gd name="connsiteY18" fmla="*/ 107950 h 3492500"/>
              <a:gd name="connsiteX19" fmla="*/ 584200 w 3606800"/>
              <a:gd name="connsiteY19" fmla="*/ 44450 h 3492500"/>
              <a:gd name="connsiteX20" fmla="*/ 666750 w 3606800"/>
              <a:gd name="connsiteY20" fmla="*/ 19050 h 3492500"/>
              <a:gd name="connsiteX21" fmla="*/ 755650 w 3606800"/>
              <a:gd name="connsiteY21" fmla="*/ 0 h 3492500"/>
              <a:gd name="connsiteX22" fmla="*/ 831850 w 3606800"/>
              <a:gd name="connsiteY22" fmla="*/ 12700 h 3492500"/>
              <a:gd name="connsiteX23" fmla="*/ 908050 w 3606800"/>
              <a:gd name="connsiteY23" fmla="*/ 31750 h 3492500"/>
              <a:gd name="connsiteX24" fmla="*/ 1009650 w 3606800"/>
              <a:gd name="connsiteY24" fmla="*/ 82550 h 3492500"/>
              <a:gd name="connsiteX25" fmla="*/ 1149350 w 3606800"/>
              <a:gd name="connsiteY25" fmla="*/ 196850 h 3492500"/>
              <a:gd name="connsiteX26" fmla="*/ 1282700 w 3606800"/>
              <a:gd name="connsiteY26" fmla="*/ 323850 h 3492500"/>
              <a:gd name="connsiteX27" fmla="*/ 1435100 w 3606800"/>
              <a:gd name="connsiteY27" fmla="*/ 501650 h 3492500"/>
              <a:gd name="connsiteX28" fmla="*/ 1612900 w 3606800"/>
              <a:gd name="connsiteY28" fmla="*/ 692150 h 3492500"/>
              <a:gd name="connsiteX29" fmla="*/ 1790700 w 3606800"/>
              <a:gd name="connsiteY29" fmla="*/ 863600 h 3492500"/>
              <a:gd name="connsiteX30" fmla="*/ 1943100 w 3606800"/>
              <a:gd name="connsiteY30" fmla="*/ 933450 h 3492500"/>
              <a:gd name="connsiteX31" fmla="*/ 2063750 w 3606800"/>
              <a:gd name="connsiteY31" fmla="*/ 965200 h 3492500"/>
              <a:gd name="connsiteX32" fmla="*/ 2330450 w 3606800"/>
              <a:gd name="connsiteY32" fmla="*/ 977900 h 3492500"/>
              <a:gd name="connsiteX33" fmla="*/ 2571750 w 3606800"/>
              <a:gd name="connsiteY33" fmla="*/ 1009650 h 3492500"/>
              <a:gd name="connsiteX34" fmla="*/ 2806700 w 3606800"/>
              <a:gd name="connsiteY34" fmla="*/ 1041400 h 3492500"/>
              <a:gd name="connsiteX35" fmla="*/ 3073400 w 3606800"/>
              <a:gd name="connsiteY35" fmla="*/ 1130300 h 3492500"/>
              <a:gd name="connsiteX36" fmla="*/ 3206750 w 3606800"/>
              <a:gd name="connsiteY36" fmla="*/ 1206500 h 3492500"/>
              <a:gd name="connsiteX37" fmla="*/ 3397250 w 3606800"/>
              <a:gd name="connsiteY37" fmla="*/ 1346200 h 3492500"/>
              <a:gd name="connsiteX38" fmla="*/ 3575050 w 3606800"/>
              <a:gd name="connsiteY38" fmla="*/ 1517650 h 3492500"/>
              <a:gd name="connsiteX39" fmla="*/ 3606800 w 3606800"/>
              <a:gd name="connsiteY39" fmla="*/ 1552575 h 3492500"/>
              <a:gd name="connsiteX0" fmla="*/ 3606800 w 3606800"/>
              <a:gd name="connsiteY0" fmla="*/ 1552575 h 3117850"/>
              <a:gd name="connsiteX1" fmla="*/ 2867025 w 3606800"/>
              <a:gd name="connsiteY1" fmla="*/ 2273300 h 3117850"/>
              <a:gd name="connsiteX2" fmla="*/ 2486025 w 3606800"/>
              <a:gd name="connsiteY2" fmla="*/ 2616200 h 3117850"/>
              <a:gd name="connsiteX3" fmla="*/ 2095500 w 3606800"/>
              <a:gd name="connsiteY3" fmla="*/ 2990850 h 3117850"/>
              <a:gd name="connsiteX4" fmla="*/ 3143250 w 3606800"/>
              <a:gd name="connsiteY4" fmla="*/ 1168400 h 3117850"/>
              <a:gd name="connsiteX5" fmla="*/ 1136650 w 3606800"/>
              <a:gd name="connsiteY5" fmla="*/ 3117850 h 3117850"/>
              <a:gd name="connsiteX6" fmla="*/ 914400 w 3606800"/>
              <a:gd name="connsiteY6" fmla="*/ 2819400 h 3117850"/>
              <a:gd name="connsiteX7" fmla="*/ 692150 w 3606800"/>
              <a:gd name="connsiteY7" fmla="*/ 2546350 h 3117850"/>
              <a:gd name="connsiteX8" fmla="*/ 355600 w 3606800"/>
              <a:gd name="connsiteY8" fmla="*/ 2006600 h 3117850"/>
              <a:gd name="connsiteX9" fmla="*/ 152400 w 3606800"/>
              <a:gd name="connsiteY9" fmla="*/ 1600200 h 3117850"/>
              <a:gd name="connsiteX10" fmla="*/ 31750 w 3606800"/>
              <a:gd name="connsiteY10" fmla="*/ 1238250 h 3117850"/>
              <a:gd name="connsiteX11" fmla="*/ 0 w 3606800"/>
              <a:gd name="connsiteY11" fmla="*/ 1028700 h 3117850"/>
              <a:gd name="connsiteX12" fmla="*/ 6350 w 3606800"/>
              <a:gd name="connsiteY12" fmla="*/ 812800 h 3117850"/>
              <a:gd name="connsiteX13" fmla="*/ 44450 w 3606800"/>
              <a:gd name="connsiteY13" fmla="*/ 628650 h 3117850"/>
              <a:gd name="connsiteX14" fmla="*/ 95250 w 3606800"/>
              <a:gd name="connsiteY14" fmla="*/ 469900 h 3117850"/>
              <a:gd name="connsiteX15" fmla="*/ 190500 w 3606800"/>
              <a:gd name="connsiteY15" fmla="*/ 317500 h 3117850"/>
              <a:gd name="connsiteX16" fmla="*/ 292100 w 3606800"/>
              <a:gd name="connsiteY16" fmla="*/ 228600 h 3117850"/>
              <a:gd name="connsiteX17" fmla="*/ 457200 w 3606800"/>
              <a:gd name="connsiteY17" fmla="*/ 107950 h 3117850"/>
              <a:gd name="connsiteX18" fmla="*/ 584200 w 3606800"/>
              <a:gd name="connsiteY18" fmla="*/ 44450 h 3117850"/>
              <a:gd name="connsiteX19" fmla="*/ 666750 w 3606800"/>
              <a:gd name="connsiteY19" fmla="*/ 19050 h 3117850"/>
              <a:gd name="connsiteX20" fmla="*/ 755650 w 3606800"/>
              <a:gd name="connsiteY20" fmla="*/ 0 h 3117850"/>
              <a:gd name="connsiteX21" fmla="*/ 831850 w 3606800"/>
              <a:gd name="connsiteY21" fmla="*/ 12700 h 3117850"/>
              <a:gd name="connsiteX22" fmla="*/ 908050 w 3606800"/>
              <a:gd name="connsiteY22" fmla="*/ 31750 h 3117850"/>
              <a:gd name="connsiteX23" fmla="*/ 1009650 w 3606800"/>
              <a:gd name="connsiteY23" fmla="*/ 82550 h 3117850"/>
              <a:gd name="connsiteX24" fmla="*/ 1149350 w 3606800"/>
              <a:gd name="connsiteY24" fmla="*/ 196850 h 3117850"/>
              <a:gd name="connsiteX25" fmla="*/ 1282700 w 3606800"/>
              <a:gd name="connsiteY25" fmla="*/ 323850 h 3117850"/>
              <a:gd name="connsiteX26" fmla="*/ 1435100 w 3606800"/>
              <a:gd name="connsiteY26" fmla="*/ 501650 h 3117850"/>
              <a:gd name="connsiteX27" fmla="*/ 1612900 w 3606800"/>
              <a:gd name="connsiteY27" fmla="*/ 692150 h 3117850"/>
              <a:gd name="connsiteX28" fmla="*/ 1790700 w 3606800"/>
              <a:gd name="connsiteY28" fmla="*/ 863600 h 3117850"/>
              <a:gd name="connsiteX29" fmla="*/ 1943100 w 3606800"/>
              <a:gd name="connsiteY29" fmla="*/ 933450 h 3117850"/>
              <a:gd name="connsiteX30" fmla="*/ 2063750 w 3606800"/>
              <a:gd name="connsiteY30" fmla="*/ 965200 h 3117850"/>
              <a:gd name="connsiteX31" fmla="*/ 2330450 w 3606800"/>
              <a:gd name="connsiteY31" fmla="*/ 977900 h 3117850"/>
              <a:gd name="connsiteX32" fmla="*/ 2571750 w 3606800"/>
              <a:gd name="connsiteY32" fmla="*/ 1009650 h 3117850"/>
              <a:gd name="connsiteX33" fmla="*/ 2806700 w 3606800"/>
              <a:gd name="connsiteY33" fmla="*/ 1041400 h 3117850"/>
              <a:gd name="connsiteX34" fmla="*/ 3073400 w 3606800"/>
              <a:gd name="connsiteY34" fmla="*/ 1130300 h 3117850"/>
              <a:gd name="connsiteX35" fmla="*/ 3206750 w 3606800"/>
              <a:gd name="connsiteY35" fmla="*/ 1206500 h 3117850"/>
              <a:gd name="connsiteX36" fmla="*/ 3397250 w 3606800"/>
              <a:gd name="connsiteY36" fmla="*/ 1346200 h 3117850"/>
              <a:gd name="connsiteX37" fmla="*/ 3575050 w 3606800"/>
              <a:gd name="connsiteY37" fmla="*/ 1517650 h 3117850"/>
              <a:gd name="connsiteX38" fmla="*/ 3606800 w 3606800"/>
              <a:gd name="connsiteY38" fmla="*/ 1552575 h 3117850"/>
              <a:gd name="connsiteX0" fmla="*/ 3606800 w 3606800"/>
              <a:gd name="connsiteY0" fmla="*/ 1552575 h 3117850"/>
              <a:gd name="connsiteX1" fmla="*/ 2867025 w 3606800"/>
              <a:gd name="connsiteY1" fmla="*/ 2273300 h 3117850"/>
              <a:gd name="connsiteX2" fmla="*/ 2095500 w 3606800"/>
              <a:gd name="connsiteY2" fmla="*/ 2990850 h 3117850"/>
              <a:gd name="connsiteX3" fmla="*/ 3143250 w 3606800"/>
              <a:gd name="connsiteY3" fmla="*/ 1168400 h 3117850"/>
              <a:gd name="connsiteX4" fmla="*/ 1136650 w 3606800"/>
              <a:gd name="connsiteY4" fmla="*/ 3117850 h 3117850"/>
              <a:gd name="connsiteX5" fmla="*/ 914400 w 3606800"/>
              <a:gd name="connsiteY5" fmla="*/ 2819400 h 3117850"/>
              <a:gd name="connsiteX6" fmla="*/ 692150 w 3606800"/>
              <a:gd name="connsiteY6" fmla="*/ 2546350 h 3117850"/>
              <a:gd name="connsiteX7" fmla="*/ 355600 w 3606800"/>
              <a:gd name="connsiteY7" fmla="*/ 2006600 h 3117850"/>
              <a:gd name="connsiteX8" fmla="*/ 152400 w 3606800"/>
              <a:gd name="connsiteY8" fmla="*/ 1600200 h 3117850"/>
              <a:gd name="connsiteX9" fmla="*/ 31750 w 3606800"/>
              <a:gd name="connsiteY9" fmla="*/ 1238250 h 3117850"/>
              <a:gd name="connsiteX10" fmla="*/ 0 w 3606800"/>
              <a:gd name="connsiteY10" fmla="*/ 1028700 h 3117850"/>
              <a:gd name="connsiteX11" fmla="*/ 6350 w 3606800"/>
              <a:gd name="connsiteY11" fmla="*/ 812800 h 3117850"/>
              <a:gd name="connsiteX12" fmla="*/ 44450 w 3606800"/>
              <a:gd name="connsiteY12" fmla="*/ 628650 h 3117850"/>
              <a:gd name="connsiteX13" fmla="*/ 95250 w 3606800"/>
              <a:gd name="connsiteY13" fmla="*/ 469900 h 3117850"/>
              <a:gd name="connsiteX14" fmla="*/ 190500 w 3606800"/>
              <a:gd name="connsiteY14" fmla="*/ 317500 h 3117850"/>
              <a:gd name="connsiteX15" fmla="*/ 292100 w 3606800"/>
              <a:gd name="connsiteY15" fmla="*/ 228600 h 3117850"/>
              <a:gd name="connsiteX16" fmla="*/ 457200 w 3606800"/>
              <a:gd name="connsiteY16" fmla="*/ 107950 h 3117850"/>
              <a:gd name="connsiteX17" fmla="*/ 584200 w 3606800"/>
              <a:gd name="connsiteY17" fmla="*/ 44450 h 3117850"/>
              <a:gd name="connsiteX18" fmla="*/ 666750 w 3606800"/>
              <a:gd name="connsiteY18" fmla="*/ 19050 h 3117850"/>
              <a:gd name="connsiteX19" fmla="*/ 755650 w 3606800"/>
              <a:gd name="connsiteY19" fmla="*/ 0 h 3117850"/>
              <a:gd name="connsiteX20" fmla="*/ 831850 w 3606800"/>
              <a:gd name="connsiteY20" fmla="*/ 12700 h 3117850"/>
              <a:gd name="connsiteX21" fmla="*/ 908050 w 3606800"/>
              <a:gd name="connsiteY21" fmla="*/ 31750 h 3117850"/>
              <a:gd name="connsiteX22" fmla="*/ 1009650 w 3606800"/>
              <a:gd name="connsiteY22" fmla="*/ 82550 h 3117850"/>
              <a:gd name="connsiteX23" fmla="*/ 1149350 w 3606800"/>
              <a:gd name="connsiteY23" fmla="*/ 196850 h 3117850"/>
              <a:gd name="connsiteX24" fmla="*/ 1282700 w 3606800"/>
              <a:gd name="connsiteY24" fmla="*/ 323850 h 3117850"/>
              <a:gd name="connsiteX25" fmla="*/ 1435100 w 3606800"/>
              <a:gd name="connsiteY25" fmla="*/ 501650 h 3117850"/>
              <a:gd name="connsiteX26" fmla="*/ 1612900 w 3606800"/>
              <a:gd name="connsiteY26" fmla="*/ 692150 h 3117850"/>
              <a:gd name="connsiteX27" fmla="*/ 1790700 w 3606800"/>
              <a:gd name="connsiteY27" fmla="*/ 863600 h 3117850"/>
              <a:gd name="connsiteX28" fmla="*/ 1943100 w 3606800"/>
              <a:gd name="connsiteY28" fmla="*/ 933450 h 3117850"/>
              <a:gd name="connsiteX29" fmla="*/ 2063750 w 3606800"/>
              <a:gd name="connsiteY29" fmla="*/ 965200 h 3117850"/>
              <a:gd name="connsiteX30" fmla="*/ 2330450 w 3606800"/>
              <a:gd name="connsiteY30" fmla="*/ 977900 h 3117850"/>
              <a:gd name="connsiteX31" fmla="*/ 2571750 w 3606800"/>
              <a:gd name="connsiteY31" fmla="*/ 1009650 h 3117850"/>
              <a:gd name="connsiteX32" fmla="*/ 2806700 w 3606800"/>
              <a:gd name="connsiteY32" fmla="*/ 1041400 h 3117850"/>
              <a:gd name="connsiteX33" fmla="*/ 3073400 w 3606800"/>
              <a:gd name="connsiteY33" fmla="*/ 1130300 h 3117850"/>
              <a:gd name="connsiteX34" fmla="*/ 3206750 w 3606800"/>
              <a:gd name="connsiteY34" fmla="*/ 1206500 h 3117850"/>
              <a:gd name="connsiteX35" fmla="*/ 3397250 w 3606800"/>
              <a:gd name="connsiteY35" fmla="*/ 1346200 h 3117850"/>
              <a:gd name="connsiteX36" fmla="*/ 3575050 w 3606800"/>
              <a:gd name="connsiteY36" fmla="*/ 1517650 h 3117850"/>
              <a:gd name="connsiteX37" fmla="*/ 3606800 w 3606800"/>
              <a:gd name="connsiteY37" fmla="*/ 1552575 h 3117850"/>
              <a:gd name="connsiteX0" fmla="*/ 3606800 w 3606800"/>
              <a:gd name="connsiteY0" fmla="*/ 1552575 h 3117850"/>
              <a:gd name="connsiteX1" fmla="*/ 2095500 w 3606800"/>
              <a:gd name="connsiteY1" fmla="*/ 2990850 h 3117850"/>
              <a:gd name="connsiteX2" fmla="*/ 3143250 w 3606800"/>
              <a:gd name="connsiteY2" fmla="*/ 1168400 h 3117850"/>
              <a:gd name="connsiteX3" fmla="*/ 1136650 w 3606800"/>
              <a:gd name="connsiteY3" fmla="*/ 3117850 h 3117850"/>
              <a:gd name="connsiteX4" fmla="*/ 914400 w 3606800"/>
              <a:gd name="connsiteY4" fmla="*/ 2819400 h 3117850"/>
              <a:gd name="connsiteX5" fmla="*/ 692150 w 3606800"/>
              <a:gd name="connsiteY5" fmla="*/ 2546350 h 3117850"/>
              <a:gd name="connsiteX6" fmla="*/ 355600 w 3606800"/>
              <a:gd name="connsiteY6" fmla="*/ 2006600 h 3117850"/>
              <a:gd name="connsiteX7" fmla="*/ 152400 w 3606800"/>
              <a:gd name="connsiteY7" fmla="*/ 1600200 h 3117850"/>
              <a:gd name="connsiteX8" fmla="*/ 31750 w 3606800"/>
              <a:gd name="connsiteY8" fmla="*/ 1238250 h 3117850"/>
              <a:gd name="connsiteX9" fmla="*/ 0 w 3606800"/>
              <a:gd name="connsiteY9" fmla="*/ 1028700 h 3117850"/>
              <a:gd name="connsiteX10" fmla="*/ 6350 w 3606800"/>
              <a:gd name="connsiteY10" fmla="*/ 812800 h 3117850"/>
              <a:gd name="connsiteX11" fmla="*/ 44450 w 3606800"/>
              <a:gd name="connsiteY11" fmla="*/ 628650 h 3117850"/>
              <a:gd name="connsiteX12" fmla="*/ 95250 w 3606800"/>
              <a:gd name="connsiteY12" fmla="*/ 469900 h 3117850"/>
              <a:gd name="connsiteX13" fmla="*/ 190500 w 3606800"/>
              <a:gd name="connsiteY13" fmla="*/ 317500 h 3117850"/>
              <a:gd name="connsiteX14" fmla="*/ 292100 w 3606800"/>
              <a:gd name="connsiteY14" fmla="*/ 228600 h 3117850"/>
              <a:gd name="connsiteX15" fmla="*/ 457200 w 3606800"/>
              <a:gd name="connsiteY15" fmla="*/ 107950 h 3117850"/>
              <a:gd name="connsiteX16" fmla="*/ 584200 w 3606800"/>
              <a:gd name="connsiteY16" fmla="*/ 44450 h 3117850"/>
              <a:gd name="connsiteX17" fmla="*/ 666750 w 3606800"/>
              <a:gd name="connsiteY17" fmla="*/ 19050 h 3117850"/>
              <a:gd name="connsiteX18" fmla="*/ 755650 w 3606800"/>
              <a:gd name="connsiteY18" fmla="*/ 0 h 3117850"/>
              <a:gd name="connsiteX19" fmla="*/ 831850 w 3606800"/>
              <a:gd name="connsiteY19" fmla="*/ 12700 h 3117850"/>
              <a:gd name="connsiteX20" fmla="*/ 908050 w 3606800"/>
              <a:gd name="connsiteY20" fmla="*/ 31750 h 3117850"/>
              <a:gd name="connsiteX21" fmla="*/ 1009650 w 3606800"/>
              <a:gd name="connsiteY21" fmla="*/ 82550 h 3117850"/>
              <a:gd name="connsiteX22" fmla="*/ 1149350 w 3606800"/>
              <a:gd name="connsiteY22" fmla="*/ 196850 h 3117850"/>
              <a:gd name="connsiteX23" fmla="*/ 1282700 w 3606800"/>
              <a:gd name="connsiteY23" fmla="*/ 323850 h 3117850"/>
              <a:gd name="connsiteX24" fmla="*/ 1435100 w 3606800"/>
              <a:gd name="connsiteY24" fmla="*/ 501650 h 3117850"/>
              <a:gd name="connsiteX25" fmla="*/ 1612900 w 3606800"/>
              <a:gd name="connsiteY25" fmla="*/ 692150 h 3117850"/>
              <a:gd name="connsiteX26" fmla="*/ 1790700 w 3606800"/>
              <a:gd name="connsiteY26" fmla="*/ 863600 h 3117850"/>
              <a:gd name="connsiteX27" fmla="*/ 1943100 w 3606800"/>
              <a:gd name="connsiteY27" fmla="*/ 933450 h 3117850"/>
              <a:gd name="connsiteX28" fmla="*/ 2063750 w 3606800"/>
              <a:gd name="connsiteY28" fmla="*/ 965200 h 3117850"/>
              <a:gd name="connsiteX29" fmla="*/ 2330450 w 3606800"/>
              <a:gd name="connsiteY29" fmla="*/ 977900 h 3117850"/>
              <a:gd name="connsiteX30" fmla="*/ 2571750 w 3606800"/>
              <a:gd name="connsiteY30" fmla="*/ 1009650 h 3117850"/>
              <a:gd name="connsiteX31" fmla="*/ 2806700 w 3606800"/>
              <a:gd name="connsiteY31" fmla="*/ 1041400 h 3117850"/>
              <a:gd name="connsiteX32" fmla="*/ 3073400 w 3606800"/>
              <a:gd name="connsiteY32" fmla="*/ 1130300 h 3117850"/>
              <a:gd name="connsiteX33" fmla="*/ 3206750 w 3606800"/>
              <a:gd name="connsiteY33" fmla="*/ 1206500 h 3117850"/>
              <a:gd name="connsiteX34" fmla="*/ 3397250 w 3606800"/>
              <a:gd name="connsiteY34" fmla="*/ 1346200 h 3117850"/>
              <a:gd name="connsiteX35" fmla="*/ 3575050 w 3606800"/>
              <a:gd name="connsiteY35" fmla="*/ 1517650 h 3117850"/>
              <a:gd name="connsiteX36" fmla="*/ 3606800 w 3606800"/>
              <a:gd name="connsiteY36" fmla="*/ 1552575 h 3117850"/>
              <a:gd name="connsiteX0" fmla="*/ 3606800 w 3606800"/>
              <a:gd name="connsiteY0" fmla="*/ 1552575 h 3117850"/>
              <a:gd name="connsiteX1" fmla="*/ 3143250 w 3606800"/>
              <a:gd name="connsiteY1" fmla="*/ 1168400 h 3117850"/>
              <a:gd name="connsiteX2" fmla="*/ 1136650 w 3606800"/>
              <a:gd name="connsiteY2" fmla="*/ 3117850 h 3117850"/>
              <a:gd name="connsiteX3" fmla="*/ 914400 w 3606800"/>
              <a:gd name="connsiteY3" fmla="*/ 2819400 h 3117850"/>
              <a:gd name="connsiteX4" fmla="*/ 692150 w 3606800"/>
              <a:gd name="connsiteY4" fmla="*/ 2546350 h 3117850"/>
              <a:gd name="connsiteX5" fmla="*/ 355600 w 3606800"/>
              <a:gd name="connsiteY5" fmla="*/ 2006600 h 3117850"/>
              <a:gd name="connsiteX6" fmla="*/ 152400 w 3606800"/>
              <a:gd name="connsiteY6" fmla="*/ 1600200 h 3117850"/>
              <a:gd name="connsiteX7" fmla="*/ 31750 w 3606800"/>
              <a:gd name="connsiteY7" fmla="*/ 1238250 h 3117850"/>
              <a:gd name="connsiteX8" fmla="*/ 0 w 3606800"/>
              <a:gd name="connsiteY8" fmla="*/ 1028700 h 3117850"/>
              <a:gd name="connsiteX9" fmla="*/ 6350 w 3606800"/>
              <a:gd name="connsiteY9" fmla="*/ 812800 h 3117850"/>
              <a:gd name="connsiteX10" fmla="*/ 44450 w 3606800"/>
              <a:gd name="connsiteY10" fmla="*/ 628650 h 3117850"/>
              <a:gd name="connsiteX11" fmla="*/ 95250 w 3606800"/>
              <a:gd name="connsiteY11" fmla="*/ 469900 h 3117850"/>
              <a:gd name="connsiteX12" fmla="*/ 190500 w 3606800"/>
              <a:gd name="connsiteY12" fmla="*/ 317500 h 3117850"/>
              <a:gd name="connsiteX13" fmla="*/ 292100 w 3606800"/>
              <a:gd name="connsiteY13" fmla="*/ 228600 h 3117850"/>
              <a:gd name="connsiteX14" fmla="*/ 457200 w 3606800"/>
              <a:gd name="connsiteY14" fmla="*/ 107950 h 3117850"/>
              <a:gd name="connsiteX15" fmla="*/ 584200 w 3606800"/>
              <a:gd name="connsiteY15" fmla="*/ 44450 h 3117850"/>
              <a:gd name="connsiteX16" fmla="*/ 666750 w 3606800"/>
              <a:gd name="connsiteY16" fmla="*/ 19050 h 3117850"/>
              <a:gd name="connsiteX17" fmla="*/ 755650 w 3606800"/>
              <a:gd name="connsiteY17" fmla="*/ 0 h 3117850"/>
              <a:gd name="connsiteX18" fmla="*/ 831850 w 3606800"/>
              <a:gd name="connsiteY18" fmla="*/ 12700 h 3117850"/>
              <a:gd name="connsiteX19" fmla="*/ 908050 w 3606800"/>
              <a:gd name="connsiteY19" fmla="*/ 31750 h 3117850"/>
              <a:gd name="connsiteX20" fmla="*/ 1009650 w 3606800"/>
              <a:gd name="connsiteY20" fmla="*/ 82550 h 3117850"/>
              <a:gd name="connsiteX21" fmla="*/ 1149350 w 3606800"/>
              <a:gd name="connsiteY21" fmla="*/ 196850 h 3117850"/>
              <a:gd name="connsiteX22" fmla="*/ 1282700 w 3606800"/>
              <a:gd name="connsiteY22" fmla="*/ 323850 h 3117850"/>
              <a:gd name="connsiteX23" fmla="*/ 1435100 w 3606800"/>
              <a:gd name="connsiteY23" fmla="*/ 501650 h 3117850"/>
              <a:gd name="connsiteX24" fmla="*/ 1612900 w 3606800"/>
              <a:gd name="connsiteY24" fmla="*/ 692150 h 3117850"/>
              <a:gd name="connsiteX25" fmla="*/ 1790700 w 3606800"/>
              <a:gd name="connsiteY25" fmla="*/ 863600 h 3117850"/>
              <a:gd name="connsiteX26" fmla="*/ 1943100 w 3606800"/>
              <a:gd name="connsiteY26" fmla="*/ 933450 h 3117850"/>
              <a:gd name="connsiteX27" fmla="*/ 2063750 w 3606800"/>
              <a:gd name="connsiteY27" fmla="*/ 965200 h 3117850"/>
              <a:gd name="connsiteX28" fmla="*/ 2330450 w 3606800"/>
              <a:gd name="connsiteY28" fmla="*/ 977900 h 3117850"/>
              <a:gd name="connsiteX29" fmla="*/ 2571750 w 3606800"/>
              <a:gd name="connsiteY29" fmla="*/ 1009650 h 3117850"/>
              <a:gd name="connsiteX30" fmla="*/ 2806700 w 3606800"/>
              <a:gd name="connsiteY30" fmla="*/ 1041400 h 3117850"/>
              <a:gd name="connsiteX31" fmla="*/ 3073400 w 3606800"/>
              <a:gd name="connsiteY31" fmla="*/ 1130300 h 3117850"/>
              <a:gd name="connsiteX32" fmla="*/ 3206750 w 3606800"/>
              <a:gd name="connsiteY32" fmla="*/ 1206500 h 3117850"/>
              <a:gd name="connsiteX33" fmla="*/ 3397250 w 3606800"/>
              <a:gd name="connsiteY33" fmla="*/ 1346200 h 3117850"/>
              <a:gd name="connsiteX34" fmla="*/ 3575050 w 3606800"/>
              <a:gd name="connsiteY34" fmla="*/ 1517650 h 3117850"/>
              <a:gd name="connsiteX35" fmla="*/ 3606800 w 3606800"/>
              <a:gd name="connsiteY35" fmla="*/ 1552575 h 3117850"/>
              <a:gd name="connsiteX0" fmla="*/ 3575050 w 3575050"/>
              <a:gd name="connsiteY0" fmla="*/ 1517650 h 3117850"/>
              <a:gd name="connsiteX1" fmla="*/ 3143250 w 3575050"/>
              <a:gd name="connsiteY1" fmla="*/ 1168400 h 3117850"/>
              <a:gd name="connsiteX2" fmla="*/ 1136650 w 3575050"/>
              <a:gd name="connsiteY2" fmla="*/ 3117850 h 3117850"/>
              <a:gd name="connsiteX3" fmla="*/ 914400 w 3575050"/>
              <a:gd name="connsiteY3" fmla="*/ 2819400 h 3117850"/>
              <a:gd name="connsiteX4" fmla="*/ 692150 w 3575050"/>
              <a:gd name="connsiteY4" fmla="*/ 2546350 h 3117850"/>
              <a:gd name="connsiteX5" fmla="*/ 355600 w 3575050"/>
              <a:gd name="connsiteY5" fmla="*/ 2006600 h 3117850"/>
              <a:gd name="connsiteX6" fmla="*/ 152400 w 3575050"/>
              <a:gd name="connsiteY6" fmla="*/ 1600200 h 3117850"/>
              <a:gd name="connsiteX7" fmla="*/ 31750 w 3575050"/>
              <a:gd name="connsiteY7" fmla="*/ 1238250 h 3117850"/>
              <a:gd name="connsiteX8" fmla="*/ 0 w 3575050"/>
              <a:gd name="connsiteY8" fmla="*/ 1028700 h 3117850"/>
              <a:gd name="connsiteX9" fmla="*/ 6350 w 3575050"/>
              <a:gd name="connsiteY9" fmla="*/ 812800 h 3117850"/>
              <a:gd name="connsiteX10" fmla="*/ 44450 w 3575050"/>
              <a:gd name="connsiteY10" fmla="*/ 628650 h 3117850"/>
              <a:gd name="connsiteX11" fmla="*/ 95250 w 3575050"/>
              <a:gd name="connsiteY11" fmla="*/ 469900 h 3117850"/>
              <a:gd name="connsiteX12" fmla="*/ 190500 w 3575050"/>
              <a:gd name="connsiteY12" fmla="*/ 317500 h 3117850"/>
              <a:gd name="connsiteX13" fmla="*/ 292100 w 3575050"/>
              <a:gd name="connsiteY13" fmla="*/ 228600 h 3117850"/>
              <a:gd name="connsiteX14" fmla="*/ 457200 w 3575050"/>
              <a:gd name="connsiteY14" fmla="*/ 107950 h 3117850"/>
              <a:gd name="connsiteX15" fmla="*/ 584200 w 3575050"/>
              <a:gd name="connsiteY15" fmla="*/ 44450 h 3117850"/>
              <a:gd name="connsiteX16" fmla="*/ 666750 w 3575050"/>
              <a:gd name="connsiteY16" fmla="*/ 19050 h 3117850"/>
              <a:gd name="connsiteX17" fmla="*/ 755650 w 3575050"/>
              <a:gd name="connsiteY17" fmla="*/ 0 h 3117850"/>
              <a:gd name="connsiteX18" fmla="*/ 831850 w 3575050"/>
              <a:gd name="connsiteY18" fmla="*/ 12700 h 3117850"/>
              <a:gd name="connsiteX19" fmla="*/ 908050 w 3575050"/>
              <a:gd name="connsiteY19" fmla="*/ 31750 h 3117850"/>
              <a:gd name="connsiteX20" fmla="*/ 1009650 w 3575050"/>
              <a:gd name="connsiteY20" fmla="*/ 82550 h 3117850"/>
              <a:gd name="connsiteX21" fmla="*/ 1149350 w 3575050"/>
              <a:gd name="connsiteY21" fmla="*/ 196850 h 3117850"/>
              <a:gd name="connsiteX22" fmla="*/ 1282700 w 3575050"/>
              <a:gd name="connsiteY22" fmla="*/ 323850 h 3117850"/>
              <a:gd name="connsiteX23" fmla="*/ 1435100 w 3575050"/>
              <a:gd name="connsiteY23" fmla="*/ 501650 h 3117850"/>
              <a:gd name="connsiteX24" fmla="*/ 1612900 w 3575050"/>
              <a:gd name="connsiteY24" fmla="*/ 692150 h 3117850"/>
              <a:gd name="connsiteX25" fmla="*/ 1790700 w 3575050"/>
              <a:gd name="connsiteY25" fmla="*/ 863600 h 3117850"/>
              <a:gd name="connsiteX26" fmla="*/ 1943100 w 3575050"/>
              <a:gd name="connsiteY26" fmla="*/ 933450 h 3117850"/>
              <a:gd name="connsiteX27" fmla="*/ 2063750 w 3575050"/>
              <a:gd name="connsiteY27" fmla="*/ 965200 h 3117850"/>
              <a:gd name="connsiteX28" fmla="*/ 2330450 w 3575050"/>
              <a:gd name="connsiteY28" fmla="*/ 977900 h 3117850"/>
              <a:gd name="connsiteX29" fmla="*/ 2571750 w 3575050"/>
              <a:gd name="connsiteY29" fmla="*/ 1009650 h 3117850"/>
              <a:gd name="connsiteX30" fmla="*/ 2806700 w 3575050"/>
              <a:gd name="connsiteY30" fmla="*/ 1041400 h 3117850"/>
              <a:gd name="connsiteX31" fmla="*/ 3073400 w 3575050"/>
              <a:gd name="connsiteY31" fmla="*/ 1130300 h 3117850"/>
              <a:gd name="connsiteX32" fmla="*/ 3206750 w 3575050"/>
              <a:gd name="connsiteY32" fmla="*/ 1206500 h 3117850"/>
              <a:gd name="connsiteX33" fmla="*/ 3397250 w 3575050"/>
              <a:gd name="connsiteY33" fmla="*/ 1346200 h 3117850"/>
              <a:gd name="connsiteX34" fmla="*/ 3575050 w 3575050"/>
              <a:gd name="connsiteY34" fmla="*/ 1517650 h 3117850"/>
              <a:gd name="connsiteX0" fmla="*/ 3397250 w 3397250"/>
              <a:gd name="connsiteY0" fmla="*/ 1346200 h 3117850"/>
              <a:gd name="connsiteX1" fmla="*/ 3143250 w 3397250"/>
              <a:gd name="connsiteY1" fmla="*/ 1168400 h 3117850"/>
              <a:gd name="connsiteX2" fmla="*/ 1136650 w 3397250"/>
              <a:gd name="connsiteY2" fmla="*/ 3117850 h 3117850"/>
              <a:gd name="connsiteX3" fmla="*/ 914400 w 3397250"/>
              <a:gd name="connsiteY3" fmla="*/ 2819400 h 3117850"/>
              <a:gd name="connsiteX4" fmla="*/ 692150 w 3397250"/>
              <a:gd name="connsiteY4" fmla="*/ 2546350 h 3117850"/>
              <a:gd name="connsiteX5" fmla="*/ 355600 w 3397250"/>
              <a:gd name="connsiteY5" fmla="*/ 2006600 h 3117850"/>
              <a:gd name="connsiteX6" fmla="*/ 152400 w 3397250"/>
              <a:gd name="connsiteY6" fmla="*/ 1600200 h 3117850"/>
              <a:gd name="connsiteX7" fmla="*/ 31750 w 3397250"/>
              <a:gd name="connsiteY7" fmla="*/ 1238250 h 3117850"/>
              <a:gd name="connsiteX8" fmla="*/ 0 w 3397250"/>
              <a:gd name="connsiteY8" fmla="*/ 1028700 h 3117850"/>
              <a:gd name="connsiteX9" fmla="*/ 6350 w 3397250"/>
              <a:gd name="connsiteY9" fmla="*/ 812800 h 3117850"/>
              <a:gd name="connsiteX10" fmla="*/ 44450 w 3397250"/>
              <a:gd name="connsiteY10" fmla="*/ 628650 h 3117850"/>
              <a:gd name="connsiteX11" fmla="*/ 95250 w 3397250"/>
              <a:gd name="connsiteY11" fmla="*/ 469900 h 3117850"/>
              <a:gd name="connsiteX12" fmla="*/ 190500 w 3397250"/>
              <a:gd name="connsiteY12" fmla="*/ 317500 h 3117850"/>
              <a:gd name="connsiteX13" fmla="*/ 292100 w 3397250"/>
              <a:gd name="connsiteY13" fmla="*/ 228600 h 3117850"/>
              <a:gd name="connsiteX14" fmla="*/ 457200 w 3397250"/>
              <a:gd name="connsiteY14" fmla="*/ 107950 h 3117850"/>
              <a:gd name="connsiteX15" fmla="*/ 584200 w 3397250"/>
              <a:gd name="connsiteY15" fmla="*/ 44450 h 3117850"/>
              <a:gd name="connsiteX16" fmla="*/ 666750 w 3397250"/>
              <a:gd name="connsiteY16" fmla="*/ 19050 h 3117850"/>
              <a:gd name="connsiteX17" fmla="*/ 755650 w 3397250"/>
              <a:gd name="connsiteY17" fmla="*/ 0 h 3117850"/>
              <a:gd name="connsiteX18" fmla="*/ 831850 w 3397250"/>
              <a:gd name="connsiteY18" fmla="*/ 12700 h 3117850"/>
              <a:gd name="connsiteX19" fmla="*/ 908050 w 3397250"/>
              <a:gd name="connsiteY19" fmla="*/ 31750 h 3117850"/>
              <a:gd name="connsiteX20" fmla="*/ 1009650 w 3397250"/>
              <a:gd name="connsiteY20" fmla="*/ 82550 h 3117850"/>
              <a:gd name="connsiteX21" fmla="*/ 1149350 w 3397250"/>
              <a:gd name="connsiteY21" fmla="*/ 196850 h 3117850"/>
              <a:gd name="connsiteX22" fmla="*/ 1282700 w 3397250"/>
              <a:gd name="connsiteY22" fmla="*/ 323850 h 3117850"/>
              <a:gd name="connsiteX23" fmla="*/ 1435100 w 3397250"/>
              <a:gd name="connsiteY23" fmla="*/ 501650 h 3117850"/>
              <a:gd name="connsiteX24" fmla="*/ 1612900 w 3397250"/>
              <a:gd name="connsiteY24" fmla="*/ 692150 h 3117850"/>
              <a:gd name="connsiteX25" fmla="*/ 1790700 w 3397250"/>
              <a:gd name="connsiteY25" fmla="*/ 863600 h 3117850"/>
              <a:gd name="connsiteX26" fmla="*/ 1943100 w 3397250"/>
              <a:gd name="connsiteY26" fmla="*/ 933450 h 3117850"/>
              <a:gd name="connsiteX27" fmla="*/ 2063750 w 3397250"/>
              <a:gd name="connsiteY27" fmla="*/ 965200 h 3117850"/>
              <a:gd name="connsiteX28" fmla="*/ 2330450 w 3397250"/>
              <a:gd name="connsiteY28" fmla="*/ 977900 h 3117850"/>
              <a:gd name="connsiteX29" fmla="*/ 2571750 w 3397250"/>
              <a:gd name="connsiteY29" fmla="*/ 1009650 h 3117850"/>
              <a:gd name="connsiteX30" fmla="*/ 2806700 w 3397250"/>
              <a:gd name="connsiteY30" fmla="*/ 1041400 h 3117850"/>
              <a:gd name="connsiteX31" fmla="*/ 3073400 w 3397250"/>
              <a:gd name="connsiteY31" fmla="*/ 1130300 h 3117850"/>
              <a:gd name="connsiteX32" fmla="*/ 3206750 w 3397250"/>
              <a:gd name="connsiteY32" fmla="*/ 1206500 h 3117850"/>
              <a:gd name="connsiteX33" fmla="*/ 3397250 w 3397250"/>
              <a:gd name="connsiteY33" fmla="*/ 1346200 h 3117850"/>
              <a:gd name="connsiteX0" fmla="*/ 3206750 w 3206750"/>
              <a:gd name="connsiteY0" fmla="*/ 1206500 h 3117850"/>
              <a:gd name="connsiteX1" fmla="*/ 3143250 w 3206750"/>
              <a:gd name="connsiteY1" fmla="*/ 1168400 h 3117850"/>
              <a:gd name="connsiteX2" fmla="*/ 1136650 w 3206750"/>
              <a:gd name="connsiteY2" fmla="*/ 3117850 h 3117850"/>
              <a:gd name="connsiteX3" fmla="*/ 914400 w 3206750"/>
              <a:gd name="connsiteY3" fmla="*/ 2819400 h 3117850"/>
              <a:gd name="connsiteX4" fmla="*/ 692150 w 3206750"/>
              <a:gd name="connsiteY4" fmla="*/ 2546350 h 3117850"/>
              <a:gd name="connsiteX5" fmla="*/ 355600 w 3206750"/>
              <a:gd name="connsiteY5" fmla="*/ 2006600 h 3117850"/>
              <a:gd name="connsiteX6" fmla="*/ 152400 w 3206750"/>
              <a:gd name="connsiteY6" fmla="*/ 1600200 h 3117850"/>
              <a:gd name="connsiteX7" fmla="*/ 31750 w 3206750"/>
              <a:gd name="connsiteY7" fmla="*/ 1238250 h 3117850"/>
              <a:gd name="connsiteX8" fmla="*/ 0 w 3206750"/>
              <a:gd name="connsiteY8" fmla="*/ 1028700 h 3117850"/>
              <a:gd name="connsiteX9" fmla="*/ 6350 w 3206750"/>
              <a:gd name="connsiteY9" fmla="*/ 812800 h 3117850"/>
              <a:gd name="connsiteX10" fmla="*/ 44450 w 3206750"/>
              <a:gd name="connsiteY10" fmla="*/ 628650 h 3117850"/>
              <a:gd name="connsiteX11" fmla="*/ 95250 w 3206750"/>
              <a:gd name="connsiteY11" fmla="*/ 469900 h 3117850"/>
              <a:gd name="connsiteX12" fmla="*/ 190500 w 3206750"/>
              <a:gd name="connsiteY12" fmla="*/ 317500 h 3117850"/>
              <a:gd name="connsiteX13" fmla="*/ 292100 w 3206750"/>
              <a:gd name="connsiteY13" fmla="*/ 228600 h 3117850"/>
              <a:gd name="connsiteX14" fmla="*/ 457200 w 3206750"/>
              <a:gd name="connsiteY14" fmla="*/ 107950 h 3117850"/>
              <a:gd name="connsiteX15" fmla="*/ 584200 w 3206750"/>
              <a:gd name="connsiteY15" fmla="*/ 44450 h 3117850"/>
              <a:gd name="connsiteX16" fmla="*/ 666750 w 3206750"/>
              <a:gd name="connsiteY16" fmla="*/ 19050 h 3117850"/>
              <a:gd name="connsiteX17" fmla="*/ 755650 w 3206750"/>
              <a:gd name="connsiteY17" fmla="*/ 0 h 3117850"/>
              <a:gd name="connsiteX18" fmla="*/ 831850 w 3206750"/>
              <a:gd name="connsiteY18" fmla="*/ 12700 h 3117850"/>
              <a:gd name="connsiteX19" fmla="*/ 908050 w 3206750"/>
              <a:gd name="connsiteY19" fmla="*/ 31750 h 3117850"/>
              <a:gd name="connsiteX20" fmla="*/ 1009650 w 3206750"/>
              <a:gd name="connsiteY20" fmla="*/ 82550 h 3117850"/>
              <a:gd name="connsiteX21" fmla="*/ 1149350 w 3206750"/>
              <a:gd name="connsiteY21" fmla="*/ 196850 h 3117850"/>
              <a:gd name="connsiteX22" fmla="*/ 1282700 w 3206750"/>
              <a:gd name="connsiteY22" fmla="*/ 323850 h 3117850"/>
              <a:gd name="connsiteX23" fmla="*/ 1435100 w 3206750"/>
              <a:gd name="connsiteY23" fmla="*/ 501650 h 3117850"/>
              <a:gd name="connsiteX24" fmla="*/ 1612900 w 3206750"/>
              <a:gd name="connsiteY24" fmla="*/ 692150 h 3117850"/>
              <a:gd name="connsiteX25" fmla="*/ 1790700 w 3206750"/>
              <a:gd name="connsiteY25" fmla="*/ 863600 h 3117850"/>
              <a:gd name="connsiteX26" fmla="*/ 1943100 w 3206750"/>
              <a:gd name="connsiteY26" fmla="*/ 933450 h 3117850"/>
              <a:gd name="connsiteX27" fmla="*/ 2063750 w 3206750"/>
              <a:gd name="connsiteY27" fmla="*/ 965200 h 3117850"/>
              <a:gd name="connsiteX28" fmla="*/ 2330450 w 3206750"/>
              <a:gd name="connsiteY28" fmla="*/ 977900 h 3117850"/>
              <a:gd name="connsiteX29" fmla="*/ 2571750 w 3206750"/>
              <a:gd name="connsiteY29" fmla="*/ 1009650 h 3117850"/>
              <a:gd name="connsiteX30" fmla="*/ 2806700 w 3206750"/>
              <a:gd name="connsiteY30" fmla="*/ 1041400 h 3117850"/>
              <a:gd name="connsiteX31" fmla="*/ 3073400 w 3206750"/>
              <a:gd name="connsiteY31" fmla="*/ 1130300 h 3117850"/>
              <a:gd name="connsiteX32" fmla="*/ 3206750 w 3206750"/>
              <a:gd name="connsiteY32" fmla="*/ 1206500 h 3117850"/>
              <a:gd name="connsiteX0" fmla="*/ 3073400 w 3143250"/>
              <a:gd name="connsiteY0" fmla="*/ 1130300 h 3117850"/>
              <a:gd name="connsiteX1" fmla="*/ 3143250 w 3143250"/>
              <a:gd name="connsiteY1" fmla="*/ 1168400 h 3117850"/>
              <a:gd name="connsiteX2" fmla="*/ 1136650 w 3143250"/>
              <a:gd name="connsiteY2" fmla="*/ 3117850 h 3117850"/>
              <a:gd name="connsiteX3" fmla="*/ 914400 w 3143250"/>
              <a:gd name="connsiteY3" fmla="*/ 2819400 h 3117850"/>
              <a:gd name="connsiteX4" fmla="*/ 692150 w 3143250"/>
              <a:gd name="connsiteY4" fmla="*/ 2546350 h 3117850"/>
              <a:gd name="connsiteX5" fmla="*/ 355600 w 3143250"/>
              <a:gd name="connsiteY5" fmla="*/ 2006600 h 3117850"/>
              <a:gd name="connsiteX6" fmla="*/ 152400 w 3143250"/>
              <a:gd name="connsiteY6" fmla="*/ 1600200 h 3117850"/>
              <a:gd name="connsiteX7" fmla="*/ 31750 w 3143250"/>
              <a:gd name="connsiteY7" fmla="*/ 1238250 h 3117850"/>
              <a:gd name="connsiteX8" fmla="*/ 0 w 3143250"/>
              <a:gd name="connsiteY8" fmla="*/ 1028700 h 3117850"/>
              <a:gd name="connsiteX9" fmla="*/ 6350 w 3143250"/>
              <a:gd name="connsiteY9" fmla="*/ 812800 h 3117850"/>
              <a:gd name="connsiteX10" fmla="*/ 44450 w 3143250"/>
              <a:gd name="connsiteY10" fmla="*/ 628650 h 3117850"/>
              <a:gd name="connsiteX11" fmla="*/ 95250 w 3143250"/>
              <a:gd name="connsiteY11" fmla="*/ 469900 h 3117850"/>
              <a:gd name="connsiteX12" fmla="*/ 190500 w 3143250"/>
              <a:gd name="connsiteY12" fmla="*/ 317500 h 3117850"/>
              <a:gd name="connsiteX13" fmla="*/ 292100 w 3143250"/>
              <a:gd name="connsiteY13" fmla="*/ 228600 h 3117850"/>
              <a:gd name="connsiteX14" fmla="*/ 457200 w 3143250"/>
              <a:gd name="connsiteY14" fmla="*/ 107950 h 3117850"/>
              <a:gd name="connsiteX15" fmla="*/ 584200 w 3143250"/>
              <a:gd name="connsiteY15" fmla="*/ 44450 h 3117850"/>
              <a:gd name="connsiteX16" fmla="*/ 666750 w 3143250"/>
              <a:gd name="connsiteY16" fmla="*/ 19050 h 3117850"/>
              <a:gd name="connsiteX17" fmla="*/ 755650 w 3143250"/>
              <a:gd name="connsiteY17" fmla="*/ 0 h 3117850"/>
              <a:gd name="connsiteX18" fmla="*/ 831850 w 3143250"/>
              <a:gd name="connsiteY18" fmla="*/ 12700 h 3117850"/>
              <a:gd name="connsiteX19" fmla="*/ 908050 w 3143250"/>
              <a:gd name="connsiteY19" fmla="*/ 31750 h 3117850"/>
              <a:gd name="connsiteX20" fmla="*/ 1009650 w 3143250"/>
              <a:gd name="connsiteY20" fmla="*/ 82550 h 3117850"/>
              <a:gd name="connsiteX21" fmla="*/ 1149350 w 3143250"/>
              <a:gd name="connsiteY21" fmla="*/ 196850 h 3117850"/>
              <a:gd name="connsiteX22" fmla="*/ 1282700 w 3143250"/>
              <a:gd name="connsiteY22" fmla="*/ 323850 h 3117850"/>
              <a:gd name="connsiteX23" fmla="*/ 1435100 w 3143250"/>
              <a:gd name="connsiteY23" fmla="*/ 501650 h 3117850"/>
              <a:gd name="connsiteX24" fmla="*/ 1612900 w 3143250"/>
              <a:gd name="connsiteY24" fmla="*/ 692150 h 3117850"/>
              <a:gd name="connsiteX25" fmla="*/ 1790700 w 3143250"/>
              <a:gd name="connsiteY25" fmla="*/ 863600 h 3117850"/>
              <a:gd name="connsiteX26" fmla="*/ 1943100 w 3143250"/>
              <a:gd name="connsiteY26" fmla="*/ 933450 h 3117850"/>
              <a:gd name="connsiteX27" fmla="*/ 2063750 w 3143250"/>
              <a:gd name="connsiteY27" fmla="*/ 965200 h 3117850"/>
              <a:gd name="connsiteX28" fmla="*/ 2330450 w 3143250"/>
              <a:gd name="connsiteY28" fmla="*/ 977900 h 3117850"/>
              <a:gd name="connsiteX29" fmla="*/ 2571750 w 3143250"/>
              <a:gd name="connsiteY29" fmla="*/ 1009650 h 3117850"/>
              <a:gd name="connsiteX30" fmla="*/ 2806700 w 3143250"/>
              <a:gd name="connsiteY30" fmla="*/ 1041400 h 3117850"/>
              <a:gd name="connsiteX31" fmla="*/ 3073400 w 3143250"/>
              <a:gd name="connsiteY31" fmla="*/ 1130300 h 3117850"/>
              <a:gd name="connsiteX0" fmla="*/ 3073400 w 3143250"/>
              <a:gd name="connsiteY0" fmla="*/ 1130300 h 3117850"/>
              <a:gd name="connsiteX1" fmla="*/ 3143250 w 3143250"/>
              <a:gd name="connsiteY1" fmla="*/ 1168400 h 3117850"/>
              <a:gd name="connsiteX2" fmla="*/ 1136650 w 3143250"/>
              <a:gd name="connsiteY2" fmla="*/ 3117850 h 3117850"/>
              <a:gd name="connsiteX3" fmla="*/ 819150 w 3143250"/>
              <a:gd name="connsiteY3" fmla="*/ 2743200 h 3117850"/>
              <a:gd name="connsiteX4" fmla="*/ 692150 w 3143250"/>
              <a:gd name="connsiteY4" fmla="*/ 2546350 h 3117850"/>
              <a:gd name="connsiteX5" fmla="*/ 355600 w 3143250"/>
              <a:gd name="connsiteY5" fmla="*/ 2006600 h 3117850"/>
              <a:gd name="connsiteX6" fmla="*/ 152400 w 3143250"/>
              <a:gd name="connsiteY6" fmla="*/ 1600200 h 3117850"/>
              <a:gd name="connsiteX7" fmla="*/ 31750 w 3143250"/>
              <a:gd name="connsiteY7" fmla="*/ 1238250 h 3117850"/>
              <a:gd name="connsiteX8" fmla="*/ 0 w 3143250"/>
              <a:gd name="connsiteY8" fmla="*/ 1028700 h 3117850"/>
              <a:gd name="connsiteX9" fmla="*/ 6350 w 3143250"/>
              <a:gd name="connsiteY9" fmla="*/ 812800 h 3117850"/>
              <a:gd name="connsiteX10" fmla="*/ 44450 w 3143250"/>
              <a:gd name="connsiteY10" fmla="*/ 628650 h 3117850"/>
              <a:gd name="connsiteX11" fmla="*/ 95250 w 3143250"/>
              <a:gd name="connsiteY11" fmla="*/ 469900 h 3117850"/>
              <a:gd name="connsiteX12" fmla="*/ 190500 w 3143250"/>
              <a:gd name="connsiteY12" fmla="*/ 317500 h 3117850"/>
              <a:gd name="connsiteX13" fmla="*/ 292100 w 3143250"/>
              <a:gd name="connsiteY13" fmla="*/ 228600 h 3117850"/>
              <a:gd name="connsiteX14" fmla="*/ 457200 w 3143250"/>
              <a:gd name="connsiteY14" fmla="*/ 107950 h 3117850"/>
              <a:gd name="connsiteX15" fmla="*/ 584200 w 3143250"/>
              <a:gd name="connsiteY15" fmla="*/ 44450 h 3117850"/>
              <a:gd name="connsiteX16" fmla="*/ 666750 w 3143250"/>
              <a:gd name="connsiteY16" fmla="*/ 19050 h 3117850"/>
              <a:gd name="connsiteX17" fmla="*/ 755650 w 3143250"/>
              <a:gd name="connsiteY17" fmla="*/ 0 h 3117850"/>
              <a:gd name="connsiteX18" fmla="*/ 831850 w 3143250"/>
              <a:gd name="connsiteY18" fmla="*/ 12700 h 3117850"/>
              <a:gd name="connsiteX19" fmla="*/ 908050 w 3143250"/>
              <a:gd name="connsiteY19" fmla="*/ 31750 h 3117850"/>
              <a:gd name="connsiteX20" fmla="*/ 1009650 w 3143250"/>
              <a:gd name="connsiteY20" fmla="*/ 82550 h 3117850"/>
              <a:gd name="connsiteX21" fmla="*/ 1149350 w 3143250"/>
              <a:gd name="connsiteY21" fmla="*/ 196850 h 3117850"/>
              <a:gd name="connsiteX22" fmla="*/ 1282700 w 3143250"/>
              <a:gd name="connsiteY22" fmla="*/ 323850 h 3117850"/>
              <a:gd name="connsiteX23" fmla="*/ 1435100 w 3143250"/>
              <a:gd name="connsiteY23" fmla="*/ 501650 h 3117850"/>
              <a:gd name="connsiteX24" fmla="*/ 1612900 w 3143250"/>
              <a:gd name="connsiteY24" fmla="*/ 692150 h 3117850"/>
              <a:gd name="connsiteX25" fmla="*/ 1790700 w 3143250"/>
              <a:gd name="connsiteY25" fmla="*/ 863600 h 3117850"/>
              <a:gd name="connsiteX26" fmla="*/ 1943100 w 3143250"/>
              <a:gd name="connsiteY26" fmla="*/ 933450 h 3117850"/>
              <a:gd name="connsiteX27" fmla="*/ 2063750 w 3143250"/>
              <a:gd name="connsiteY27" fmla="*/ 965200 h 3117850"/>
              <a:gd name="connsiteX28" fmla="*/ 2330450 w 3143250"/>
              <a:gd name="connsiteY28" fmla="*/ 977900 h 3117850"/>
              <a:gd name="connsiteX29" fmla="*/ 2571750 w 3143250"/>
              <a:gd name="connsiteY29" fmla="*/ 1009650 h 3117850"/>
              <a:gd name="connsiteX30" fmla="*/ 2806700 w 3143250"/>
              <a:gd name="connsiteY30" fmla="*/ 1041400 h 3117850"/>
              <a:gd name="connsiteX31" fmla="*/ 3073400 w 3143250"/>
              <a:gd name="connsiteY31" fmla="*/ 1130300 h 3117850"/>
              <a:gd name="connsiteX0" fmla="*/ 3073400 w 3143250"/>
              <a:gd name="connsiteY0" fmla="*/ 1130300 h 3117850"/>
              <a:gd name="connsiteX1" fmla="*/ 3143250 w 3143250"/>
              <a:gd name="connsiteY1" fmla="*/ 1168400 h 3117850"/>
              <a:gd name="connsiteX2" fmla="*/ 1136650 w 3143250"/>
              <a:gd name="connsiteY2" fmla="*/ 3117850 h 3117850"/>
              <a:gd name="connsiteX3" fmla="*/ 819150 w 3143250"/>
              <a:gd name="connsiteY3" fmla="*/ 2743200 h 3117850"/>
              <a:gd name="connsiteX4" fmla="*/ 565150 w 3143250"/>
              <a:gd name="connsiteY4" fmla="*/ 2368550 h 3117850"/>
              <a:gd name="connsiteX5" fmla="*/ 355600 w 3143250"/>
              <a:gd name="connsiteY5" fmla="*/ 2006600 h 3117850"/>
              <a:gd name="connsiteX6" fmla="*/ 152400 w 3143250"/>
              <a:gd name="connsiteY6" fmla="*/ 1600200 h 3117850"/>
              <a:gd name="connsiteX7" fmla="*/ 31750 w 3143250"/>
              <a:gd name="connsiteY7" fmla="*/ 1238250 h 3117850"/>
              <a:gd name="connsiteX8" fmla="*/ 0 w 3143250"/>
              <a:gd name="connsiteY8" fmla="*/ 1028700 h 3117850"/>
              <a:gd name="connsiteX9" fmla="*/ 6350 w 3143250"/>
              <a:gd name="connsiteY9" fmla="*/ 812800 h 3117850"/>
              <a:gd name="connsiteX10" fmla="*/ 44450 w 3143250"/>
              <a:gd name="connsiteY10" fmla="*/ 628650 h 3117850"/>
              <a:gd name="connsiteX11" fmla="*/ 95250 w 3143250"/>
              <a:gd name="connsiteY11" fmla="*/ 469900 h 3117850"/>
              <a:gd name="connsiteX12" fmla="*/ 190500 w 3143250"/>
              <a:gd name="connsiteY12" fmla="*/ 317500 h 3117850"/>
              <a:gd name="connsiteX13" fmla="*/ 292100 w 3143250"/>
              <a:gd name="connsiteY13" fmla="*/ 228600 h 3117850"/>
              <a:gd name="connsiteX14" fmla="*/ 457200 w 3143250"/>
              <a:gd name="connsiteY14" fmla="*/ 107950 h 3117850"/>
              <a:gd name="connsiteX15" fmla="*/ 584200 w 3143250"/>
              <a:gd name="connsiteY15" fmla="*/ 44450 h 3117850"/>
              <a:gd name="connsiteX16" fmla="*/ 666750 w 3143250"/>
              <a:gd name="connsiteY16" fmla="*/ 19050 h 3117850"/>
              <a:gd name="connsiteX17" fmla="*/ 755650 w 3143250"/>
              <a:gd name="connsiteY17" fmla="*/ 0 h 3117850"/>
              <a:gd name="connsiteX18" fmla="*/ 831850 w 3143250"/>
              <a:gd name="connsiteY18" fmla="*/ 12700 h 3117850"/>
              <a:gd name="connsiteX19" fmla="*/ 908050 w 3143250"/>
              <a:gd name="connsiteY19" fmla="*/ 31750 h 3117850"/>
              <a:gd name="connsiteX20" fmla="*/ 1009650 w 3143250"/>
              <a:gd name="connsiteY20" fmla="*/ 82550 h 3117850"/>
              <a:gd name="connsiteX21" fmla="*/ 1149350 w 3143250"/>
              <a:gd name="connsiteY21" fmla="*/ 196850 h 3117850"/>
              <a:gd name="connsiteX22" fmla="*/ 1282700 w 3143250"/>
              <a:gd name="connsiteY22" fmla="*/ 323850 h 3117850"/>
              <a:gd name="connsiteX23" fmla="*/ 1435100 w 3143250"/>
              <a:gd name="connsiteY23" fmla="*/ 501650 h 3117850"/>
              <a:gd name="connsiteX24" fmla="*/ 1612900 w 3143250"/>
              <a:gd name="connsiteY24" fmla="*/ 692150 h 3117850"/>
              <a:gd name="connsiteX25" fmla="*/ 1790700 w 3143250"/>
              <a:gd name="connsiteY25" fmla="*/ 863600 h 3117850"/>
              <a:gd name="connsiteX26" fmla="*/ 1943100 w 3143250"/>
              <a:gd name="connsiteY26" fmla="*/ 933450 h 3117850"/>
              <a:gd name="connsiteX27" fmla="*/ 2063750 w 3143250"/>
              <a:gd name="connsiteY27" fmla="*/ 965200 h 3117850"/>
              <a:gd name="connsiteX28" fmla="*/ 2330450 w 3143250"/>
              <a:gd name="connsiteY28" fmla="*/ 977900 h 3117850"/>
              <a:gd name="connsiteX29" fmla="*/ 2571750 w 3143250"/>
              <a:gd name="connsiteY29" fmla="*/ 1009650 h 3117850"/>
              <a:gd name="connsiteX30" fmla="*/ 2806700 w 3143250"/>
              <a:gd name="connsiteY30" fmla="*/ 1041400 h 3117850"/>
              <a:gd name="connsiteX31" fmla="*/ 3073400 w 3143250"/>
              <a:gd name="connsiteY31" fmla="*/ 1130300 h 3117850"/>
              <a:gd name="connsiteX0" fmla="*/ 3073400 w 3155950"/>
              <a:gd name="connsiteY0" fmla="*/ 1130300 h 3117850"/>
              <a:gd name="connsiteX1" fmla="*/ 3155950 w 3155950"/>
              <a:gd name="connsiteY1" fmla="*/ 1174750 h 3117850"/>
              <a:gd name="connsiteX2" fmla="*/ 1136650 w 3155950"/>
              <a:gd name="connsiteY2" fmla="*/ 3117850 h 3117850"/>
              <a:gd name="connsiteX3" fmla="*/ 819150 w 3155950"/>
              <a:gd name="connsiteY3" fmla="*/ 2743200 h 3117850"/>
              <a:gd name="connsiteX4" fmla="*/ 565150 w 3155950"/>
              <a:gd name="connsiteY4" fmla="*/ 2368550 h 3117850"/>
              <a:gd name="connsiteX5" fmla="*/ 355600 w 3155950"/>
              <a:gd name="connsiteY5" fmla="*/ 2006600 h 3117850"/>
              <a:gd name="connsiteX6" fmla="*/ 152400 w 3155950"/>
              <a:gd name="connsiteY6" fmla="*/ 1600200 h 3117850"/>
              <a:gd name="connsiteX7" fmla="*/ 31750 w 3155950"/>
              <a:gd name="connsiteY7" fmla="*/ 1238250 h 3117850"/>
              <a:gd name="connsiteX8" fmla="*/ 0 w 3155950"/>
              <a:gd name="connsiteY8" fmla="*/ 1028700 h 3117850"/>
              <a:gd name="connsiteX9" fmla="*/ 6350 w 3155950"/>
              <a:gd name="connsiteY9" fmla="*/ 812800 h 3117850"/>
              <a:gd name="connsiteX10" fmla="*/ 44450 w 3155950"/>
              <a:gd name="connsiteY10" fmla="*/ 628650 h 3117850"/>
              <a:gd name="connsiteX11" fmla="*/ 95250 w 3155950"/>
              <a:gd name="connsiteY11" fmla="*/ 469900 h 3117850"/>
              <a:gd name="connsiteX12" fmla="*/ 190500 w 3155950"/>
              <a:gd name="connsiteY12" fmla="*/ 317500 h 3117850"/>
              <a:gd name="connsiteX13" fmla="*/ 292100 w 3155950"/>
              <a:gd name="connsiteY13" fmla="*/ 228600 h 3117850"/>
              <a:gd name="connsiteX14" fmla="*/ 457200 w 3155950"/>
              <a:gd name="connsiteY14" fmla="*/ 107950 h 3117850"/>
              <a:gd name="connsiteX15" fmla="*/ 584200 w 3155950"/>
              <a:gd name="connsiteY15" fmla="*/ 44450 h 3117850"/>
              <a:gd name="connsiteX16" fmla="*/ 666750 w 3155950"/>
              <a:gd name="connsiteY16" fmla="*/ 19050 h 3117850"/>
              <a:gd name="connsiteX17" fmla="*/ 755650 w 3155950"/>
              <a:gd name="connsiteY17" fmla="*/ 0 h 3117850"/>
              <a:gd name="connsiteX18" fmla="*/ 831850 w 3155950"/>
              <a:gd name="connsiteY18" fmla="*/ 12700 h 3117850"/>
              <a:gd name="connsiteX19" fmla="*/ 908050 w 3155950"/>
              <a:gd name="connsiteY19" fmla="*/ 31750 h 3117850"/>
              <a:gd name="connsiteX20" fmla="*/ 1009650 w 3155950"/>
              <a:gd name="connsiteY20" fmla="*/ 82550 h 3117850"/>
              <a:gd name="connsiteX21" fmla="*/ 1149350 w 3155950"/>
              <a:gd name="connsiteY21" fmla="*/ 196850 h 3117850"/>
              <a:gd name="connsiteX22" fmla="*/ 1282700 w 3155950"/>
              <a:gd name="connsiteY22" fmla="*/ 323850 h 3117850"/>
              <a:gd name="connsiteX23" fmla="*/ 1435100 w 3155950"/>
              <a:gd name="connsiteY23" fmla="*/ 501650 h 3117850"/>
              <a:gd name="connsiteX24" fmla="*/ 1612900 w 3155950"/>
              <a:gd name="connsiteY24" fmla="*/ 692150 h 3117850"/>
              <a:gd name="connsiteX25" fmla="*/ 1790700 w 3155950"/>
              <a:gd name="connsiteY25" fmla="*/ 863600 h 3117850"/>
              <a:gd name="connsiteX26" fmla="*/ 1943100 w 3155950"/>
              <a:gd name="connsiteY26" fmla="*/ 933450 h 3117850"/>
              <a:gd name="connsiteX27" fmla="*/ 2063750 w 3155950"/>
              <a:gd name="connsiteY27" fmla="*/ 965200 h 3117850"/>
              <a:gd name="connsiteX28" fmla="*/ 2330450 w 3155950"/>
              <a:gd name="connsiteY28" fmla="*/ 977900 h 3117850"/>
              <a:gd name="connsiteX29" fmla="*/ 2571750 w 3155950"/>
              <a:gd name="connsiteY29" fmla="*/ 1009650 h 3117850"/>
              <a:gd name="connsiteX30" fmla="*/ 2806700 w 3155950"/>
              <a:gd name="connsiteY30" fmla="*/ 1041400 h 3117850"/>
              <a:gd name="connsiteX31" fmla="*/ 3073400 w 3155950"/>
              <a:gd name="connsiteY31" fmla="*/ 1130300 h 3117850"/>
              <a:gd name="connsiteX0" fmla="*/ 3073400 w 3155950"/>
              <a:gd name="connsiteY0" fmla="*/ 1130300 h 3086100"/>
              <a:gd name="connsiteX1" fmla="*/ 3155950 w 3155950"/>
              <a:gd name="connsiteY1" fmla="*/ 1174750 h 3086100"/>
              <a:gd name="connsiteX2" fmla="*/ 1123950 w 3155950"/>
              <a:gd name="connsiteY2" fmla="*/ 3086100 h 3086100"/>
              <a:gd name="connsiteX3" fmla="*/ 819150 w 3155950"/>
              <a:gd name="connsiteY3" fmla="*/ 2743200 h 3086100"/>
              <a:gd name="connsiteX4" fmla="*/ 565150 w 3155950"/>
              <a:gd name="connsiteY4" fmla="*/ 2368550 h 3086100"/>
              <a:gd name="connsiteX5" fmla="*/ 355600 w 3155950"/>
              <a:gd name="connsiteY5" fmla="*/ 2006600 h 3086100"/>
              <a:gd name="connsiteX6" fmla="*/ 152400 w 3155950"/>
              <a:gd name="connsiteY6" fmla="*/ 1600200 h 3086100"/>
              <a:gd name="connsiteX7" fmla="*/ 31750 w 3155950"/>
              <a:gd name="connsiteY7" fmla="*/ 1238250 h 3086100"/>
              <a:gd name="connsiteX8" fmla="*/ 0 w 3155950"/>
              <a:gd name="connsiteY8" fmla="*/ 1028700 h 3086100"/>
              <a:gd name="connsiteX9" fmla="*/ 6350 w 3155950"/>
              <a:gd name="connsiteY9" fmla="*/ 812800 h 3086100"/>
              <a:gd name="connsiteX10" fmla="*/ 44450 w 3155950"/>
              <a:gd name="connsiteY10" fmla="*/ 628650 h 3086100"/>
              <a:gd name="connsiteX11" fmla="*/ 95250 w 3155950"/>
              <a:gd name="connsiteY11" fmla="*/ 469900 h 3086100"/>
              <a:gd name="connsiteX12" fmla="*/ 190500 w 3155950"/>
              <a:gd name="connsiteY12" fmla="*/ 317500 h 3086100"/>
              <a:gd name="connsiteX13" fmla="*/ 292100 w 3155950"/>
              <a:gd name="connsiteY13" fmla="*/ 228600 h 3086100"/>
              <a:gd name="connsiteX14" fmla="*/ 457200 w 3155950"/>
              <a:gd name="connsiteY14" fmla="*/ 107950 h 3086100"/>
              <a:gd name="connsiteX15" fmla="*/ 584200 w 3155950"/>
              <a:gd name="connsiteY15" fmla="*/ 44450 h 3086100"/>
              <a:gd name="connsiteX16" fmla="*/ 666750 w 3155950"/>
              <a:gd name="connsiteY16" fmla="*/ 19050 h 3086100"/>
              <a:gd name="connsiteX17" fmla="*/ 755650 w 3155950"/>
              <a:gd name="connsiteY17" fmla="*/ 0 h 3086100"/>
              <a:gd name="connsiteX18" fmla="*/ 831850 w 3155950"/>
              <a:gd name="connsiteY18" fmla="*/ 12700 h 3086100"/>
              <a:gd name="connsiteX19" fmla="*/ 908050 w 3155950"/>
              <a:gd name="connsiteY19" fmla="*/ 31750 h 3086100"/>
              <a:gd name="connsiteX20" fmla="*/ 1009650 w 3155950"/>
              <a:gd name="connsiteY20" fmla="*/ 82550 h 3086100"/>
              <a:gd name="connsiteX21" fmla="*/ 1149350 w 3155950"/>
              <a:gd name="connsiteY21" fmla="*/ 196850 h 3086100"/>
              <a:gd name="connsiteX22" fmla="*/ 1282700 w 3155950"/>
              <a:gd name="connsiteY22" fmla="*/ 323850 h 3086100"/>
              <a:gd name="connsiteX23" fmla="*/ 1435100 w 3155950"/>
              <a:gd name="connsiteY23" fmla="*/ 501650 h 3086100"/>
              <a:gd name="connsiteX24" fmla="*/ 1612900 w 3155950"/>
              <a:gd name="connsiteY24" fmla="*/ 692150 h 3086100"/>
              <a:gd name="connsiteX25" fmla="*/ 1790700 w 3155950"/>
              <a:gd name="connsiteY25" fmla="*/ 863600 h 3086100"/>
              <a:gd name="connsiteX26" fmla="*/ 1943100 w 3155950"/>
              <a:gd name="connsiteY26" fmla="*/ 933450 h 3086100"/>
              <a:gd name="connsiteX27" fmla="*/ 2063750 w 3155950"/>
              <a:gd name="connsiteY27" fmla="*/ 965200 h 3086100"/>
              <a:gd name="connsiteX28" fmla="*/ 2330450 w 3155950"/>
              <a:gd name="connsiteY28" fmla="*/ 977900 h 3086100"/>
              <a:gd name="connsiteX29" fmla="*/ 2571750 w 3155950"/>
              <a:gd name="connsiteY29" fmla="*/ 1009650 h 3086100"/>
              <a:gd name="connsiteX30" fmla="*/ 2806700 w 3155950"/>
              <a:gd name="connsiteY30" fmla="*/ 1041400 h 3086100"/>
              <a:gd name="connsiteX31" fmla="*/ 3073400 w 3155950"/>
              <a:gd name="connsiteY31" fmla="*/ 1130300 h 3086100"/>
              <a:gd name="connsiteX0" fmla="*/ 3073400 w 3155950"/>
              <a:gd name="connsiteY0" fmla="*/ 1130300 h 3098800"/>
              <a:gd name="connsiteX1" fmla="*/ 3155950 w 3155950"/>
              <a:gd name="connsiteY1" fmla="*/ 1174750 h 3098800"/>
              <a:gd name="connsiteX2" fmla="*/ 1123950 w 3155950"/>
              <a:gd name="connsiteY2" fmla="*/ 3098800 h 3098800"/>
              <a:gd name="connsiteX3" fmla="*/ 819150 w 3155950"/>
              <a:gd name="connsiteY3" fmla="*/ 2743200 h 3098800"/>
              <a:gd name="connsiteX4" fmla="*/ 565150 w 3155950"/>
              <a:gd name="connsiteY4" fmla="*/ 2368550 h 3098800"/>
              <a:gd name="connsiteX5" fmla="*/ 355600 w 3155950"/>
              <a:gd name="connsiteY5" fmla="*/ 2006600 h 3098800"/>
              <a:gd name="connsiteX6" fmla="*/ 152400 w 3155950"/>
              <a:gd name="connsiteY6" fmla="*/ 1600200 h 3098800"/>
              <a:gd name="connsiteX7" fmla="*/ 31750 w 3155950"/>
              <a:gd name="connsiteY7" fmla="*/ 1238250 h 3098800"/>
              <a:gd name="connsiteX8" fmla="*/ 0 w 3155950"/>
              <a:gd name="connsiteY8" fmla="*/ 1028700 h 3098800"/>
              <a:gd name="connsiteX9" fmla="*/ 6350 w 3155950"/>
              <a:gd name="connsiteY9" fmla="*/ 812800 h 3098800"/>
              <a:gd name="connsiteX10" fmla="*/ 44450 w 3155950"/>
              <a:gd name="connsiteY10" fmla="*/ 628650 h 3098800"/>
              <a:gd name="connsiteX11" fmla="*/ 95250 w 3155950"/>
              <a:gd name="connsiteY11" fmla="*/ 469900 h 3098800"/>
              <a:gd name="connsiteX12" fmla="*/ 190500 w 3155950"/>
              <a:gd name="connsiteY12" fmla="*/ 317500 h 3098800"/>
              <a:gd name="connsiteX13" fmla="*/ 292100 w 3155950"/>
              <a:gd name="connsiteY13" fmla="*/ 228600 h 3098800"/>
              <a:gd name="connsiteX14" fmla="*/ 457200 w 3155950"/>
              <a:gd name="connsiteY14" fmla="*/ 107950 h 3098800"/>
              <a:gd name="connsiteX15" fmla="*/ 584200 w 3155950"/>
              <a:gd name="connsiteY15" fmla="*/ 44450 h 3098800"/>
              <a:gd name="connsiteX16" fmla="*/ 666750 w 3155950"/>
              <a:gd name="connsiteY16" fmla="*/ 19050 h 3098800"/>
              <a:gd name="connsiteX17" fmla="*/ 755650 w 3155950"/>
              <a:gd name="connsiteY17" fmla="*/ 0 h 3098800"/>
              <a:gd name="connsiteX18" fmla="*/ 831850 w 3155950"/>
              <a:gd name="connsiteY18" fmla="*/ 12700 h 3098800"/>
              <a:gd name="connsiteX19" fmla="*/ 908050 w 3155950"/>
              <a:gd name="connsiteY19" fmla="*/ 31750 h 3098800"/>
              <a:gd name="connsiteX20" fmla="*/ 1009650 w 3155950"/>
              <a:gd name="connsiteY20" fmla="*/ 82550 h 3098800"/>
              <a:gd name="connsiteX21" fmla="*/ 1149350 w 3155950"/>
              <a:gd name="connsiteY21" fmla="*/ 196850 h 3098800"/>
              <a:gd name="connsiteX22" fmla="*/ 1282700 w 3155950"/>
              <a:gd name="connsiteY22" fmla="*/ 323850 h 3098800"/>
              <a:gd name="connsiteX23" fmla="*/ 1435100 w 3155950"/>
              <a:gd name="connsiteY23" fmla="*/ 501650 h 3098800"/>
              <a:gd name="connsiteX24" fmla="*/ 1612900 w 3155950"/>
              <a:gd name="connsiteY24" fmla="*/ 692150 h 3098800"/>
              <a:gd name="connsiteX25" fmla="*/ 1790700 w 3155950"/>
              <a:gd name="connsiteY25" fmla="*/ 863600 h 3098800"/>
              <a:gd name="connsiteX26" fmla="*/ 1943100 w 3155950"/>
              <a:gd name="connsiteY26" fmla="*/ 933450 h 3098800"/>
              <a:gd name="connsiteX27" fmla="*/ 2063750 w 3155950"/>
              <a:gd name="connsiteY27" fmla="*/ 965200 h 3098800"/>
              <a:gd name="connsiteX28" fmla="*/ 2330450 w 3155950"/>
              <a:gd name="connsiteY28" fmla="*/ 977900 h 3098800"/>
              <a:gd name="connsiteX29" fmla="*/ 2571750 w 3155950"/>
              <a:gd name="connsiteY29" fmla="*/ 1009650 h 3098800"/>
              <a:gd name="connsiteX30" fmla="*/ 2806700 w 3155950"/>
              <a:gd name="connsiteY30" fmla="*/ 1041400 h 3098800"/>
              <a:gd name="connsiteX31" fmla="*/ 3073400 w 3155950"/>
              <a:gd name="connsiteY31" fmla="*/ 1130300 h 3098800"/>
              <a:gd name="connsiteX0" fmla="*/ 3073400 w 3155950"/>
              <a:gd name="connsiteY0" fmla="*/ 1130300 h 3098800"/>
              <a:gd name="connsiteX1" fmla="*/ 3155950 w 3155950"/>
              <a:gd name="connsiteY1" fmla="*/ 1174750 h 3098800"/>
              <a:gd name="connsiteX2" fmla="*/ 1123950 w 3155950"/>
              <a:gd name="connsiteY2" fmla="*/ 3098800 h 3098800"/>
              <a:gd name="connsiteX3" fmla="*/ 749300 w 3155950"/>
              <a:gd name="connsiteY3" fmla="*/ 2660650 h 3098800"/>
              <a:gd name="connsiteX4" fmla="*/ 565150 w 3155950"/>
              <a:gd name="connsiteY4" fmla="*/ 2368550 h 3098800"/>
              <a:gd name="connsiteX5" fmla="*/ 355600 w 3155950"/>
              <a:gd name="connsiteY5" fmla="*/ 2006600 h 3098800"/>
              <a:gd name="connsiteX6" fmla="*/ 152400 w 3155950"/>
              <a:gd name="connsiteY6" fmla="*/ 1600200 h 3098800"/>
              <a:gd name="connsiteX7" fmla="*/ 31750 w 3155950"/>
              <a:gd name="connsiteY7" fmla="*/ 1238250 h 3098800"/>
              <a:gd name="connsiteX8" fmla="*/ 0 w 3155950"/>
              <a:gd name="connsiteY8" fmla="*/ 1028700 h 3098800"/>
              <a:gd name="connsiteX9" fmla="*/ 6350 w 3155950"/>
              <a:gd name="connsiteY9" fmla="*/ 812800 h 3098800"/>
              <a:gd name="connsiteX10" fmla="*/ 44450 w 3155950"/>
              <a:gd name="connsiteY10" fmla="*/ 628650 h 3098800"/>
              <a:gd name="connsiteX11" fmla="*/ 95250 w 3155950"/>
              <a:gd name="connsiteY11" fmla="*/ 469900 h 3098800"/>
              <a:gd name="connsiteX12" fmla="*/ 190500 w 3155950"/>
              <a:gd name="connsiteY12" fmla="*/ 317500 h 3098800"/>
              <a:gd name="connsiteX13" fmla="*/ 292100 w 3155950"/>
              <a:gd name="connsiteY13" fmla="*/ 228600 h 3098800"/>
              <a:gd name="connsiteX14" fmla="*/ 457200 w 3155950"/>
              <a:gd name="connsiteY14" fmla="*/ 107950 h 3098800"/>
              <a:gd name="connsiteX15" fmla="*/ 584200 w 3155950"/>
              <a:gd name="connsiteY15" fmla="*/ 44450 h 3098800"/>
              <a:gd name="connsiteX16" fmla="*/ 666750 w 3155950"/>
              <a:gd name="connsiteY16" fmla="*/ 19050 h 3098800"/>
              <a:gd name="connsiteX17" fmla="*/ 755650 w 3155950"/>
              <a:gd name="connsiteY17" fmla="*/ 0 h 3098800"/>
              <a:gd name="connsiteX18" fmla="*/ 831850 w 3155950"/>
              <a:gd name="connsiteY18" fmla="*/ 12700 h 3098800"/>
              <a:gd name="connsiteX19" fmla="*/ 908050 w 3155950"/>
              <a:gd name="connsiteY19" fmla="*/ 31750 h 3098800"/>
              <a:gd name="connsiteX20" fmla="*/ 1009650 w 3155950"/>
              <a:gd name="connsiteY20" fmla="*/ 82550 h 3098800"/>
              <a:gd name="connsiteX21" fmla="*/ 1149350 w 3155950"/>
              <a:gd name="connsiteY21" fmla="*/ 196850 h 3098800"/>
              <a:gd name="connsiteX22" fmla="*/ 1282700 w 3155950"/>
              <a:gd name="connsiteY22" fmla="*/ 323850 h 3098800"/>
              <a:gd name="connsiteX23" fmla="*/ 1435100 w 3155950"/>
              <a:gd name="connsiteY23" fmla="*/ 501650 h 3098800"/>
              <a:gd name="connsiteX24" fmla="*/ 1612900 w 3155950"/>
              <a:gd name="connsiteY24" fmla="*/ 692150 h 3098800"/>
              <a:gd name="connsiteX25" fmla="*/ 1790700 w 3155950"/>
              <a:gd name="connsiteY25" fmla="*/ 863600 h 3098800"/>
              <a:gd name="connsiteX26" fmla="*/ 1943100 w 3155950"/>
              <a:gd name="connsiteY26" fmla="*/ 933450 h 3098800"/>
              <a:gd name="connsiteX27" fmla="*/ 2063750 w 3155950"/>
              <a:gd name="connsiteY27" fmla="*/ 965200 h 3098800"/>
              <a:gd name="connsiteX28" fmla="*/ 2330450 w 3155950"/>
              <a:gd name="connsiteY28" fmla="*/ 977900 h 3098800"/>
              <a:gd name="connsiteX29" fmla="*/ 2571750 w 3155950"/>
              <a:gd name="connsiteY29" fmla="*/ 1009650 h 3098800"/>
              <a:gd name="connsiteX30" fmla="*/ 2806700 w 3155950"/>
              <a:gd name="connsiteY30" fmla="*/ 1041400 h 3098800"/>
              <a:gd name="connsiteX31" fmla="*/ 3073400 w 3155950"/>
              <a:gd name="connsiteY31" fmla="*/ 1130300 h 3098800"/>
              <a:gd name="connsiteX0" fmla="*/ 3073400 w 3155950"/>
              <a:gd name="connsiteY0" fmla="*/ 1130300 h 3098800"/>
              <a:gd name="connsiteX1" fmla="*/ 3155950 w 3155950"/>
              <a:gd name="connsiteY1" fmla="*/ 1174750 h 3098800"/>
              <a:gd name="connsiteX2" fmla="*/ 1123950 w 3155950"/>
              <a:gd name="connsiteY2" fmla="*/ 3098800 h 3098800"/>
              <a:gd name="connsiteX3" fmla="*/ 742950 w 3155950"/>
              <a:gd name="connsiteY3" fmla="*/ 2647950 h 3098800"/>
              <a:gd name="connsiteX4" fmla="*/ 565150 w 3155950"/>
              <a:gd name="connsiteY4" fmla="*/ 2368550 h 3098800"/>
              <a:gd name="connsiteX5" fmla="*/ 355600 w 3155950"/>
              <a:gd name="connsiteY5" fmla="*/ 2006600 h 3098800"/>
              <a:gd name="connsiteX6" fmla="*/ 152400 w 3155950"/>
              <a:gd name="connsiteY6" fmla="*/ 1600200 h 3098800"/>
              <a:gd name="connsiteX7" fmla="*/ 31750 w 3155950"/>
              <a:gd name="connsiteY7" fmla="*/ 1238250 h 3098800"/>
              <a:gd name="connsiteX8" fmla="*/ 0 w 3155950"/>
              <a:gd name="connsiteY8" fmla="*/ 1028700 h 3098800"/>
              <a:gd name="connsiteX9" fmla="*/ 6350 w 3155950"/>
              <a:gd name="connsiteY9" fmla="*/ 812800 h 3098800"/>
              <a:gd name="connsiteX10" fmla="*/ 44450 w 3155950"/>
              <a:gd name="connsiteY10" fmla="*/ 628650 h 3098800"/>
              <a:gd name="connsiteX11" fmla="*/ 95250 w 3155950"/>
              <a:gd name="connsiteY11" fmla="*/ 469900 h 3098800"/>
              <a:gd name="connsiteX12" fmla="*/ 190500 w 3155950"/>
              <a:gd name="connsiteY12" fmla="*/ 317500 h 3098800"/>
              <a:gd name="connsiteX13" fmla="*/ 292100 w 3155950"/>
              <a:gd name="connsiteY13" fmla="*/ 228600 h 3098800"/>
              <a:gd name="connsiteX14" fmla="*/ 457200 w 3155950"/>
              <a:gd name="connsiteY14" fmla="*/ 107950 h 3098800"/>
              <a:gd name="connsiteX15" fmla="*/ 584200 w 3155950"/>
              <a:gd name="connsiteY15" fmla="*/ 44450 h 3098800"/>
              <a:gd name="connsiteX16" fmla="*/ 666750 w 3155950"/>
              <a:gd name="connsiteY16" fmla="*/ 19050 h 3098800"/>
              <a:gd name="connsiteX17" fmla="*/ 755650 w 3155950"/>
              <a:gd name="connsiteY17" fmla="*/ 0 h 3098800"/>
              <a:gd name="connsiteX18" fmla="*/ 831850 w 3155950"/>
              <a:gd name="connsiteY18" fmla="*/ 12700 h 3098800"/>
              <a:gd name="connsiteX19" fmla="*/ 908050 w 3155950"/>
              <a:gd name="connsiteY19" fmla="*/ 31750 h 3098800"/>
              <a:gd name="connsiteX20" fmla="*/ 1009650 w 3155950"/>
              <a:gd name="connsiteY20" fmla="*/ 82550 h 3098800"/>
              <a:gd name="connsiteX21" fmla="*/ 1149350 w 3155950"/>
              <a:gd name="connsiteY21" fmla="*/ 196850 h 3098800"/>
              <a:gd name="connsiteX22" fmla="*/ 1282700 w 3155950"/>
              <a:gd name="connsiteY22" fmla="*/ 323850 h 3098800"/>
              <a:gd name="connsiteX23" fmla="*/ 1435100 w 3155950"/>
              <a:gd name="connsiteY23" fmla="*/ 501650 h 3098800"/>
              <a:gd name="connsiteX24" fmla="*/ 1612900 w 3155950"/>
              <a:gd name="connsiteY24" fmla="*/ 692150 h 3098800"/>
              <a:gd name="connsiteX25" fmla="*/ 1790700 w 3155950"/>
              <a:gd name="connsiteY25" fmla="*/ 863600 h 3098800"/>
              <a:gd name="connsiteX26" fmla="*/ 1943100 w 3155950"/>
              <a:gd name="connsiteY26" fmla="*/ 933450 h 3098800"/>
              <a:gd name="connsiteX27" fmla="*/ 2063750 w 3155950"/>
              <a:gd name="connsiteY27" fmla="*/ 965200 h 3098800"/>
              <a:gd name="connsiteX28" fmla="*/ 2330450 w 3155950"/>
              <a:gd name="connsiteY28" fmla="*/ 977900 h 3098800"/>
              <a:gd name="connsiteX29" fmla="*/ 2571750 w 3155950"/>
              <a:gd name="connsiteY29" fmla="*/ 1009650 h 3098800"/>
              <a:gd name="connsiteX30" fmla="*/ 2806700 w 3155950"/>
              <a:gd name="connsiteY30" fmla="*/ 1041400 h 3098800"/>
              <a:gd name="connsiteX31" fmla="*/ 3073400 w 3155950"/>
              <a:gd name="connsiteY31" fmla="*/ 1130300 h 3098800"/>
              <a:gd name="connsiteX0" fmla="*/ 3073400 w 3155950"/>
              <a:gd name="connsiteY0" fmla="*/ 1130300 h 2647950"/>
              <a:gd name="connsiteX1" fmla="*/ 3155950 w 3155950"/>
              <a:gd name="connsiteY1" fmla="*/ 1174750 h 2647950"/>
              <a:gd name="connsiteX2" fmla="*/ 2470150 w 3155950"/>
              <a:gd name="connsiteY2" fmla="*/ 996950 h 2647950"/>
              <a:gd name="connsiteX3" fmla="*/ 742950 w 3155950"/>
              <a:gd name="connsiteY3" fmla="*/ 2647950 h 2647950"/>
              <a:gd name="connsiteX4" fmla="*/ 565150 w 3155950"/>
              <a:gd name="connsiteY4" fmla="*/ 2368550 h 2647950"/>
              <a:gd name="connsiteX5" fmla="*/ 355600 w 3155950"/>
              <a:gd name="connsiteY5" fmla="*/ 2006600 h 2647950"/>
              <a:gd name="connsiteX6" fmla="*/ 152400 w 3155950"/>
              <a:gd name="connsiteY6" fmla="*/ 1600200 h 2647950"/>
              <a:gd name="connsiteX7" fmla="*/ 31750 w 3155950"/>
              <a:gd name="connsiteY7" fmla="*/ 1238250 h 2647950"/>
              <a:gd name="connsiteX8" fmla="*/ 0 w 3155950"/>
              <a:gd name="connsiteY8" fmla="*/ 1028700 h 2647950"/>
              <a:gd name="connsiteX9" fmla="*/ 6350 w 3155950"/>
              <a:gd name="connsiteY9" fmla="*/ 812800 h 2647950"/>
              <a:gd name="connsiteX10" fmla="*/ 44450 w 3155950"/>
              <a:gd name="connsiteY10" fmla="*/ 628650 h 2647950"/>
              <a:gd name="connsiteX11" fmla="*/ 95250 w 3155950"/>
              <a:gd name="connsiteY11" fmla="*/ 469900 h 2647950"/>
              <a:gd name="connsiteX12" fmla="*/ 190500 w 3155950"/>
              <a:gd name="connsiteY12" fmla="*/ 317500 h 2647950"/>
              <a:gd name="connsiteX13" fmla="*/ 292100 w 3155950"/>
              <a:gd name="connsiteY13" fmla="*/ 228600 h 2647950"/>
              <a:gd name="connsiteX14" fmla="*/ 457200 w 3155950"/>
              <a:gd name="connsiteY14" fmla="*/ 107950 h 2647950"/>
              <a:gd name="connsiteX15" fmla="*/ 584200 w 3155950"/>
              <a:gd name="connsiteY15" fmla="*/ 44450 h 2647950"/>
              <a:gd name="connsiteX16" fmla="*/ 666750 w 3155950"/>
              <a:gd name="connsiteY16" fmla="*/ 19050 h 2647950"/>
              <a:gd name="connsiteX17" fmla="*/ 755650 w 3155950"/>
              <a:gd name="connsiteY17" fmla="*/ 0 h 2647950"/>
              <a:gd name="connsiteX18" fmla="*/ 831850 w 3155950"/>
              <a:gd name="connsiteY18" fmla="*/ 12700 h 2647950"/>
              <a:gd name="connsiteX19" fmla="*/ 908050 w 3155950"/>
              <a:gd name="connsiteY19" fmla="*/ 31750 h 2647950"/>
              <a:gd name="connsiteX20" fmla="*/ 1009650 w 3155950"/>
              <a:gd name="connsiteY20" fmla="*/ 82550 h 2647950"/>
              <a:gd name="connsiteX21" fmla="*/ 1149350 w 3155950"/>
              <a:gd name="connsiteY21" fmla="*/ 196850 h 2647950"/>
              <a:gd name="connsiteX22" fmla="*/ 1282700 w 3155950"/>
              <a:gd name="connsiteY22" fmla="*/ 323850 h 2647950"/>
              <a:gd name="connsiteX23" fmla="*/ 1435100 w 3155950"/>
              <a:gd name="connsiteY23" fmla="*/ 501650 h 2647950"/>
              <a:gd name="connsiteX24" fmla="*/ 1612900 w 3155950"/>
              <a:gd name="connsiteY24" fmla="*/ 692150 h 2647950"/>
              <a:gd name="connsiteX25" fmla="*/ 1790700 w 3155950"/>
              <a:gd name="connsiteY25" fmla="*/ 863600 h 2647950"/>
              <a:gd name="connsiteX26" fmla="*/ 1943100 w 3155950"/>
              <a:gd name="connsiteY26" fmla="*/ 933450 h 2647950"/>
              <a:gd name="connsiteX27" fmla="*/ 2063750 w 3155950"/>
              <a:gd name="connsiteY27" fmla="*/ 965200 h 2647950"/>
              <a:gd name="connsiteX28" fmla="*/ 2330450 w 3155950"/>
              <a:gd name="connsiteY28" fmla="*/ 977900 h 2647950"/>
              <a:gd name="connsiteX29" fmla="*/ 2571750 w 3155950"/>
              <a:gd name="connsiteY29" fmla="*/ 1009650 h 2647950"/>
              <a:gd name="connsiteX30" fmla="*/ 2806700 w 3155950"/>
              <a:gd name="connsiteY30" fmla="*/ 1041400 h 2647950"/>
              <a:gd name="connsiteX31" fmla="*/ 3073400 w 3155950"/>
              <a:gd name="connsiteY31" fmla="*/ 1130300 h 2647950"/>
              <a:gd name="connsiteX0" fmla="*/ 3073400 w 3155950"/>
              <a:gd name="connsiteY0" fmla="*/ 1130300 h 2647950"/>
              <a:gd name="connsiteX1" fmla="*/ 3155950 w 3155950"/>
              <a:gd name="connsiteY1" fmla="*/ 1174750 h 2647950"/>
              <a:gd name="connsiteX2" fmla="*/ 2470150 w 3155950"/>
              <a:gd name="connsiteY2" fmla="*/ 996950 h 2647950"/>
              <a:gd name="connsiteX3" fmla="*/ 742950 w 3155950"/>
              <a:gd name="connsiteY3" fmla="*/ 2647950 h 2647950"/>
              <a:gd name="connsiteX4" fmla="*/ 565150 w 3155950"/>
              <a:gd name="connsiteY4" fmla="*/ 2368550 h 2647950"/>
              <a:gd name="connsiteX5" fmla="*/ 355600 w 3155950"/>
              <a:gd name="connsiteY5" fmla="*/ 2006600 h 2647950"/>
              <a:gd name="connsiteX6" fmla="*/ 152400 w 3155950"/>
              <a:gd name="connsiteY6" fmla="*/ 1600200 h 2647950"/>
              <a:gd name="connsiteX7" fmla="*/ 31750 w 3155950"/>
              <a:gd name="connsiteY7" fmla="*/ 1238250 h 2647950"/>
              <a:gd name="connsiteX8" fmla="*/ 0 w 3155950"/>
              <a:gd name="connsiteY8" fmla="*/ 1028700 h 2647950"/>
              <a:gd name="connsiteX9" fmla="*/ 6350 w 3155950"/>
              <a:gd name="connsiteY9" fmla="*/ 812800 h 2647950"/>
              <a:gd name="connsiteX10" fmla="*/ 44450 w 3155950"/>
              <a:gd name="connsiteY10" fmla="*/ 628650 h 2647950"/>
              <a:gd name="connsiteX11" fmla="*/ 95250 w 3155950"/>
              <a:gd name="connsiteY11" fmla="*/ 469900 h 2647950"/>
              <a:gd name="connsiteX12" fmla="*/ 190500 w 3155950"/>
              <a:gd name="connsiteY12" fmla="*/ 317500 h 2647950"/>
              <a:gd name="connsiteX13" fmla="*/ 292100 w 3155950"/>
              <a:gd name="connsiteY13" fmla="*/ 228600 h 2647950"/>
              <a:gd name="connsiteX14" fmla="*/ 457200 w 3155950"/>
              <a:gd name="connsiteY14" fmla="*/ 107950 h 2647950"/>
              <a:gd name="connsiteX15" fmla="*/ 584200 w 3155950"/>
              <a:gd name="connsiteY15" fmla="*/ 44450 h 2647950"/>
              <a:gd name="connsiteX16" fmla="*/ 666750 w 3155950"/>
              <a:gd name="connsiteY16" fmla="*/ 19050 h 2647950"/>
              <a:gd name="connsiteX17" fmla="*/ 755650 w 3155950"/>
              <a:gd name="connsiteY17" fmla="*/ 0 h 2647950"/>
              <a:gd name="connsiteX18" fmla="*/ 831850 w 3155950"/>
              <a:gd name="connsiteY18" fmla="*/ 12700 h 2647950"/>
              <a:gd name="connsiteX19" fmla="*/ 908050 w 3155950"/>
              <a:gd name="connsiteY19" fmla="*/ 31750 h 2647950"/>
              <a:gd name="connsiteX20" fmla="*/ 1009650 w 3155950"/>
              <a:gd name="connsiteY20" fmla="*/ 82550 h 2647950"/>
              <a:gd name="connsiteX21" fmla="*/ 1149350 w 3155950"/>
              <a:gd name="connsiteY21" fmla="*/ 196850 h 2647950"/>
              <a:gd name="connsiteX22" fmla="*/ 1282700 w 3155950"/>
              <a:gd name="connsiteY22" fmla="*/ 323850 h 2647950"/>
              <a:gd name="connsiteX23" fmla="*/ 1435100 w 3155950"/>
              <a:gd name="connsiteY23" fmla="*/ 501650 h 2647950"/>
              <a:gd name="connsiteX24" fmla="*/ 1612900 w 3155950"/>
              <a:gd name="connsiteY24" fmla="*/ 692150 h 2647950"/>
              <a:gd name="connsiteX25" fmla="*/ 1790700 w 3155950"/>
              <a:gd name="connsiteY25" fmla="*/ 863600 h 2647950"/>
              <a:gd name="connsiteX26" fmla="*/ 1943100 w 3155950"/>
              <a:gd name="connsiteY26" fmla="*/ 933450 h 2647950"/>
              <a:gd name="connsiteX27" fmla="*/ 2063750 w 3155950"/>
              <a:gd name="connsiteY27" fmla="*/ 965200 h 2647950"/>
              <a:gd name="connsiteX28" fmla="*/ 2330450 w 3155950"/>
              <a:gd name="connsiteY28" fmla="*/ 977900 h 2647950"/>
              <a:gd name="connsiteX29" fmla="*/ 2806700 w 3155950"/>
              <a:gd name="connsiteY29" fmla="*/ 1041400 h 2647950"/>
              <a:gd name="connsiteX30" fmla="*/ 3073400 w 3155950"/>
              <a:gd name="connsiteY30" fmla="*/ 1130300 h 2647950"/>
              <a:gd name="connsiteX0" fmla="*/ 3073400 w 3155950"/>
              <a:gd name="connsiteY0" fmla="*/ 1130300 h 2647950"/>
              <a:gd name="connsiteX1" fmla="*/ 3155950 w 3155950"/>
              <a:gd name="connsiteY1" fmla="*/ 1174750 h 2647950"/>
              <a:gd name="connsiteX2" fmla="*/ 2470150 w 3155950"/>
              <a:gd name="connsiteY2" fmla="*/ 996950 h 2647950"/>
              <a:gd name="connsiteX3" fmla="*/ 742950 w 3155950"/>
              <a:gd name="connsiteY3" fmla="*/ 2647950 h 2647950"/>
              <a:gd name="connsiteX4" fmla="*/ 565150 w 3155950"/>
              <a:gd name="connsiteY4" fmla="*/ 2368550 h 2647950"/>
              <a:gd name="connsiteX5" fmla="*/ 355600 w 3155950"/>
              <a:gd name="connsiteY5" fmla="*/ 2006600 h 2647950"/>
              <a:gd name="connsiteX6" fmla="*/ 152400 w 3155950"/>
              <a:gd name="connsiteY6" fmla="*/ 1600200 h 2647950"/>
              <a:gd name="connsiteX7" fmla="*/ 31750 w 3155950"/>
              <a:gd name="connsiteY7" fmla="*/ 1238250 h 2647950"/>
              <a:gd name="connsiteX8" fmla="*/ 0 w 3155950"/>
              <a:gd name="connsiteY8" fmla="*/ 1028700 h 2647950"/>
              <a:gd name="connsiteX9" fmla="*/ 6350 w 3155950"/>
              <a:gd name="connsiteY9" fmla="*/ 812800 h 2647950"/>
              <a:gd name="connsiteX10" fmla="*/ 44450 w 3155950"/>
              <a:gd name="connsiteY10" fmla="*/ 628650 h 2647950"/>
              <a:gd name="connsiteX11" fmla="*/ 95250 w 3155950"/>
              <a:gd name="connsiteY11" fmla="*/ 469900 h 2647950"/>
              <a:gd name="connsiteX12" fmla="*/ 190500 w 3155950"/>
              <a:gd name="connsiteY12" fmla="*/ 317500 h 2647950"/>
              <a:gd name="connsiteX13" fmla="*/ 292100 w 3155950"/>
              <a:gd name="connsiteY13" fmla="*/ 228600 h 2647950"/>
              <a:gd name="connsiteX14" fmla="*/ 457200 w 3155950"/>
              <a:gd name="connsiteY14" fmla="*/ 107950 h 2647950"/>
              <a:gd name="connsiteX15" fmla="*/ 584200 w 3155950"/>
              <a:gd name="connsiteY15" fmla="*/ 44450 h 2647950"/>
              <a:gd name="connsiteX16" fmla="*/ 666750 w 3155950"/>
              <a:gd name="connsiteY16" fmla="*/ 19050 h 2647950"/>
              <a:gd name="connsiteX17" fmla="*/ 755650 w 3155950"/>
              <a:gd name="connsiteY17" fmla="*/ 0 h 2647950"/>
              <a:gd name="connsiteX18" fmla="*/ 831850 w 3155950"/>
              <a:gd name="connsiteY18" fmla="*/ 12700 h 2647950"/>
              <a:gd name="connsiteX19" fmla="*/ 908050 w 3155950"/>
              <a:gd name="connsiteY19" fmla="*/ 31750 h 2647950"/>
              <a:gd name="connsiteX20" fmla="*/ 1009650 w 3155950"/>
              <a:gd name="connsiteY20" fmla="*/ 82550 h 2647950"/>
              <a:gd name="connsiteX21" fmla="*/ 1149350 w 3155950"/>
              <a:gd name="connsiteY21" fmla="*/ 196850 h 2647950"/>
              <a:gd name="connsiteX22" fmla="*/ 1282700 w 3155950"/>
              <a:gd name="connsiteY22" fmla="*/ 323850 h 2647950"/>
              <a:gd name="connsiteX23" fmla="*/ 1435100 w 3155950"/>
              <a:gd name="connsiteY23" fmla="*/ 501650 h 2647950"/>
              <a:gd name="connsiteX24" fmla="*/ 1612900 w 3155950"/>
              <a:gd name="connsiteY24" fmla="*/ 692150 h 2647950"/>
              <a:gd name="connsiteX25" fmla="*/ 1790700 w 3155950"/>
              <a:gd name="connsiteY25" fmla="*/ 863600 h 2647950"/>
              <a:gd name="connsiteX26" fmla="*/ 1943100 w 3155950"/>
              <a:gd name="connsiteY26" fmla="*/ 933450 h 2647950"/>
              <a:gd name="connsiteX27" fmla="*/ 2063750 w 3155950"/>
              <a:gd name="connsiteY27" fmla="*/ 965200 h 2647950"/>
              <a:gd name="connsiteX28" fmla="*/ 2330450 w 3155950"/>
              <a:gd name="connsiteY28" fmla="*/ 977900 h 2647950"/>
              <a:gd name="connsiteX29" fmla="*/ 3073400 w 3155950"/>
              <a:gd name="connsiteY29" fmla="*/ 1130300 h 2647950"/>
              <a:gd name="connsiteX0" fmla="*/ 2330450 w 3155950"/>
              <a:gd name="connsiteY0" fmla="*/ 977900 h 2647950"/>
              <a:gd name="connsiteX1" fmla="*/ 3155950 w 3155950"/>
              <a:gd name="connsiteY1" fmla="*/ 1174750 h 2647950"/>
              <a:gd name="connsiteX2" fmla="*/ 2470150 w 3155950"/>
              <a:gd name="connsiteY2" fmla="*/ 996950 h 2647950"/>
              <a:gd name="connsiteX3" fmla="*/ 742950 w 3155950"/>
              <a:gd name="connsiteY3" fmla="*/ 2647950 h 2647950"/>
              <a:gd name="connsiteX4" fmla="*/ 565150 w 3155950"/>
              <a:gd name="connsiteY4" fmla="*/ 2368550 h 2647950"/>
              <a:gd name="connsiteX5" fmla="*/ 355600 w 3155950"/>
              <a:gd name="connsiteY5" fmla="*/ 2006600 h 2647950"/>
              <a:gd name="connsiteX6" fmla="*/ 152400 w 3155950"/>
              <a:gd name="connsiteY6" fmla="*/ 1600200 h 2647950"/>
              <a:gd name="connsiteX7" fmla="*/ 31750 w 3155950"/>
              <a:gd name="connsiteY7" fmla="*/ 1238250 h 2647950"/>
              <a:gd name="connsiteX8" fmla="*/ 0 w 3155950"/>
              <a:gd name="connsiteY8" fmla="*/ 1028700 h 2647950"/>
              <a:gd name="connsiteX9" fmla="*/ 6350 w 3155950"/>
              <a:gd name="connsiteY9" fmla="*/ 812800 h 2647950"/>
              <a:gd name="connsiteX10" fmla="*/ 44450 w 3155950"/>
              <a:gd name="connsiteY10" fmla="*/ 628650 h 2647950"/>
              <a:gd name="connsiteX11" fmla="*/ 95250 w 3155950"/>
              <a:gd name="connsiteY11" fmla="*/ 469900 h 2647950"/>
              <a:gd name="connsiteX12" fmla="*/ 190500 w 3155950"/>
              <a:gd name="connsiteY12" fmla="*/ 317500 h 2647950"/>
              <a:gd name="connsiteX13" fmla="*/ 292100 w 3155950"/>
              <a:gd name="connsiteY13" fmla="*/ 228600 h 2647950"/>
              <a:gd name="connsiteX14" fmla="*/ 457200 w 3155950"/>
              <a:gd name="connsiteY14" fmla="*/ 107950 h 2647950"/>
              <a:gd name="connsiteX15" fmla="*/ 584200 w 3155950"/>
              <a:gd name="connsiteY15" fmla="*/ 44450 h 2647950"/>
              <a:gd name="connsiteX16" fmla="*/ 666750 w 3155950"/>
              <a:gd name="connsiteY16" fmla="*/ 19050 h 2647950"/>
              <a:gd name="connsiteX17" fmla="*/ 755650 w 3155950"/>
              <a:gd name="connsiteY17" fmla="*/ 0 h 2647950"/>
              <a:gd name="connsiteX18" fmla="*/ 831850 w 3155950"/>
              <a:gd name="connsiteY18" fmla="*/ 12700 h 2647950"/>
              <a:gd name="connsiteX19" fmla="*/ 908050 w 3155950"/>
              <a:gd name="connsiteY19" fmla="*/ 31750 h 2647950"/>
              <a:gd name="connsiteX20" fmla="*/ 1009650 w 3155950"/>
              <a:gd name="connsiteY20" fmla="*/ 82550 h 2647950"/>
              <a:gd name="connsiteX21" fmla="*/ 1149350 w 3155950"/>
              <a:gd name="connsiteY21" fmla="*/ 196850 h 2647950"/>
              <a:gd name="connsiteX22" fmla="*/ 1282700 w 3155950"/>
              <a:gd name="connsiteY22" fmla="*/ 323850 h 2647950"/>
              <a:gd name="connsiteX23" fmla="*/ 1435100 w 3155950"/>
              <a:gd name="connsiteY23" fmla="*/ 501650 h 2647950"/>
              <a:gd name="connsiteX24" fmla="*/ 1612900 w 3155950"/>
              <a:gd name="connsiteY24" fmla="*/ 692150 h 2647950"/>
              <a:gd name="connsiteX25" fmla="*/ 1790700 w 3155950"/>
              <a:gd name="connsiteY25" fmla="*/ 863600 h 2647950"/>
              <a:gd name="connsiteX26" fmla="*/ 1943100 w 3155950"/>
              <a:gd name="connsiteY26" fmla="*/ 933450 h 2647950"/>
              <a:gd name="connsiteX27" fmla="*/ 2063750 w 3155950"/>
              <a:gd name="connsiteY27" fmla="*/ 965200 h 2647950"/>
              <a:gd name="connsiteX28" fmla="*/ 2330450 w 3155950"/>
              <a:gd name="connsiteY28" fmla="*/ 977900 h 2647950"/>
              <a:gd name="connsiteX0" fmla="*/ 2330450 w 2470150"/>
              <a:gd name="connsiteY0" fmla="*/ 977900 h 2647950"/>
              <a:gd name="connsiteX1" fmla="*/ 2470150 w 2470150"/>
              <a:gd name="connsiteY1" fmla="*/ 996950 h 2647950"/>
              <a:gd name="connsiteX2" fmla="*/ 742950 w 2470150"/>
              <a:gd name="connsiteY2" fmla="*/ 2647950 h 2647950"/>
              <a:gd name="connsiteX3" fmla="*/ 565150 w 2470150"/>
              <a:gd name="connsiteY3" fmla="*/ 2368550 h 2647950"/>
              <a:gd name="connsiteX4" fmla="*/ 355600 w 2470150"/>
              <a:gd name="connsiteY4" fmla="*/ 2006600 h 2647950"/>
              <a:gd name="connsiteX5" fmla="*/ 152400 w 2470150"/>
              <a:gd name="connsiteY5" fmla="*/ 1600200 h 2647950"/>
              <a:gd name="connsiteX6" fmla="*/ 31750 w 2470150"/>
              <a:gd name="connsiteY6" fmla="*/ 1238250 h 2647950"/>
              <a:gd name="connsiteX7" fmla="*/ 0 w 2470150"/>
              <a:gd name="connsiteY7" fmla="*/ 1028700 h 2647950"/>
              <a:gd name="connsiteX8" fmla="*/ 6350 w 2470150"/>
              <a:gd name="connsiteY8" fmla="*/ 812800 h 2647950"/>
              <a:gd name="connsiteX9" fmla="*/ 44450 w 2470150"/>
              <a:gd name="connsiteY9" fmla="*/ 628650 h 2647950"/>
              <a:gd name="connsiteX10" fmla="*/ 95250 w 2470150"/>
              <a:gd name="connsiteY10" fmla="*/ 469900 h 2647950"/>
              <a:gd name="connsiteX11" fmla="*/ 190500 w 2470150"/>
              <a:gd name="connsiteY11" fmla="*/ 317500 h 2647950"/>
              <a:gd name="connsiteX12" fmla="*/ 292100 w 2470150"/>
              <a:gd name="connsiteY12" fmla="*/ 228600 h 2647950"/>
              <a:gd name="connsiteX13" fmla="*/ 457200 w 2470150"/>
              <a:gd name="connsiteY13" fmla="*/ 107950 h 2647950"/>
              <a:gd name="connsiteX14" fmla="*/ 584200 w 2470150"/>
              <a:gd name="connsiteY14" fmla="*/ 44450 h 2647950"/>
              <a:gd name="connsiteX15" fmla="*/ 666750 w 2470150"/>
              <a:gd name="connsiteY15" fmla="*/ 19050 h 2647950"/>
              <a:gd name="connsiteX16" fmla="*/ 755650 w 2470150"/>
              <a:gd name="connsiteY16" fmla="*/ 0 h 2647950"/>
              <a:gd name="connsiteX17" fmla="*/ 831850 w 2470150"/>
              <a:gd name="connsiteY17" fmla="*/ 12700 h 2647950"/>
              <a:gd name="connsiteX18" fmla="*/ 908050 w 2470150"/>
              <a:gd name="connsiteY18" fmla="*/ 31750 h 2647950"/>
              <a:gd name="connsiteX19" fmla="*/ 1009650 w 2470150"/>
              <a:gd name="connsiteY19" fmla="*/ 82550 h 2647950"/>
              <a:gd name="connsiteX20" fmla="*/ 1149350 w 2470150"/>
              <a:gd name="connsiteY20" fmla="*/ 196850 h 2647950"/>
              <a:gd name="connsiteX21" fmla="*/ 1282700 w 2470150"/>
              <a:gd name="connsiteY21" fmla="*/ 323850 h 2647950"/>
              <a:gd name="connsiteX22" fmla="*/ 1435100 w 2470150"/>
              <a:gd name="connsiteY22" fmla="*/ 501650 h 2647950"/>
              <a:gd name="connsiteX23" fmla="*/ 1612900 w 2470150"/>
              <a:gd name="connsiteY23" fmla="*/ 692150 h 2647950"/>
              <a:gd name="connsiteX24" fmla="*/ 1790700 w 2470150"/>
              <a:gd name="connsiteY24" fmla="*/ 863600 h 2647950"/>
              <a:gd name="connsiteX25" fmla="*/ 1943100 w 2470150"/>
              <a:gd name="connsiteY25" fmla="*/ 933450 h 2647950"/>
              <a:gd name="connsiteX26" fmla="*/ 2063750 w 2470150"/>
              <a:gd name="connsiteY26" fmla="*/ 965200 h 2647950"/>
              <a:gd name="connsiteX27" fmla="*/ 2330450 w 2470150"/>
              <a:gd name="connsiteY27" fmla="*/ 977900 h 264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470150" h="2647950">
                <a:moveTo>
                  <a:pt x="2330450" y="977900"/>
                </a:moveTo>
                <a:lnTo>
                  <a:pt x="2470150" y="996950"/>
                </a:lnTo>
                <a:lnTo>
                  <a:pt x="742950" y="2647950"/>
                </a:lnTo>
                <a:lnTo>
                  <a:pt x="565150" y="2368550"/>
                </a:lnTo>
                <a:lnTo>
                  <a:pt x="355600" y="2006600"/>
                </a:lnTo>
                <a:lnTo>
                  <a:pt x="152400" y="1600200"/>
                </a:lnTo>
                <a:lnTo>
                  <a:pt x="31750" y="1238250"/>
                </a:lnTo>
                <a:lnTo>
                  <a:pt x="0" y="1028700"/>
                </a:lnTo>
                <a:lnTo>
                  <a:pt x="6350" y="812800"/>
                </a:lnTo>
                <a:lnTo>
                  <a:pt x="44450" y="628650"/>
                </a:lnTo>
                <a:lnTo>
                  <a:pt x="95250" y="469900"/>
                </a:lnTo>
                <a:lnTo>
                  <a:pt x="190500" y="317500"/>
                </a:lnTo>
                <a:lnTo>
                  <a:pt x="292100" y="228600"/>
                </a:lnTo>
                <a:lnTo>
                  <a:pt x="457200" y="107950"/>
                </a:lnTo>
                <a:lnTo>
                  <a:pt x="584200" y="44450"/>
                </a:lnTo>
                <a:lnTo>
                  <a:pt x="666750" y="19050"/>
                </a:lnTo>
                <a:lnTo>
                  <a:pt x="755650" y="0"/>
                </a:lnTo>
                <a:lnTo>
                  <a:pt x="831850" y="12700"/>
                </a:lnTo>
                <a:lnTo>
                  <a:pt x="908050" y="31750"/>
                </a:lnTo>
                <a:lnTo>
                  <a:pt x="1009650" y="82550"/>
                </a:lnTo>
                <a:lnTo>
                  <a:pt x="1149350" y="196850"/>
                </a:lnTo>
                <a:lnTo>
                  <a:pt x="1282700" y="323850"/>
                </a:lnTo>
                <a:lnTo>
                  <a:pt x="1435100" y="501650"/>
                </a:lnTo>
                <a:lnTo>
                  <a:pt x="1612900" y="692150"/>
                </a:lnTo>
                <a:lnTo>
                  <a:pt x="1790700" y="863600"/>
                </a:lnTo>
                <a:lnTo>
                  <a:pt x="1943100" y="933450"/>
                </a:lnTo>
                <a:lnTo>
                  <a:pt x="2063750" y="965200"/>
                </a:lnTo>
                <a:lnTo>
                  <a:pt x="2330450" y="9779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Freeform 50"/>
          <p:cNvSpPr/>
          <p:nvPr/>
        </p:nvSpPr>
        <p:spPr>
          <a:xfrm>
            <a:off x="4159250" y="1981200"/>
            <a:ext cx="1765300" cy="2133600"/>
          </a:xfrm>
          <a:custGeom>
            <a:avLst/>
            <a:gdLst>
              <a:gd name="connsiteX0" fmla="*/ 2762250 w 3968750"/>
              <a:gd name="connsiteY0" fmla="*/ 3911600 h 3911600"/>
              <a:gd name="connsiteX1" fmla="*/ 2603500 w 3968750"/>
              <a:gd name="connsiteY1" fmla="*/ 3898900 h 3911600"/>
              <a:gd name="connsiteX2" fmla="*/ 2298700 w 3968750"/>
              <a:gd name="connsiteY2" fmla="*/ 3835400 h 3911600"/>
              <a:gd name="connsiteX3" fmla="*/ 2089150 w 3968750"/>
              <a:gd name="connsiteY3" fmla="*/ 3733800 h 3911600"/>
              <a:gd name="connsiteX4" fmla="*/ 1657350 w 3968750"/>
              <a:gd name="connsiteY4" fmla="*/ 3505200 h 3911600"/>
              <a:gd name="connsiteX5" fmla="*/ 1428750 w 3968750"/>
              <a:gd name="connsiteY5" fmla="*/ 3333750 h 3911600"/>
              <a:gd name="connsiteX6" fmla="*/ 1187450 w 3968750"/>
              <a:gd name="connsiteY6" fmla="*/ 3117850 h 3911600"/>
              <a:gd name="connsiteX7" fmla="*/ 914400 w 3968750"/>
              <a:gd name="connsiteY7" fmla="*/ 2819400 h 3911600"/>
              <a:gd name="connsiteX8" fmla="*/ 692150 w 3968750"/>
              <a:gd name="connsiteY8" fmla="*/ 2546350 h 3911600"/>
              <a:gd name="connsiteX9" fmla="*/ 355600 w 3968750"/>
              <a:gd name="connsiteY9" fmla="*/ 2006600 h 3911600"/>
              <a:gd name="connsiteX10" fmla="*/ 171450 w 3968750"/>
              <a:gd name="connsiteY10" fmla="*/ 1600200 h 3911600"/>
              <a:gd name="connsiteX11" fmla="*/ 31750 w 3968750"/>
              <a:gd name="connsiteY11" fmla="*/ 1238250 h 3911600"/>
              <a:gd name="connsiteX12" fmla="*/ 0 w 3968750"/>
              <a:gd name="connsiteY12" fmla="*/ 1028700 h 3911600"/>
              <a:gd name="connsiteX13" fmla="*/ 6350 w 3968750"/>
              <a:gd name="connsiteY13" fmla="*/ 812800 h 3911600"/>
              <a:gd name="connsiteX14" fmla="*/ 44450 w 3968750"/>
              <a:gd name="connsiteY14" fmla="*/ 628650 h 3911600"/>
              <a:gd name="connsiteX15" fmla="*/ 95250 w 3968750"/>
              <a:gd name="connsiteY15" fmla="*/ 469900 h 3911600"/>
              <a:gd name="connsiteX16" fmla="*/ 190500 w 3968750"/>
              <a:gd name="connsiteY16" fmla="*/ 317500 h 3911600"/>
              <a:gd name="connsiteX17" fmla="*/ 292100 w 3968750"/>
              <a:gd name="connsiteY17" fmla="*/ 228600 h 3911600"/>
              <a:gd name="connsiteX18" fmla="*/ 457200 w 3968750"/>
              <a:gd name="connsiteY18" fmla="*/ 107950 h 3911600"/>
              <a:gd name="connsiteX19" fmla="*/ 584200 w 3968750"/>
              <a:gd name="connsiteY19" fmla="*/ 44450 h 3911600"/>
              <a:gd name="connsiteX20" fmla="*/ 666750 w 3968750"/>
              <a:gd name="connsiteY20" fmla="*/ 19050 h 3911600"/>
              <a:gd name="connsiteX21" fmla="*/ 755650 w 3968750"/>
              <a:gd name="connsiteY21" fmla="*/ 0 h 3911600"/>
              <a:gd name="connsiteX22" fmla="*/ 831850 w 3968750"/>
              <a:gd name="connsiteY22" fmla="*/ 12700 h 3911600"/>
              <a:gd name="connsiteX23" fmla="*/ 908050 w 3968750"/>
              <a:gd name="connsiteY23" fmla="*/ 31750 h 3911600"/>
              <a:gd name="connsiteX24" fmla="*/ 1009650 w 3968750"/>
              <a:gd name="connsiteY24" fmla="*/ 82550 h 3911600"/>
              <a:gd name="connsiteX25" fmla="*/ 1149350 w 3968750"/>
              <a:gd name="connsiteY25" fmla="*/ 196850 h 3911600"/>
              <a:gd name="connsiteX26" fmla="*/ 1282700 w 3968750"/>
              <a:gd name="connsiteY26" fmla="*/ 323850 h 3911600"/>
              <a:gd name="connsiteX27" fmla="*/ 1435100 w 3968750"/>
              <a:gd name="connsiteY27" fmla="*/ 501650 h 3911600"/>
              <a:gd name="connsiteX28" fmla="*/ 1612900 w 3968750"/>
              <a:gd name="connsiteY28" fmla="*/ 692150 h 3911600"/>
              <a:gd name="connsiteX29" fmla="*/ 1790700 w 3968750"/>
              <a:gd name="connsiteY29" fmla="*/ 863600 h 3911600"/>
              <a:gd name="connsiteX30" fmla="*/ 1943100 w 3968750"/>
              <a:gd name="connsiteY30" fmla="*/ 933450 h 3911600"/>
              <a:gd name="connsiteX31" fmla="*/ 2063750 w 3968750"/>
              <a:gd name="connsiteY31" fmla="*/ 965200 h 3911600"/>
              <a:gd name="connsiteX32" fmla="*/ 2330450 w 3968750"/>
              <a:gd name="connsiteY32" fmla="*/ 977900 h 3911600"/>
              <a:gd name="connsiteX33" fmla="*/ 2571750 w 3968750"/>
              <a:gd name="connsiteY33" fmla="*/ 1009650 h 3911600"/>
              <a:gd name="connsiteX34" fmla="*/ 2806700 w 3968750"/>
              <a:gd name="connsiteY34" fmla="*/ 1041400 h 3911600"/>
              <a:gd name="connsiteX35" fmla="*/ 3073400 w 3968750"/>
              <a:gd name="connsiteY35" fmla="*/ 1130300 h 3911600"/>
              <a:gd name="connsiteX36" fmla="*/ 3206750 w 3968750"/>
              <a:gd name="connsiteY36" fmla="*/ 1206500 h 3911600"/>
              <a:gd name="connsiteX37" fmla="*/ 3397250 w 3968750"/>
              <a:gd name="connsiteY37" fmla="*/ 1346200 h 3911600"/>
              <a:gd name="connsiteX38" fmla="*/ 3575050 w 3968750"/>
              <a:gd name="connsiteY38" fmla="*/ 1517650 h 3911600"/>
              <a:gd name="connsiteX39" fmla="*/ 3727450 w 3968750"/>
              <a:gd name="connsiteY39" fmla="*/ 1727200 h 3911600"/>
              <a:gd name="connsiteX40" fmla="*/ 3835400 w 3968750"/>
              <a:gd name="connsiteY40" fmla="*/ 1911350 h 3911600"/>
              <a:gd name="connsiteX41" fmla="*/ 3886200 w 3968750"/>
              <a:gd name="connsiteY41" fmla="*/ 2057400 h 3911600"/>
              <a:gd name="connsiteX42" fmla="*/ 3956050 w 3968750"/>
              <a:gd name="connsiteY42" fmla="*/ 2406650 h 3911600"/>
              <a:gd name="connsiteX43" fmla="*/ 3968750 w 3968750"/>
              <a:gd name="connsiteY43" fmla="*/ 2692400 h 3911600"/>
              <a:gd name="connsiteX44" fmla="*/ 3930650 w 3968750"/>
              <a:gd name="connsiteY44" fmla="*/ 2997200 h 3911600"/>
              <a:gd name="connsiteX45" fmla="*/ 3835400 w 3968750"/>
              <a:gd name="connsiteY45" fmla="*/ 3225800 h 3911600"/>
              <a:gd name="connsiteX46" fmla="*/ 3702050 w 3968750"/>
              <a:gd name="connsiteY46" fmla="*/ 3441700 h 3911600"/>
              <a:gd name="connsiteX47" fmla="*/ 3448050 w 3968750"/>
              <a:gd name="connsiteY47" fmla="*/ 3663950 h 3911600"/>
              <a:gd name="connsiteX48" fmla="*/ 3206750 w 3968750"/>
              <a:gd name="connsiteY48" fmla="*/ 3797300 h 3911600"/>
              <a:gd name="connsiteX49" fmla="*/ 3016250 w 3968750"/>
              <a:gd name="connsiteY49" fmla="*/ 3867150 h 3911600"/>
              <a:gd name="connsiteX50" fmla="*/ 2940050 w 3968750"/>
              <a:gd name="connsiteY50" fmla="*/ 3892550 h 3911600"/>
              <a:gd name="connsiteX51" fmla="*/ 2762250 w 3968750"/>
              <a:gd name="connsiteY51" fmla="*/ 3911600 h 3911600"/>
              <a:gd name="connsiteX0" fmla="*/ 2762250 w 3968750"/>
              <a:gd name="connsiteY0" fmla="*/ 3911600 h 3911600"/>
              <a:gd name="connsiteX1" fmla="*/ 2603500 w 3968750"/>
              <a:gd name="connsiteY1" fmla="*/ 3898900 h 3911600"/>
              <a:gd name="connsiteX2" fmla="*/ 2298700 w 3968750"/>
              <a:gd name="connsiteY2" fmla="*/ 3835400 h 3911600"/>
              <a:gd name="connsiteX3" fmla="*/ 2089150 w 3968750"/>
              <a:gd name="connsiteY3" fmla="*/ 3733800 h 3911600"/>
              <a:gd name="connsiteX4" fmla="*/ 1657350 w 3968750"/>
              <a:gd name="connsiteY4" fmla="*/ 3505200 h 3911600"/>
              <a:gd name="connsiteX5" fmla="*/ 1428750 w 3968750"/>
              <a:gd name="connsiteY5" fmla="*/ 3333750 h 3911600"/>
              <a:gd name="connsiteX6" fmla="*/ 1187450 w 3968750"/>
              <a:gd name="connsiteY6" fmla="*/ 3117850 h 3911600"/>
              <a:gd name="connsiteX7" fmla="*/ 914400 w 3968750"/>
              <a:gd name="connsiteY7" fmla="*/ 2819400 h 3911600"/>
              <a:gd name="connsiteX8" fmla="*/ 692150 w 3968750"/>
              <a:gd name="connsiteY8" fmla="*/ 2546350 h 3911600"/>
              <a:gd name="connsiteX9" fmla="*/ 355600 w 3968750"/>
              <a:gd name="connsiteY9" fmla="*/ 2006600 h 3911600"/>
              <a:gd name="connsiteX10" fmla="*/ 152400 w 3968750"/>
              <a:gd name="connsiteY10" fmla="*/ 1600200 h 3911600"/>
              <a:gd name="connsiteX11" fmla="*/ 31750 w 3968750"/>
              <a:gd name="connsiteY11" fmla="*/ 1238250 h 3911600"/>
              <a:gd name="connsiteX12" fmla="*/ 0 w 3968750"/>
              <a:gd name="connsiteY12" fmla="*/ 1028700 h 3911600"/>
              <a:gd name="connsiteX13" fmla="*/ 6350 w 3968750"/>
              <a:gd name="connsiteY13" fmla="*/ 812800 h 3911600"/>
              <a:gd name="connsiteX14" fmla="*/ 44450 w 3968750"/>
              <a:gd name="connsiteY14" fmla="*/ 628650 h 3911600"/>
              <a:gd name="connsiteX15" fmla="*/ 95250 w 3968750"/>
              <a:gd name="connsiteY15" fmla="*/ 469900 h 3911600"/>
              <a:gd name="connsiteX16" fmla="*/ 190500 w 3968750"/>
              <a:gd name="connsiteY16" fmla="*/ 317500 h 3911600"/>
              <a:gd name="connsiteX17" fmla="*/ 292100 w 3968750"/>
              <a:gd name="connsiteY17" fmla="*/ 228600 h 3911600"/>
              <a:gd name="connsiteX18" fmla="*/ 457200 w 3968750"/>
              <a:gd name="connsiteY18" fmla="*/ 107950 h 3911600"/>
              <a:gd name="connsiteX19" fmla="*/ 584200 w 3968750"/>
              <a:gd name="connsiteY19" fmla="*/ 44450 h 3911600"/>
              <a:gd name="connsiteX20" fmla="*/ 666750 w 3968750"/>
              <a:gd name="connsiteY20" fmla="*/ 19050 h 3911600"/>
              <a:gd name="connsiteX21" fmla="*/ 755650 w 3968750"/>
              <a:gd name="connsiteY21" fmla="*/ 0 h 3911600"/>
              <a:gd name="connsiteX22" fmla="*/ 831850 w 3968750"/>
              <a:gd name="connsiteY22" fmla="*/ 12700 h 3911600"/>
              <a:gd name="connsiteX23" fmla="*/ 908050 w 3968750"/>
              <a:gd name="connsiteY23" fmla="*/ 31750 h 3911600"/>
              <a:gd name="connsiteX24" fmla="*/ 1009650 w 3968750"/>
              <a:gd name="connsiteY24" fmla="*/ 82550 h 3911600"/>
              <a:gd name="connsiteX25" fmla="*/ 1149350 w 3968750"/>
              <a:gd name="connsiteY25" fmla="*/ 196850 h 3911600"/>
              <a:gd name="connsiteX26" fmla="*/ 1282700 w 3968750"/>
              <a:gd name="connsiteY26" fmla="*/ 323850 h 3911600"/>
              <a:gd name="connsiteX27" fmla="*/ 1435100 w 3968750"/>
              <a:gd name="connsiteY27" fmla="*/ 501650 h 3911600"/>
              <a:gd name="connsiteX28" fmla="*/ 1612900 w 3968750"/>
              <a:gd name="connsiteY28" fmla="*/ 692150 h 3911600"/>
              <a:gd name="connsiteX29" fmla="*/ 1790700 w 3968750"/>
              <a:gd name="connsiteY29" fmla="*/ 863600 h 3911600"/>
              <a:gd name="connsiteX30" fmla="*/ 1943100 w 3968750"/>
              <a:gd name="connsiteY30" fmla="*/ 933450 h 3911600"/>
              <a:gd name="connsiteX31" fmla="*/ 2063750 w 3968750"/>
              <a:gd name="connsiteY31" fmla="*/ 965200 h 3911600"/>
              <a:gd name="connsiteX32" fmla="*/ 2330450 w 3968750"/>
              <a:gd name="connsiteY32" fmla="*/ 977900 h 3911600"/>
              <a:gd name="connsiteX33" fmla="*/ 2571750 w 3968750"/>
              <a:gd name="connsiteY33" fmla="*/ 1009650 h 3911600"/>
              <a:gd name="connsiteX34" fmla="*/ 2806700 w 3968750"/>
              <a:gd name="connsiteY34" fmla="*/ 1041400 h 3911600"/>
              <a:gd name="connsiteX35" fmla="*/ 3073400 w 3968750"/>
              <a:gd name="connsiteY35" fmla="*/ 1130300 h 3911600"/>
              <a:gd name="connsiteX36" fmla="*/ 3206750 w 3968750"/>
              <a:gd name="connsiteY36" fmla="*/ 1206500 h 3911600"/>
              <a:gd name="connsiteX37" fmla="*/ 3397250 w 3968750"/>
              <a:gd name="connsiteY37" fmla="*/ 1346200 h 3911600"/>
              <a:gd name="connsiteX38" fmla="*/ 3575050 w 3968750"/>
              <a:gd name="connsiteY38" fmla="*/ 1517650 h 3911600"/>
              <a:gd name="connsiteX39" fmla="*/ 3727450 w 3968750"/>
              <a:gd name="connsiteY39" fmla="*/ 1727200 h 3911600"/>
              <a:gd name="connsiteX40" fmla="*/ 3835400 w 3968750"/>
              <a:gd name="connsiteY40" fmla="*/ 1911350 h 3911600"/>
              <a:gd name="connsiteX41" fmla="*/ 3886200 w 3968750"/>
              <a:gd name="connsiteY41" fmla="*/ 2057400 h 3911600"/>
              <a:gd name="connsiteX42" fmla="*/ 3956050 w 3968750"/>
              <a:gd name="connsiteY42" fmla="*/ 2406650 h 3911600"/>
              <a:gd name="connsiteX43" fmla="*/ 3968750 w 3968750"/>
              <a:gd name="connsiteY43" fmla="*/ 2692400 h 3911600"/>
              <a:gd name="connsiteX44" fmla="*/ 3930650 w 3968750"/>
              <a:gd name="connsiteY44" fmla="*/ 2997200 h 3911600"/>
              <a:gd name="connsiteX45" fmla="*/ 3835400 w 3968750"/>
              <a:gd name="connsiteY45" fmla="*/ 3225800 h 3911600"/>
              <a:gd name="connsiteX46" fmla="*/ 3702050 w 3968750"/>
              <a:gd name="connsiteY46" fmla="*/ 3441700 h 3911600"/>
              <a:gd name="connsiteX47" fmla="*/ 3448050 w 3968750"/>
              <a:gd name="connsiteY47" fmla="*/ 3663950 h 3911600"/>
              <a:gd name="connsiteX48" fmla="*/ 3206750 w 3968750"/>
              <a:gd name="connsiteY48" fmla="*/ 3797300 h 3911600"/>
              <a:gd name="connsiteX49" fmla="*/ 3016250 w 3968750"/>
              <a:gd name="connsiteY49" fmla="*/ 3867150 h 3911600"/>
              <a:gd name="connsiteX50" fmla="*/ 2940050 w 3968750"/>
              <a:gd name="connsiteY50" fmla="*/ 3892550 h 3911600"/>
              <a:gd name="connsiteX51" fmla="*/ 2762250 w 3968750"/>
              <a:gd name="connsiteY51" fmla="*/ 3911600 h 3911600"/>
              <a:gd name="connsiteX0" fmla="*/ 2762250 w 3968750"/>
              <a:gd name="connsiteY0" fmla="*/ 3911600 h 3911600"/>
              <a:gd name="connsiteX1" fmla="*/ 2603500 w 3968750"/>
              <a:gd name="connsiteY1" fmla="*/ 3898900 h 3911600"/>
              <a:gd name="connsiteX2" fmla="*/ 2298700 w 3968750"/>
              <a:gd name="connsiteY2" fmla="*/ 3835400 h 3911600"/>
              <a:gd name="connsiteX3" fmla="*/ 2089150 w 3968750"/>
              <a:gd name="connsiteY3" fmla="*/ 3733800 h 3911600"/>
              <a:gd name="connsiteX4" fmla="*/ 1657350 w 3968750"/>
              <a:gd name="connsiteY4" fmla="*/ 3505200 h 3911600"/>
              <a:gd name="connsiteX5" fmla="*/ 1428750 w 3968750"/>
              <a:gd name="connsiteY5" fmla="*/ 3333750 h 3911600"/>
              <a:gd name="connsiteX6" fmla="*/ 1187450 w 3968750"/>
              <a:gd name="connsiteY6" fmla="*/ 3117850 h 3911600"/>
              <a:gd name="connsiteX7" fmla="*/ 914400 w 3968750"/>
              <a:gd name="connsiteY7" fmla="*/ 2819400 h 3911600"/>
              <a:gd name="connsiteX8" fmla="*/ 692150 w 3968750"/>
              <a:gd name="connsiteY8" fmla="*/ 2546350 h 3911600"/>
              <a:gd name="connsiteX9" fmla="*/ 355600 w 3968750"/>
              <a:gd name="connsiteY9" fmla="*/ 2006600 h 3911600"/>
              <a:gd name="connsiteX10" fmla="*/ 152400 w 3968750"/>
              <a:gd name="connsiteY10" fmla="*/ 1600200 h 3911600"/>
              <a:gd name="connsiteX11" fmla="*/ 31750 w 3968750"/>
              <a:gd name="connsiteY11" fmla="*/ 1238250 h 3911600"/>
              <a:gd name="connsiteX12" fmla="*/ 0 w 3968750"/>
              <a:gd name="connsiteY12" fmla="*/ 1028700 h 3911600"/>
              <a:gd name="connsiteX13" fmla="*/ 6350 w 3968750"/>
              <a:gd name="connsiteY13" fmla="*/ 812800 h 3911600"/>
              <a:gd name="connsiteX14" fmla="*/ 44450 w 3968750"/>
              <a:gd name="connsiteY14" fmla="*/ 628650 h 3911600"/>
              <a:gd name="connsiteX15" fmla="*/ 95250 w 3968750"/>
              <a:gd name="connsiteY15" fmla="*/ 469900 h 3911600"/>
              <a:gd name="connsiteX16" fmla="*/ 190500 w 3968750"/>
              <a:gd name="connsiteY16" fmla="*/ 317500 h 3911600"/>
              <a:gd name="connsiteX17" fmla="*/ 292100 w 3968750"/>
              <a:gd name="connsiteY17" fmla="*/ 228600 h 3911600"/>
              <a:gd name="connsiteX18" fmla="*/ 457200 w 3968750"/>
              <a:gd name="connsiteY18" fmla="*/ 107950 h 3911600"/>
              <a:gd name="connsiteX19" fmla="*/ 584200 w 3968750"/>
              <a:gd name="connsiteY19" fmla="*/ 44450 h 3911600"/>
              <a:gd name="connsiteX20" fmla="*/ 666750 w 3968750"/>
              <a:gd name="connsiteY20" fmla="*/ 19050 h 3911600"/>
              <a:gd name="connsiteX21" fmla="*/ 755650 w 3968750"/>
              <a:gd name="connsiteY21" fmla="*/ 0 h 3911600"/>
              <a:gd name="connsiteX22" fmla="*/ 831850 w 3968750"/>
              <a:gd name="connsiteY22" fmla="*/ 12700 h 3911600"/>
              <a:gd name="connsiteX23" fmla="*/ 908050 w 3968750"/>
              <a:gd name="connsiteY23" fmla="*/ 31750 h 3911600"/>
              <a:gd name="connsiteX24" fmla="*/ 1009650 w 3968750"/>
              <a:gd name="connsiteY24" fmla="*/ 82550 h 3911600"/>
              <a:gd name="connsiteX25" fmla="*/ 1149350 w 3968750"/>
              <a:gd name="connsiteY25" fmla="*/ 196850 h 3911600"/>
              <a:gd name="connsiteX26" fmla="*/ 1282700 w 3968750"/>
              <a:gd name="connsiteY26" fmla="*/ 323850 h 3911600"/>
              <a:gd name="connsiteX27" fmla="*/ 1435100 w 3968750"/>
              <a:gd name="connsiteY27" fmla="*/ 501650 h 3911600"/>
              <a:gd name="connsiteX28" fmla="*/ 1612900 w 3968750"/>
              <a:gd name="connsiteY28" fmla="*/ 692150 h 3911600"/>
              <a:gd name="connsiteX29" fmla="*/ 1790700 w 3968750"/>
              <a:gd name="connsiteY29" fmla="*/ 863600 h 3911600"/>
              <a:gd name="connsiteX30" fmla="*/ 1943100 w 3968750"/>
              <a:gd name="connsiteY30" fmla="*/ 933450 h 3911600"/>
              <a:gd name="connsiteX31" fmla="*/ 2063750 w 3968750"/>
              <a:gd name="connsiteY31" fmla="*/ 965200 h 3911600"/>
              <a:gd name="connsiteX32" fmla="*/ 2330450 w 3968750"/>
              <a:gd name="connsiteY32" fmla="*/ 977900 h 3911600"/>
              <a:gd name="connsiteX33" fmla="*/ 2571750 w 3968750"/>
              <a:gd name="connsiteY33" fmla="*/ 1009650 h 3911600"/>
              <a:gd name="connsiteX34" fmla="*/ 2806700 w 3968750"/>
              <a:gd name="connsiteY34" fmla="*/ 1041400 h 3911600"/>
              <a:gd name="connsiteX35" fmla="*/ 3073400 w 3968750"/>
              <a:gd name="connsiteY35" fmla="*/ 1130300 h 3911600"/>
              <a:gd name="connsiteX36" fmla="*/ 3206750 w 3968750"/>
              <a:gd name="connsiteY36" fmla="*/ 1206500 h 3911600"/>
              <a:gd name="connsiteX37" fmla="*/ 3397250 w 3968750"/>
              <a:gd name="connsiteY37" fmla="*/ 1346200 h 3911600"/>
              <a:gd name="connsiteX38" fmla="*/ 3575050 w 3968750"/>
              <a:gd name="connsiteY38" fmla="*/ 1517650 h 3911600"/>
              <a:gd name="connsiteX39" fmla="*/ 3727450 w 3968750"/>
              <a:gd name="connsiteY39" fmla="*/ 1727200 h 3911600"/>
              <a:gd name="connsiteX40" fmla="*/ 3835400 w 3968750"/>
              <a:gd name="connsiteY40" fmla="*/ 1911350 h 3911600"/>
              <a:gd name="connsiteX41" fmla="*/ 3886200 w 3968750"/>
              <a:gd name="connsiteY41" fmla="*/ 2057400 h 3911600"/>
              <a:gd name="connsiteX42" fmla="*/ 3956050 w 3968750"/>
              <a:gd name="connsiteY42" fmla="*/ 2406650 h 3911600"/>
              <a:gd name="connsiteX43" fmla="*/ 3968750 w 3968750"/>
              <a:gd name="connsiteY43" fmla="*/ 2692400 h 3911600"/>
              <a:gd name="connsiteX44" fmla="*/ 3930650 w 3968750"/>
              <a:gd name="connsiteY44" fmla="*/ 2997200 h 3911600"/>
              <a:gd name="connsiteX45" fmla="*/ 3835400 w 3968750"/>
              <a:gd name="connsiteY45" fmla="*/ 3225800 h 3911600"/>
              <a:gd name="connsiteX46" fmla="*/ 3702050 w 3968750"/>
              <a:gd name="connsiteY46" fmla="*/ 3441700 h 3911600"/>
              <a:gd name="connsiteX47" fmla="*/ 2924175 w 3968750"/>
              <a:gd name="connsiteY47" fmla="*/ 3063875 h 3911600"/>
              <a:gd name="connsiteX48" fmla="*/ 3206750 w 3968750"/>
              <a:gd name="connsiteY48" fmla="*/ 3797300 h 3911600"/>
              <a:gd name="connsiteX49" fmla="*/ 3016250 w 3968750"/>
              <a:gd name="connsiteY49" fmla="*/ 3867150 h 3911600"/>
              <a:gd name="connsiteX50" fmla="*/ 2940050 w 3968750"/>
              <a:gd name="connsiteY50" fmla="*/ 3892550 h 3911600"/>
              <a:gd name="connsiteX51" fmla="*/ 2762250 w 3968750"/>
              <a:gd name="connsiteY51" fmla="*/ 3911600 h 3911600"/>
              <a:gd name="connsiteX0" fmla="*/ 2762250 w 3968750"/>
              <a:gd name="connsiteY0" fmla="*/ 3911600 h 3911600"/>
              <a:gd name="connsiteX1" fmla="*/ 2603500 w 3968750"/>
              <a:gd name="connsiteY1" fmla="*/ 3898900 h 3911600"/>
              <a:gd name="connsiteX2" fmla="*/ 2298700 w 3968750"/>
              <a:gd name="connsiteY2" fmla="*/ 3835400 h 3911600"/>
              <a:gd name="connsiteX3" fmla="*/ 2089150 w 3968750"/>
              <a:gd name="connsiteY3" fmla="*/ 3733800 h 3911600"/>
              <a:gd name="connsiteX4" fmla="*/ 1657350 w 3968750"/>
              <a:gd name="connsiteY4" fmla="*/ 3505200 h 3911600"/>
              <a:gd name="connsiteX5" fmla="*/ 1428750 w 3968750"/>
              <a:gd name="connsiteY5" fmla="*/ 3333750 h 3911600"/>
              <a:gd name="connsiteX6" fmla="*/ 1187450 w 3968750"/>
              <a:gd name="connsiteY6" fmla="*/ 3117850 h 3911600"/>
              <a:gd name="connsiteX7" fmla="*/ 914400 w 3968750"/>
              <a:gd name="connsiteY7" fmla="*/ 2819400 h 3911600"/>
              <a:gd name="connsiteX8" fmla="*/ 692150 w 3968750"/>
              <a:gd name="connsiteY8" fmla="*/ 2546350 h 3911600"/>
              <a:gd name="connsiteX9" fmla="*/ 355600 w 3968750"/>
              <a:gd name="connsiteY9" fmla="*/ 2006600 h 3911600"/>
              <a:gd name="connsiteX10" fmla="*/ 152400 w 3968750"/>
              <a:gd name="connsiteY10" fmla="*/ 1600200 h 3911600"/>
              <a:gd name="connsiteX11" fmla="*/ 31750 w 3968750"/>
              <a:gd name="connsiteY11" fmla="*/ 1238250 h 3911600"/>
              <a:gd name="connsiteX12" fmla="*/ 0 w 3968750"/>
              <a:gd name="connsiteY12" fmla="*/ 1028700 h 3911600"/>
              <a:gd name="connsiteX13" fmla="*/ 6350 w 3968750"/>
              <a:gd name="connsiteY13" fmla="*/ 812800 h 3911600"/>
              <a:gd name="connsiteX14" fmla="*/ 44450 w 3968750"/>
              <a:gd name="connsiteY14" fmla="*/ 628650 h 3911600"/>
              <a:gd name="connsiteX15" fmla="*/ 95250 w 3968750"/>
              <a:gd name="connsiteY15" fmla="*/ 469900 h 3911600"/>
              <a:gd name="connsiteX16" fmla="*/ 190500 w 3968750"/>
              <a:gd name="connsiteY16" fmla="*/ 317500 h 3911600"/>
              <a:gd name="connsiteX17" fmla="*/ 292100 w 3968750"/>
              <a:gd name="connsiteY17" fmla="*/ 228600 h 3911600"/>
              <a:gd name="connsiteX18" fmla="*/ 457200 w 3968750"/>
              <a:gd name="connsiteY18" fmla="*/ 107950 h 3911600"/>
              <a:gd name="connsiteX19" fmla="*/ 584200 w 3968750"/>
              <a:gd name="connsiteY19" fmla="*/ 44450 h 3911600"/>
              <a:gd name="connsiteX20" fmla="*/ 666750 w 3968750"/>
              <a:gd name="connsiteY20" fmla="*/ 19050 h 3911600"/>
              <a:gd name="connsiteX21" fmla="*/ 755650 w 3968750"/>
              <a:gd name="connsiteY21" fmla="*/ 0 h 3911600"/>
              <a:gd name="connsiteX22" fmla="*/ 831850 w 3968750"/>
              <a:gd name="connsiteY22" fmla="*/ 12700 h 3911600"/>
              <a:gd name="connsiteX23" fmla="*/ 908050 w 3968750"/>
              <a:gd name="connsiteY23" fmla="*/ 31750 h 3911600"/>
              <a:gd name="connsiteX24" fmla="*/ 1009650 w 3968750"/>
              <a:gd name="connsiteY24" fmla="*/ 82550 h 3911600"/>
              <a:gd name="connsiteX25" fmla="*/ 1149350 w 3968750"/>
              <a:gd name="connsiteY25" fmla="*/ 196850 h 3911600"/>
              <a:gd name="connsiteX26" fmla="*/ 1282700 w 3968750"/>
              <a:gd name="connsiteY26" fmla="*/ 323850 h 3911600"/>
              <a:gd name="connsiteX27" fmla="*/ 1435100 w 3968750"/>
              <a:gd name="connsiteY27" fmla="*/ 501650 h 3911600"/>
              <a:gd name="connsiteX28" fmla="*/ 1612900 w 3968750"/>
              <a:gd name="connsiteY28" fmla="*/ 692150 h 3911600"/>
              <a:gd name="connsiteX29" fmla="*/ 1790700 w 3968750"/>
              <a:gd name="connsiteY29" fmla="*/ 863600 h 3911600"/>
              <a:gd name="connsiteX30" fmla="*/ 1943100 w 3968750"/>
              <a:gd name="connsiteY30" fmla="*/ 933450 h 3911600"/>
              <a:gd name="connsiteX31" fmla="*/ 2063750 w 3968750"/>
              <a:gd name="connsiteY31" fmla="*/ 965200 h 3911600"/>
              <a:gd name="connsiteX32" fmla="*/ 2330450 w 3968750"/>
              <a:gd name="connsiteY32" fmla="*/ 977900 h 3911600"/>
              <a:gd name="connsiteX33" fmla="*/ 2571750 w 3968750"/>
              <a:gd name="connsiteY33" fmla="*/ 1009650 h 3911600"/>
              <a:gd name="connsiteX34" fmla="*/ 2806700 w 3968750"/>
              <a:gd name="connsiteY34" fmla="*/ 1041400 h 3911600"/>
              <a:gd name="connsiteX35" fmla="*/ 3073400 w 3968750"/>
              <a:gd name="connsiteY35" fmla="*/ 1130300 h 3911600"/>
              <a:gd name="connsiteX36" fmla="*/ 3206750 w 3968750"/>
              <a:gd name="connsiteY36" fmla="*/ 1206500 h 3911600"/>
              <a:gd name="connsiteX37" fmla="*/ 3397250 w 3968750"/>
              <a:gd name="connsiteY37" fmla="*/ 1346200 h 3911600"/>
              <a:gd name="connsiteX38" fmla="*/ 3575050 w 3968750"/>
              <a:gd name="connsiteY38" fmla="*/ 1517650 h 3911600"/>
              <a:gd name="connsiteX39" fmla="*/ 3727450 w 3968750"/>
              <a:gd name="connsiteY39" fmla="*/ 1727200 h 3911600"/>
              <a:gd name="connsiteX40" fmla="*/ 3835400 w 3968750"/>
              <a:gd name="connsiteY40" fmla="*/ 1911350 h 3911600"/>
              <a:gd name="connsiteX41" fmla="*/ 3886200 w 3968750"/>
              <a:gd name="connsiteY41" fmla="*/ 2057400 h 3911600"/>
              <a:gd name="connsiteX42" fmla="*/ 3956050 w 3968750"/>
              <a:gd name="connsiteY42" fmla="*/ 2406650 h 3911600"/>
              <a:gd name="connsiteX43" fmla="*/ 3968750 w 3968750"/>
              <a:gd name="connsiteY43" fmla="*/ 2692400 h 3911600"/>
              <a:gd name="connsiteX44" fmla="*/ 3930650 w 3968750"/>
              <a:gd name="connsiteY44" fmla="*/ 2997200 h 3911600"/>
              <a:gd name="connsiteX45" fmla="*/ 3835400 w 3968750"/>
              <a:gd name="connsiteY45" fmla="*/ 3225800 h 3911600"/>
              <a:gd name="connsiteX46" fmla="*/ 3844925 w 3968750"/>
              <a:gd name="connsiteY46" fmla="*/ 2155825 h 3911600"/>
              <a:gd name="connsiteX47" fmla="*/ 2924175 w 3968750"/>
              <a:gd name="connsiteY47" fmla="*/ 3063875 h 3911600"/>
              <a:gd name="connsiteX48" fmla="*/ 3206750 w 3968750"/>
              <a:gd name="connsiteY48" fmla="*/ 3797300 h 3911600"/>
              <a:gd name="connsiteX49" fmla="*/ 3016250 w 3968750"/>
              <a:gd name="connsiteY49" fmla="*/ 3867150 h 3911600"/>
              <a:gd name="connsiteX50" fmla="*/ 2940050 w 3968750"/>
              <a:gd name="connsiteY50" fmla="*/ 3892550 h 3911600"/>
              <a:gd name="connsiteX51" fmla="*/ 2762250 w 3968750"/>
              <a:gd name="connsiteY51" fmla="*/ 3911600 h 3911600"/>
              <a:gd name="connsiteX0" fmla="*/ 2762250 w 3968750"/>
              <a:gd name="connsiteY0" fmla="*/ 3911600 h 3911600"/>
              <a:gd name="connsiteX1" fmla="*/ 2603500 w 3968750"/>
              <a:gd name="connsiteY1" fmla="*/ 3898900 h 3911600"/>
              <a:gd name="connsiteX2" fmla="*/ 2298700 w 3968750"/>
              <a:gd name="connsiteY2" fmla="*/ 3835400 h 3911600"/>
              <a:gd name="connsiteX3" fmla="*/ 2089150 w 3968750"/>
              <a:gd name="connsiteY3" fmla="*/ 3733800 h 3911600"/>
              <a:gd name="connsiteX4" fmla="*/ 1657350 w 3968750"/>
              <a:gd name="connsiteY4" fmla="*/ 3505200 h 3911600"/>
              <a:gd name="connsiteX5" fmla="*/ 1428750 w 3968750"/>
              <a:gd name="connsiteY5" fmla="*/ 3333750 h 3911600"/>
              <a:gd name="connsiteX6" fmla="*/ 1187450 w 3968750"/>
              <a:gd name="connsiteY6" fmla="*/ 3117850 h 3911600"/>
              <a:gd name="connsiteX7" fmla="*/ 914400 w 3968750"/>
              <a:gd name="connsiteY7" fmla="*/ 2819400 h 3911600"/>
              <a:gd name="connsiteX8" fmla="*/ 692150 w 3968750"/>
              <a:gd name="connsiteY8" fmla="*/ 2546350 h 3911600"/>
              <a:gd name="connsiteX9" fmla="*/ 355600 w 3968750"/>
              <a:gd name="connsiteY9" fmla="*/ 2006600 h 3911600"/>
              <a:gd name="connsiteX10" fmla="*/ 152400 w 3968750"/>
              <a:gd name="connsiteY10" fmla="*/ 1600200 h 3911600"/>
              <a:gd name="connsiteX11" fmla="*/ 31750 w 3968750"/>
              <a:gd name="connsiteY11" fmla="*/ 1238250 h 3911600"/>
              <a:gd name="connsiteX12" fmla="*/ 0 w 3968750"/>
              <a:gd name="connsiteY12" fmla="*/ 1028700 h 3911600"/>
              <a:gd name="connsiteX13" fmla="*/ 6350 w 3968750"/>
              <a:gd name="connsiteY13" fmla="*/ 812800 h 3911600"/>
              <a:gd name="connsiteX14" fmla="*/ 44450 w 3968750"/>
              <a:gd name="connsiteY14" fmla="*/ 628650 h 3911600"/>
              <a:gd name="connsiteX15" fmla="*/ 95250 w 3968750"/>
              <a:gd name="connsiteY15" fmla="*/ 469900 h 3911600"/>
              <a:gd name="connsiteX16" fmla="*/ 190500 w 3968750"/>
              <a:gd name="connsiteY16" fmla="*/ 317500 h 3911600"/>
              <a:gd name="connsiteX17" fmla="*/ 292100 w 3968750"/>
              <a:gd name="connsiteY17" fmla="*/ 228600 h 3911600"/>
              <a:gd name="connsiteX18" fmla="*/ 457200 w 3968750"/>
              <a:gd name="connsiteY18" fmla="*/ 107950 h 3911600"/>
              <a:gd name="connsiteX19" fmla="*/ 584200 w 3968750"/>
              <a:gd name="connsiteY19" fmla="*/ 44450 h 3911600"/>
              <a:gd name="connsiteX20" fmla="*/ 666750 w 3968750"/>
              <a:gd name="connsiteY20" fmla="*/ 19050 h 3911600"/>
              <a:gd name="connsiteX21" fmla="*/ 755650 w 3968750"/>
              <a:gd name="connsiteY21" fmla="*/ 0 h 3911600"/>
              <a:gd name="connsiteX22" fmla="*/ 831850 w 3968750"/>
              <a:gd name="connsiteY22" fmla="*/ 12700 h 3911600"/>
              <a:gd name="connsiteX23" fmla="*/ 908050 w 3968750"/>
              <a:gd name="connsiteY23" fmla="*/ 31750 h 3911600"/>
              <a:gd name="connsiteX24" fmla="*/ 1009650 w 3968750"/>
              <a:gd name="connsiteY24" fmla="*/ 82550 h 3911600"/>
              <a:gd name="connsiteX25" fmla="*/ 1149350 w 3968750"/>
              <a:gd name="connsiteY25" fmla="*/ 196850 h 3911600"/>
              <a:gd name="connsiteX26" fmla="*/ 1282700 w 3968750"/>
              <a:gd name="connsiteY26" fmla="*/ 323850 h 3911600"/>
              <a:gd name="connsiteX27" fmla="*/ 1435100 w 3968750"/>
              <a:gd name="connsiteY27" fmla="*/ 501650 h 3911600"/>
              <a:gd name="connsiteX28" fmla="*/ 1612900 w 3968750"/>
              <a:gd name="connsiteY28" fmla="*/ 692150 h 3911600"/>
              <a:gd name="connsiteX29" fmla="*/ 1790700 w 3968750"/>
              <a:gd name="connsiteY29" fmla="*/ 863600 h 3911600"/>
              <a:gd name="connsiteX30" fmla="*/ 1943100 w 3968750"/>
              <a:gd name="connsiteY30" fmla="*/ 933450 h 3911600"/>
              <a:gd name="connsiteX31" fmla="*/ 2063750 w 3968750"/>
              <a:gd name="connsiteY31" fmla="*/ 965200 h 3911600"/>
              <a:gd name="connsiteX32" fmla="*/ 2330450 w 3968750"/>
              <a:gd name="connsiteY32" fmla="*/ 977900 h 3911600"/>
              <a:gd name="connsiteX33" fmla="*/ 2571750 w 3968750"/>
              <a:gd name="connsiteY33" fmla="*/ 1009650 h 3911600"/>
              <a:gd name="connsiteX34" fmla="*/ 2806700 w 3968750"/>
              <a:gd name="connsiteY34" fmla="*/ 1041400 h 3911600"/>
              <a:gd name="connsiteX35" fmla="*/ 3073400 w 3968750"/>
              <a:gd name="connsiteY35" fmla="*/ 1130300 h 3911600"/>
              <a:gd name="connsiteX36" fmla="*/ 3206750 w 3968750"/>
              <a:gd name="connsiteY36" fmla="*/ 1206500 h 3911600"/>
              <a:gd name="connsiteX37" fmla="*/ 3397250 w 3968750"/>
              <a:gd name="connsiteY37" fmla="*/ 1346200 h 3911600"/>
              <a:gd name="connsiteX38" fmla="*/ 3575050 w 3968750"/>
              <a:gd name="connsiteY38" fmla="*/ 1517650 h 3911600"/>
              <a:gd name="connsiteX39" fmla="*/ 3727450 w 3968750"/>
              <a:gd name="connsiteY39" fmla="*/ 1727200 h 3911600"/>
              <a:gd name="connsiteX40" fmla="*/ 3835400 w 3968750"/>
              <a:gd name="connsiteY40" fmla="*/ 1911350 h 3911600"/>
              <a:gd name="connsiteX41" fmla="*/ 3886200 w 3968750"/>
              <a:gd name="connsiteY41" fmla="*/ 2057400 h 3911600"/>
              <a:gd name="connsiteX42" fmla="*/ 3968750 w 3968750"/>
              <a:gd name="connsiteY42" fmla="*/ 2692400 h 3911600"/>
              <a:gd name="connsiteX43" fmla="*/ 3930650 w 3968750"/>
              <a:gd name="connsiteY43" fmla="*/ 2997200 h 3911600"/>
              <a:gd name="connsiteX44" fmla="*/ 3835400 w 3968750"/>
              <a:gd name="connsiteY44" fmla="*/ 3225800 h 3911600"/>
              <a:gd name="connsiteX45" fmla="*/ 3844925 w 3968750"/>
              <a:gd name="connsiteY45" fmla="*/ 2155825 h 3911600"/>
              <a:gd name="connsiteX46" fmla="*/ 2924175 w 3968750"/>
              <a:gd name="connsiteY46" fmla="*/ 3063875 h 3911600"/>
              <a:gd name="connsiteX47" fmla="*/ 3206750 w 3968750"/>
              <a:gd name="connsiteY47" fmla="*/ 3797300 h 3911600"/>
              <a:gd name="connsiteX48" fmla="*/ 3016250 w 3968750"/>
              <a:gd name="connsiteY48" fmla="*/ 3867150 h 3911600"/>
              <a:gd name="connsiteX49" fmla="*/ 2940050 w 3968750"/>
              <a:gd name="connsiteY49" fmla="*/ 3892550 h 3911600"/>
              <a:gd name="connsiteX50" fmla="*/ 2762250 w 3968750"/>
              <a:gd name="connsiteY50" fmla="*/ 3911600 h 3911600"/>
              <a:gd name="connsiteX0" fmla="*/ 2762250 w 3930650"/>
              <a:gd name="connsiteY0" fmla="*/ 3911600 h 3911600"/>
              <a:gd name="connsiteX1" fmla="*/ 2603500 w 3930650"/>
              <a:gd name="connsiteY1" fmla="*/ 3898900 h 3911600"/>
              <a:gd name="connsiteX2" fmla="*/ 2298700 w 3930650"/>
              <a:gd name="connsiteY2" fmla="*/ 3835400 h 3911600"/>
              <a:gd name="connsiteX3" fmla="*/ 2089150 w 3930650"/>
              <a:gd name="connsiteY3" fmla="*/ 3733800 h 3911600"/>
              <a:gd name="connsiteX4" fmla="*/ 1657350 w 3930650"/>
              <a:gd name="connsiteY4" fmla="*/ 3505200 h 3911600"/>
              <a:gd name="connsiteX5" fmla="*/ 1428750 w 3930650"/>
              <a:gd name="connsiteY5" fmla="*/ 3333750 h 3911600"/>
              <a:gd name="connsiteX6" fmla="*/ 1187450 w 3930650"/>
              <a:gd name="connsiteY6" fmla="*/ 3117850 h 3911600"/>
              <a:gd name="connsiteX7" fmla="*/ 914400 w 3930650"/>
              <a:gd name="connsiteY7" fmla="*/ 2819400 h 3911600"/>
              <a:gd name="connsiteX8" fmla="*/ 692150 w 3930650"/>
              <a:gd name="connsiteY8" fmla="*/ 2546350 h 3911600"/>
              <a:gd name="connsiteX9" fmla="*/ 355600 w 3930650"/>
              <a:gd name="connsiteY9" fmla="*/ 2006600 h 3911600"/>
              <a:gd name="connsiteX10" fmla="*/ 152400 w 3930650"/>
              <a:gd name="connsiteY10" fmla="*/ 1600200 h 3911600"/>
              <a:gd name="connsiteX11" fmla="*/ 31750 w 3930650"/>
              <a:gd name="connsiteY11" fmla="*/ 1238250 h 3911600"/>
              <a:gd name="connsiteX12" fmla="*/ 0 w 3930650"/>
              <a:gd name="connsiteY12" fmla="*/ 1028700 h 3911600"/>
              <a:gd name="connsiteX13" fmla="*/ 6350 w 3930650"/>
              <a:gd name="connsiteY13" fmla="*/ 812800 h 3911600"/>
              <a:gd name="connsiteX14" fmla="*/ 44450 w 3930650"/>
              <a:gd name="connsiteY14" fmla="*/ 628650 h 3911600"/>
              <a:gd name="connsiteX15" fmla="*/ 95250 w 3930650"/>
              <a:gd name="connsiteY15" fmla="*/ 469900 h 3911600"/>
              <a:gd name="connsiteX16" fmla="*/ 190500 w 3930650"/>
              <a:gd name="connsiteY16" fmla="*/ 317500 h 3911600"/>
              <a:gd name="connsiteX17" fmla="*/ 292100 w 3930650"/>
              <a:gd name="connsiteY17" fmla="*/ 228600 h 3911600"/>
              <a:gd name="connsiteX18" fmla="*/ 457200 w 3930650"/>
              <a:gd name="connsiteY18" fmla="*/ 107950 h 3911600"/>
              <a:gd name="connsiteX19" fmla="*/ 584200 w 3930650"/>
              <a:gd name="connsiteY19" fmla="*/ 44450 h 3911600"/>
              <a:gd name="connsiteX20" fmla="*/ 666750 w 3930650"/>
              <a:gd name="connsiteY20" fmla="*/ 19050 h 3911600"/>
              <a:gd name="connsiteX21" fmla="*/ 755650 w 3930650"/>
              <a:gd name="connsiteY21" fmla="*/ 0 h 3911600"/>
              <a:gd name="connsiteX22" fmla="*/ 831850 w 3930650"/>
              <a:gd name="connsiteY22" fmla="*/ 12700 h 3911600"/>
              <a:gd name="connsiteX23" fmla="*/ 908050 w 3930650"/>
              <a:gd name="connsiteY23" fmla="*/ 31750 h 3911600"/>
              <a:gd name="connsiteX24" fmla="*/ 1009650 w 3930650"/>
              <a:gd name="connsiteY24" fmla="*/ 82550 h 3911600"/>
              <a:gd name="connsiteX25" fmla="*/ 1149350 w 3930650"/>
              <a:gd name="connsiteY25" fmla="*/ 196850 h 3911600"/>
              <a:gd name="connsiteX26" fmla="*/ 1282700 w 3930650"/>
              <a:gd name="connsiteY26" fmla="*/ 323850 h 3911600"/>
              <a:gd name="connsiteX27" fmla="*/ 1435100 w 3930650"/>
              <a:gd name="connsiteY27" fmla="*/ 501650 h 3911600"/>
              <a:gd name="connsiteX28" fmla="*/ 1612900 w 3930650"/>
              <a:gd name="connsiteY28" fmla="*/ 692150 h 3911600"/>
              <a:gd name="connsiteX29" fmla="*/ 1790700 w 3930650"/>
              <a:gd name="connsiteY29" fmla="*/ 863600 h 3911600"/>
              <a:gd name="connsiteX30" fmla="*/ 1943100 w 3930650"/>
              <a:gd name="connsiteY30" fmla="*/ 933450 h 3911600"/>
              <a:gd name="connsiteX31" fmla="*/ 2063750 w 3930650"/>
              <a:gd name="connsiteY31" fmla="*/ 965200 h 3911600"/>
              <a:gd name="connsiteX32" fmla="*/ 2330450 w 3930650"/>
              <a:gd name="connsiteY32" fmla="*/ 977900 h 3911600"/>
              <a:gd name="connsiteX33" fmla="*/ 2571750 w 3930650"/>
              <a:gd name="connsiteY33" fmla="*/ 1009650 h 3911600"/>
              <a:gd name="connsiteX34" fmla="*/ 2806700 w 3930650"/>
              <a:gd name="connsiteY34" fmla="*/ 1041400 h 3911600"/>
              <a:gd name="connsiteX35" fmla="*/ 3073400 w 3930650"/>
              <a:gd name="connsiteY35" fmla="*/ 1130300 h 3911600"/>
              <a:gd name="connsiteX36" fmla="*/ 3206750 w 3930650"/>
              <a:gd name="connsiteY36" fmla="*/ 1206500 h 3911600"/>
              <a:gd name="connsiteX37" fmla="*/ 3397250 w 3930650"/>
              <a:gd name="connsiteY37" fmla="*/ 1346200 h 3911600"/>
              <a:gd name="connsiteX38" fmla="*/ 3575050 w 3930650"/>
              <a:gd name="connsiteY38" fmla="*/ 1517650 h 3911600"/>
              <a:gd name="connsiteX39" fmla="*/ 3727450 w 3930650"/>
              <a:gd name="connsiteY39" fmla="*/ 1727200 h 3911600"/>
              <a:gd name="connsiteX40" fmla="*/ 3835400 w 3930650"/>
              <a:gd name="connsiteY40" fmla="*/ 1911350 h 3911600"/>
              <a:gd name="connsiteX41" fmla="*/ 3886200 w 3930650"/>
              <a:gd name="connsiteY41" fmla="*/ 2057400 h 3911600"/>
              <a:gd name="connsiteX42" fmla="*/ 3930650 w 3930650"/>
              <a:gd name="connsiteY42" fmla="*/ 2997200 h 3911600"/>
              <a:gd name="connsiteX43" fmla="*/ 3835400 w 3930650"/>
              <a:gd name="connsiteY43" fmla="*/ 3225800 h 3911600"/>
              <a:gd name="connsiteX44" fmla="*/ 3844925 w 3930650"/>
              <a:gd name="connsiteY44" fmla="*/ 2155825 h 3911600"/>
              <a:gd name="connsiteX45" fmla="*/ 2924175 w 3930650"/>
              <a:gd name="connsiteY45" fmla="*/ 3063875 h 3911600"/>
              <a:gd name="connsiteX46" fmla="*/ 3206750 w 3930650"/>
              <a:gd name="connsiteY46" fmla="*/ 3797300 h 3911600"/>
              <a:gd name="connsiteX47" fmla="*/ 3016250 w 3930650"/>
              <a:gd name="connsiteY47" fmla="*/ 3867150 h 3911600"/>
              <a:gd name="connsiteX48" fmla="*/ 2940050 w 3930650"/>
              <a:gd name="connsiteY48" fmla="*/ 3892550 h 3911600"/>
              <a:gd name="connsiteX49" fmla="*/ 2762250 w 3930650"/>
              <a:gd name="connsiteY49" fmla="*/ 3911600 h 3911600"/>
              <a:gd name="connsiteX0" fmla="*/ 2762250 w 3886200"/>
              <a:gd name="connsiteY0" fmla="*/ 3911600 h 3911600"/>
              <a:gd name="connsiteX1" fmla="*/ 2603500 w 3886200"/>
              <a:gd name="connsiteY1" fmla="*/ 3898900 h 3911600"/>
              <a:gd name="connsiteX2" fmla="*/ 2298700 w 3886200"/>
              <a:gd name="connsiteY2" fmla="*/ 3835400 h 3911600"/>
              <a:gd name="connsiteX3" fmla="*/ 2089150 w 3886200"/>
              <a:gd name="connsiteY3" fmla="*/ 3733800 h 3911600"/>
              <a:gd name="connsiteX4" fmla="*/ 1657350 w 3886200"/>
              <a:gd name="connsiteY4" fmla="*/ 3505200 h 3911600"/>
              <a:gd name="connsiteX5" fmla="*/ 1428750 w 3886200"/>
              <a:gd name="connsiteY5" fmla="*/ 3333750 h 3911600"/>
              <a:gd name="connsiteX6" fmla="*/ 1187450 w 3886200"/>
              <a:gd name="connsiteY6" fmla="*/ 3117850 h 3911600"/>
              <a:gd name="connsiteX7" fmla="*/ 914400 w 3886200"/>
              <a:gd name="connsiteY7" fmla="*/ 2819400 h 3911600"/>
              <a:gd name="connsiteX8" fmla="*/ 692150 w 3886200"/>
              <a:gd name="connsiteY8" fmla="*/ 2546350 h 3911600"/>
              <a:gd name="connsiteX9" fmla="*/ 355600 w 3886200"/>
              <a:gd name="connsiteY9" fmla="*/ 2006600 h 3911600"/>
              <a:gd name="connsiteX10" fmla="*/ 152400 w 3886200"/>
              <a:gd name="connsiteY10" fmla="*/ 1600200 h 3911600"/>
              <a:gd name="connsiteX11" fmla="*/ 31750 w 3886200"/>
              <a:gd name="connsiteY11" fmla="*/ 1238250 h 3911600"/>
              <a:gd name="connsiteX12" fmla="*/ 0 w 3886200"/>
              <a:gd name="connsiteY12" fmla="*/ 1028700 h 3911600"/>
              <a:gd name="connsiteX13" fmla="*/ 6350 w 3886200"/>
              <a:gd name="connsiteY13" fmla="*/ 812800 h 3911600"/>
              <a:gd name="connsiteX14" fmla="*/ 44450 w 3886200"/>
              <a:gd name="connsiteY14" fmla="*/ 628650 h 3911600"/>
              <a:gd name="connsiteX15" fmla="*/ 95250 w 3886200"/>
              <a:gd name="connsiteY15" fmla="*/ 469900 h 3911600"/>
              <a:gd name="connsiteX16" fmla="*/ 190500 w 3886200"/>
              <a:gd name="connsiteY16" fmla="*/ 317500 h 3911600"/>
              <a:gd name="connsiteX17" fmla="*/ 292100 w 3886200"/>
              <a:gd name="connsiteY17" fmla="*/ 228600 h 3911600"/>
              <a:gd name="connsiteX18" fmla="*/ 457200 w 3886200"/>
              <a:gd name="connsiteY18" fmla="*/ 107950 h 3911600"/>
              <a:gd name="connsiteX19" fmla="*/ 584200 w 3886200"/>
              <a:gd name="connsiteY19" fmla="*/ 44450 h 3911600"/>
              <a:gd name="connsiteX20" fmla="*/ 666750 w 3886200"/>
              <a:gd name="connsiteY20" fmla="*/ 19050 h 3911600"/>
              <a:gd name="connsiteX21" fmla="*/ 755650 w 3886200"/>
              <a:gd name="connsiteY21" fmla="*/ 0 h 3911600"/>
              <a:gd name="connsiteX22" fmla="*/ 831850 w 3886200"/>
              <a:gd name="connsiteY22" fmla="*/ 12700 h 3911600"/>
              <a:gd name="connsiteX23" fmla="*/ 908050 w 3886200"/>
              <a:gd name="connsiteY23" fmla="*/ 31750 h 3911600"/>
              <a:gd name="connsiteX24" fmla="*/ 1009650 w 3886200"/>
              <a:gd name="connsiteY24" fmla="*/ 82550 h 3911600"/>
              <a:gd name="connsiteX25" fmla="*/ 1149350 w 3886200"/>
              <a:gd name="connsiteY25" fmla="*/ 196850 h 3911600"/>
              <a:gd name="connsiteX26" fmla="*/ 1282700 w 3886200"/>
              <a:gd name="connsiteY26" fmla="*/ 323850 h 3911600"/>
              <a:gd name="connsiteX27" fmla="*/ 1435100 w 3886200"/>
              <a:gd name="connsiteY27" fmla="*/ 501650 h 3911600"/>
              <a:gd name="connsiteX28" fmla="*/ 1612900 w 3886200"/>
              <a:gd name="connsiteY28" fmla="*/ 692150 h 3911600"/>
              <a:gd name="connsiteX29" fmla="*/ 1790700 w 3886200"/>
              <a:gd name="connsiteY29" fmla="*/ 863600 h 3911600"/>
              <a:gd name="connsiteX30" fmla="*/ 1943100 w 3886200"/>
              <a:gd name="connsiteY30" fmla="*/ 933450 h 3911600"/>
              <a:gd name="connsiteX31" fmla="*/ 2063750 w 3886200"/>
              <a:gd name="connsiteY31" fmla="*/ 965200 h 3911600"/>
              <a:gd name="connsiteX32" fmla="*/ 2330450 w 3886200"/>
              <a:gd name="connsiteY32" fmla="*/ 977900 h 3911600"/>
              <a:gd name="connsiteX33" fmla="*/ 2571750 w 3886200"/>
              <a:gd name="connsiteY33" fmla="*/ 1009650 h 3911600"/>
              <a:gd name="connsiteX34" fmla="*/ 2806700 w 3886200"/>
              <a:gd name="connsiteY34" fmla="*/ 1041400 h 3911600"/>
              <a:gd name="connsiteX35" fmla="*/ 3073400 w 3886200"/>
              <a:gd name="connsiteY35" fmla="*/ 1130300 h 3911600"/>
              <a:gd name="connsiteX36" fmla="*/ 3206750 w 3886200"/>
              <a:gd name="connsiteY36" fmla="*/ 1206500 h 3911600"/>
              <a:gd name="connsiteX37" fmla="*/ 3397250 w 3886200"/>
              <a:gd name="connsiteY37" fmla="*/ 1346200 h 3911600"/>
              <a:gd name="connsiteX38" fmla="*/ 3575050 w 3886200"/>
              <a:gd name="connsiteY38" fmla="*/ 1517650 h 3911600"/>
              <a:gd name="connsiteX39" fmla="*/ 3727450 w 3886200"/>
              <a:gd name="connsiteY39" fmla="*/ 1727200 h 3911600"/>
              <a:gd name="connsiteX40" fmla="*/ 3835400 w 3886200"/>
              <a:gd name="connsiteY40" fmla="*/ 1911350 h 3911600"/>
              <a:gd name="connsiteX41" fmla="*/ 3886200 w 3886200"/>
              <a:gd name="connsiteY41" fmla="*/ 2057400 h 3911600"/>
              <a:gd name="connsiteX42" fmla="*/ 3835400 w 3886200"/>
              <a:gd name="connsiteY42" fmla="*/ 3225800 h 3911600"/>
              <a:gd name="connsiteX43" fmla="*/ 3844925 w 3886200"/>
              <a:gd name="connsiteY43" fmla="*/ 2155825 h 3911600"/>
              <a:gd name="connsiteX44" fmla="*/ 2924175 w 3886200"/>
              <a:gd name="connsiteY44" fmla="*/ 3063875 h 3911600"/>
              <a:gd name="connsiteX45" fmla="*/ 3206750 w 3886200"/>
              <a:gd name="connsiteY45" fmla="*/ 3797300 h 3911600"/>
              <a:gd name="connsiteX46" fmla="*/ 3016250 w 3886200"/>
              <a:gd name="connsiteY46" fmla="*/ 3867150 h 3911600"/>
              <a:gd name="connsiteX47" fmla="*/ 2940050 w 3886200"/>
              <a:gd name="connsiteY47" fmla="*/ 3892550 h 3911600"/>
              <a:gd name="connsiteX48" fmla="*/ 2762250 w 3886200"/>
              <a:gd name="connsiteY48" fmla="*/ 3911600 h 3911600"/>
              <a:gd name="connsiteX0" fmla="*/ 2762250 w 3886200"/>
              <a:gd name="connsiteY0" fmla="*/ 3911600 h 3911600"/>
              <a:gd name="connsiteX1" fmla="*/ 2603500 w 3886200"/>
              <a:gd name="connsiteY1" fmla="*/ 3898900 h 3911600"/>
              <a:gd name="connsiteX2" fmla="*/ 2298700 w 3886200"/>
              <a:gd name="connsiteY2" fmla="*/ 3835400 h 3911600"/>
              <a:gd name="connsiteX3" fmla="*/ 2089150 w 3886200"/>
              <a:gd name="connsiteY3" fmla="*/ 3733800 h 3911600"/>
              <a:gd name="connsiteX4" fmla="*/ 1657350 w 3886200"/>
              <a:gd name="connsiteY4" fmla="*/ 3505200 h 3911600"/>
              <a:gd name="connsiteX5" fmla="*/ 1428750 w 3886200"/>
              <a:gd name="connsiteY5" fmla="*/ 3333750 h 3911600"/>
              <a:gd name="connsiteX6" fmla="*/ 1187450 w 3886200"/>
              <a:gd name="connsiteY6" fmla="*/ 3117850 h 3911600"/>
              <a:gd name="connsiteX7" fmla="*/ 914400 w 3886200"/>
              <a:gd name="connsiteY7" fmla="*/ 2819400 h 3911600"/>
              <a:gd name="connsiteX8" fmla="*/ 692150 w 3886200"/>
              <a:gd name="connsiteY8" fmla="*/ 2546350 h 3911600"/>
              <a:gd name="connsiteX9" fmla="*/ 355600 w 3886200"/>
              <a:gd name="connsiteY9" fmla="*/ 2006600 h 3911600"/>
              <a:gd name="connsiteX10" fmla="*/ 152400 w 3886200"/>
              <a:gd name="connsiteY10" fmla="*/ 1600200 h 3911600"/>
              <a:gd name="connsiteX11" fmla="*/ 31750 w 3886200"/>
              <a:gd name="connsiteY11" fmla="*/ 1238250 h 3911600"/>
              <a:gd name="connsiteX12" fmla="*/ 0 w 3886200"/>
              <a:gd name="connsiteY12" fmla="*/ 1028700 h 3911600"/>
              <a:gd name="connsiteX13" fmla="*/ 6350 w 3886200"/>
              <a:gd name="connsiteY13" fmla="*/ 812800 h 3911600"/>
              <a:gd name="connsiteX14" fmla="*/ 44450 w 3886200"/>
              <a:gd name="connsiteY14" fmla="*/ 628650 h 3911600"/>
              <a:gd name="connsiteX15" fmla="*/ 95250 w 3886200"/>
              <a:gd name="connsiteY15" fmla="*/ 469900 h 3911600"/>
              <a:gd name="connsiteX16" fmla="*/ 190500 w 3886200"/>
              <a:gd name="connsiteY16" fmla="*/ 317500 h 3911600"/>
              <a:gd name="connsiteX17" fmla="*/ 292100 w 3886200"/>
              <a:gd name="connsiteY17" fmla="*/ 228600 h 3911600"/>
              <a:gd name="connsiteX18" fmla="*/ 457200 w 3886200"/>
              <a:gd name="connsiteY18" fmla="*/ 107950 h 3911600"/>
              <a:gd name="connsiteX19" fmla="*/ 584200 w 3886200"/>
              <a:gd name="connsiteY19" fmla="*/ 44450 h 3911600"/>
              <a:gd name="connsiteX20" fmla="*/ 666750 w 3886200"/>
              <a:gd name="connsiteY20" fmla="*/ 19050 h 3911600"/>
              <a:gd name="connsiteX21" fmla="*/ 755650 w 3886200"/>
              <a:gd name="connsiteY21" fmla="*/ 0 h 3911600"/>
              <a:gd name="connsiteX22" fmla="*/ 831850 w 3886200"/>
              <a:gd name="connsiteY22" fmla="*/ 12700 h 3911600"/>
              <a:gd name="connsiteX23" fmla="*/ 908050 w 3886200"/>
              <a:gd name="connsiteY23" fmla="*/ 31750 h 3911600"/>
              <a:gd name="connsiteX24" fmla="*/ 1009650 w 3886200"/>
              <a:gd name="connsiteY24" fmla="*/ 82550 h 3911600"/>
              <a:gd name="connsiteX25" fmla="*/ 1149350 w 3886200"/>
              <a:gd name="connsiteY25" fmla="*/ 196850 h 3911600"/>
              <a:gd name="connsiteX26" fmla="*/ 1282700 w 3886200"/>
              <a:gd name="connsiteY26" fmla="*/ 323850 h 3911600"/>
              <a:gd name="connsiteX27" fmla="*/ 1435100 w 3886200"/>
              <a:gd name="connsiteY27" fmla="*/ 501650 h 3911600"/>
              <a:gd name="connsiteX28" fmla="*/ 1612900 w 3886200"/>
              <a:gd name="connsiteY28" fmla="*/ 692150 h 3911600"/>
              <a:gd name="connsiteX29" fmla="*/ 1790700 w 3886200"/>
              <a:gd name="connsiteY29" fmla="*/ 863600 h 3911600"/>
              <a:gd name="connsiteX30" fmla="*/ 1943100 w 3886200"/>
              <a:gd name="connsiteY30" fmla="*/ 933450 h 3911600"/>
              <a:gd name="connsiteX31" fmla="*/ 2063750 w 3886200"/>
              <a:gd name="connsiteY31" fmla="*/ 965200 h 3911600"/>
              <a:gd name="connsiteX32" fmla="*/ 2330450 w 3886200"/>
              <a:gd name="connsiteY32" fmla="*/ 977900 h 3911600"/>
              <a:gd name="connsiteX33" fmla="*/ 2571750 w 3886200"/>
              <a:gd name="connsiteY33" fmla="*/ 1009650 h 3911600"/>
              <a:gd name="connsiteX34" fmla="*/ 2806700 w 3886200"/>
              <a:gd name="connsiteY34" fmla="*/ 1041400 h 3911600"/>
              <a:gd name="connsiteX35" fmla="*/ 3073400 w 3886200"/>
              <a:gd name="connsiteY35" fmla="*/ 1130300 h 3911600"/>
              <a:gd name="connsiteX36" fmla="*/ 3206750 w 3886200"/>
              <a:gd name="connsiteY36" fmla="*/ 1206500 h 3911600"/>
              <a:gd name="connsiteX37" fmla="*/ 3397250 w 3886200"/>
              <a:gd name="connsiteY37" fmla="*/ 1346200 h 3911600"/>
              <a:gd name="connsiteX38" fmla="*/ 3575050 w 3886200"/>
              <a:gd name="connsiteY38" fmla="*/ 1517650 h 3911600"/>
              <a:gd name="connsiteX39" fmla="*/ 3727450 w 3886200"/>
              <a:gd name="connsiteY39" fmla="*/ 1727200 h 3911600"/>
              <a:gd name="connsiteX40" fmla="*/ 3835400 w 3886200"/>
              <a:gd name="connsiteY40" fmla="*/ 1911350 h 3911600"/>
              <a:gd name="connsiteX41" fmla="*/ 3886200 w 3886200"/>
              <a:gd name="connsiteY41" fmla="*/ 2057400 h 3911600"/>
              <a:gd name="connsiteX42" fmla="*/ 3844925 w 3886200"/>
              <a:gd name="connsiteY42" fmla="*/ 2155825 h 3911600"/>
              <a:gd name="connsiteX43" fmla="*/ 2924175 w 3886200"/>
              <a:gd name="connsiteY43" fmla="*/ 3063875 h 3911600"/>
              <a:gd name="connsiteX44" fmla="*/ 3206750 w 3886200"/>
              <a:gd name="connsiteY44" fmla="*/ 3797300 h 3911600"/>
              <a:gd name="connsiteX45" fmla="*/ 3016250 w 3886200"/>
              <a:gd name="connsiteY45" fmla="*/ 3867150 h 3911600"/>
              <a:gd name="connsiteX46" fmla="*/ 2940050 w 3886200"/>
              <a:gd name="connsiteY46" fmla="*/ 3892550 h 3911600"/>
              <a:gd name="connsiteX47" fmla="*/ 2762250 w 3886200"/>
              <a:gd name="connsiteY47" fmla="*/ 3911600 h 3911600"/>
              <a:gd name="connsiteX0" fmla="*/ 2762250 w 3886200"/>
              <a:gd name="connsiteY0" fmla="*/ 3911600 h 3911600"/>
              <a:gd name="connsiteX1" fmla="*/ 2603500 w 3886200"/>
              <a:gd name="connsiteY1" fmla="*/ 3898900 h 3911600"/>
              <a:gd name="connsiteX2" fmla="*/ 2298700 w 3886200"/>
              <a:gd name="connsiteY2" fmla="*/ 3835400 h 3911600"/>
              <a:gd name="connsiteX3" fmla="*/ 2089150 w 3886200"/>
              <a:gd name="connsiteY3" fmla="*/ 3733800 h 3911600"/>
              <a:gd name="connsiteX4" fmla="*/ 1657350 w 3886200"/>
              <a:gd name="connsiteY4" fmla="*/ 3505200 h 3911600"/>
              <a:gd name="connsiteX5" fmla="*/ 1428750 w 3886200"/>
              <a:gd name="connsiteY5" fmla="*/ 3333750 h 3911600"/>
              <a:gd name="connsiteX6" fmla="*/ 1187450 w 3886200"/>
              <a:gd name="connsiteY6" fmla="*/ 3117850 h 3911600"/>
              <a:gd name="connsiteX7" fmla="*/ 914400 w 3886200"/>
              <a:gd name="connsiteY7" fmla="*/ 2819400 h 3911600"/>
              <a:gd name="connsiteX8" fmla="*/ 692150 w 3886200"/>
              <a:gd name="connsiteY8" fmla="*/ 2546350 h 3911600"/>
              <a:gd name="connsiteX9" fmla="*/ 355600 w 3886200"/>
              <a:gd name="connsiteY9" fmla="*/ 2006600 h 3911600"/>
              <a:gd name="connsiteX10" fmla="*/ 152400 w 3886200"/>
              <a:gd name="connsiteY10" fmla="*/ 1600200 h 3911600"/>
              <a:gd name="connsiteX11" fmla="*/ 31750 w 3886200"/>
              <a:gd name="connsiteY11" fmla="*/ 1238250 h 3911600"/>
              <a:gd name="connsiteX12" fmla="*/ 0 w 3886200"/>
              <a:gd name="connsiteY12" fmla="*/ 1028700 h 3911600"/>
              <a:gd name="connsiteX13" fmla="*/ 6350 w 3886200"/>
              <a:gd name="connsiteY13" fmla="*/ 812800 h 3911600"/>
              <a:gd name="connsiteX14" fmla="*/ 44450 w 3886200"/>
              <a:gd name="connsiteY14" fmla="*/ 628650 h 3911600"/>
              <a:gd name="connsiteX15" fmla="*/ 95250 w 3886200"/>
              <a:gd name="connsiteY15" fmla="*/ 469900 h 3911600"/>
              <a:gd name="connsiteX16" fmla="*/ 190500 w 3886200"/>
              <a:gd name="connsiteY16" fmla="*/ 317500 h 3911600"/>
              <a:gd name="connsiteX17" fmla="*/ 292100 w 3886200"/>
              <a:gd name="connsiteY17" fmla="*/ 228600 h 3911600"/>
              <a:gd name="connsiteX18" fmla="*/ 457200 w 3886200"/>
              <a:gd name="connsiteY18" fmla="*/ 107950 h 3911600"/>
              <a:gd name="connsiteX19" fmla="*/ 584200 w 3886200"/>
              <a:gd name="connsiteY19" fmla="*/ 44450 h 3911600"/>
              <a:gd name="connsiteX20" fmla="*/ 666750 w 3886200"/>
              <a:gd name="connsiteY20" fmla="*/ 19050 h 3911600"/>
              <a:gd name="connsiteX21" fmla="*/ 755650 w 3886200"/>
              <a:gd name="connsiteY21" fmla="*/ 0 h 3911600"/>
              <a:gd name="connsiteX22" fmla="*/ 831850 w 3886200"/>
              <a:gd name="connsiteY22" fmla="*/ 12700 h 3911600"/>
              <a:gd name="connsiteX23" fmla="*/ 908050 w 3886200"/>
              <a:gd name="connsiteY23" fmla="*/ 31750 h 3911600"/>
              <a:gd name="connsiteX24" fmla="*/ 1009650 w 3886200"/>
              <a:gd name="connsiteY24" fmla="*/ 82550 h 3911600"/>
              <a:gd name="connsiteX25" fmla="*/ 1149350 w 3886200"/>
              <a:gd name="connsiteY25" fmla="*/ 196850 h 3911600"/>
              <a:gd name="connsiteX26" fmla="*/ 1282700 w 3886200"/>
              <a:gd name="connsiteY26" fmla="*/ 323850 h 3911600"/>
              <a:gd name="connsiteX27" fmla="*/ 1435100 w 3886200"/>
              <a:gd name="connsiteY27" fmla="*/ 501650 h 3911600"/>
              <a:gd name="connsiteX28" fmla="*/ 1612900 w 3886200"/>
              <a:gd name="connsiteY28" fmla="*/ 692150 h 3911600"/>
              <a:gd name="connsiteX29" fmla="*/ 1790700 w 3886200"/>
              <a:gd name="connsiteY29" fmla="*/ 863600 h 3911600"/>
              <a:gd name="connsiteX30" fmla="*/ 1943100 w 3886200"/>
              <a:gd name="connsiteY30" fmla="*/ 933450 h 3911600"/>
              <a:gd name="connsiteX31" fmla="*/ 2063750 w 3886200"/>
              <a:gd name="connsiteY31" fmla="*/ 965200 h 3911600"/>
              <a:gd name="connsiteX32" fmla="*/ 2330450 w 3886200"/>
              <a:gd name="connsiteY32" fmla="*/ 977900 h 3911600"/>
              <a:gd name="connsiteX33" fmla="*/ 2571750 w 3886200"/>
              <a:gd name="connsiteY33" fmla="*/ 1009650 h 3911600"/>
              <a:gd name="connsiteX34" fmla="*/ 2806700 w 3886200"/>
              <a:gd name="connsiteY34" fmla="*/ 1041400 h 3911600"/>
              <a:gd name="connsiteX35" fmla="*/ 3073400 w 3886200"/>
              <a:gd name="connsiteY35" fmla="*/ 1130300 h 3911600"/>
              <a:gd name="connsiteX36" fmla="*/ 3206750 w 3886200"/>
              <a:gd name="connsiteY36" fmla="*/ 1206500 h 3911600"/>
              <a:gd name="connsiteX37" fmla="*/ 3397250 w 3886200"/>
              <a:gd name="connsiteY37" fmla="*/ 1346200 h 3911600"/>
              <a:gd name="connsiteX38" fmla="*/ 3575050 w 3886200"/>
              <a:gd name="connsiteY38" fmla="*/ 1517650 h 3911600"/>
              <a:gd name="connsiteX39" fmla="*/ 3727450 w 3886200"/>
              <a:gd name="connsiteY39" fmla="*/ 1727200 h 3911600"/>
              <a:gd name="connsiteX40" fmla="*/ 3835400 w 3886200"/>
              <a:gd name="connsiteY40" fmla="*/ 1911350 h 3911600"/>
              <a:gd name="connsiteX41" fmla="*/ 3886200 w 3886200"/>
              <a:gd name="connsiteY41" fmla="*/ 2095500 h 3911600"/>
              <a:gd name="connsiteX42" fmla="*/ 3844925 w 3886200"/>
              <a:gd name="connsiteY42" fmla="*/ 2155825 h 3911600"/>
              <a:gd name="connsiteX43" fmla="*/ 2924175 w 3886200"/>
              <a:gd name="connsiteY43" fmla="*/ 3063875 h 3911600"/>
              <a:gd name="connsiteX44" fmla="*/ 3206750 w 3886200"/>
              <a:gd name="connsiteY44" fmla="*/ 3797300 h 3911600"/>
              <a:gd name="connsiteX45" fmla="*/ 3016250 w 3886200"/>
              <a:gd name="connsiteY45" fmla="*/ 3867150 h 3911600"/>
              <a:gd name="connsiteX46" fmla="*/ 2940050 w 3886200"/>
              <a:gd name="connsiteY46" fmla="*/ 3892550 h 3911600"/>
              <a:gd name="connsiteX47" fmla="*/ 2762250 w 3886200"/>
              <a:gd name="connsiteY47" fmla="*/ 3911600 h 3911600"/>
              <a:gd name="connsiteX0" fmla="*/ 2762250 w 3914775"/>
              <a:gd name="connsiteY0" fmla="*/ 3911600 h 3911600"/>
              <a:gd name="connsiteX1" fmla="*/ 2603500 w 3914775"/>
              <a:gd name="connsiteY1" fmla="*/ 3898900 h 3911600"/>
              <a:gd name="connsiteX2" fmla="*/ 2298700 w 3914775"/>
              <a:gd name="connsiteY2" fmla="*/ 3835400 h 3911600"/>
              <a:gd name="connsiteX3" fmla="*/ 2089150 w 3914775"/>
              <a:gd name="connsiteY3" fmla="*/ 3733800 h 3911600"/>
              <a:gd name="connsiteX4" fmla="*/ 1657350 w 3914775"/>
              <a:gd name="connsiteY4" fmla="*/ 3505200 h 3911600"/>
              <a:gd name="connsiteX5" fmla="*/ 1428750 w 3914775"/>
              <a:gd name="connsiteY5" fmla="*/ 3333750 h 3911600"/>
              <a:gd name="connsiteX6" fmla="*/ 1187450 w 3914775"/>
              <a:gd name="connsiteY6" fmla="*/ 3117850 h 3911600"/>
              <a:gd name="connsiteX7" fmla="*/ 914400 w 3914775"/>
              <a:gd name="connsiteY7" fmla="*/ 2819400 h 3911600"/>
              <a:gd name="connsiteX8" fmla="*/ 692150 w 3914775"/>
              <a:gd name="connsiteY8" fmla="*/ 2546350 h 3911600"/>
              <a:gd name="connsiteX9" fmla="*/ 355600 w 3914775"/>
              <a:gd name="connsiteY9" fmla="*/ 2006600 h 3911600"/>
              <a:gd name="connsiteX10" fmla="*/ 152400 w 3914775"/>
              <a:gd name="connsiteY10" fmla="*/ 1600200 h 3911600"/>
              <a:gd name="connsiteX11" fmla="*/ 31750 w 3914775"/>
              <a:gd name="connsiteY11" fmla="*/ 1238250 h 3911600"/>
              <a:gd name="connsiteX12" fmla="*/ 0 w 3914775"/>
              <a:gd name="connsiteY12" fmla="*/ 1028700 h 3911600"/>
              <a:gd name="connsiteX13" fmla="*/ 6350 w 3914775"/>
              <a:gd name="connsiteY13" fmla="*/ 812800 h 3911600"/>
              <a:gd name="connsiteX14" fmla="*/ 44450 w 3914775"/>
              <a:gd name="connsiteY14" fmla="*/ 628650 h 3911600"/>
              <a:gd name="connsiteX15" fmla="*/ 95250 w 3914775"/>
              <a:gd name="connsiteY15" fmla="*/ 469900 h 3911600"/>
              <a:gd name="connsiteX16" fmla="*/ 190500 w 3914775"/>
              <a:gd name="connsiteY16" fmla="*/ 317500 h 3911600"/>
              <a:gd name="connsiteX17" fmla="*/ 292100 w 3914775"/>
              <a:gd name="connsiteY17" fmla="*/ 228600 h 3911600"/>
              <a:gd name="connsiteX18" fmla="*/ 457200 w 3914775"/>
              <a:gd name="connsiteY18" fmla="*/ 107950 h 3911600"/>
              <a:gd name="connsiteX19" fmla="*/ 584200 w 3914775"/>
              <a:gd name="connsiteY19" fmla="*/ 44450 h 3911600"/>
              <a:gd name="connsiteX20" fmla="*/ 666750 w 3914775"/>
              <a:gd name="connsiteY20" fmla="*/ 19050 h 3911600"/>
              <a:gd name="connsiteX21" fmla="*/ 755650 w 3914775"/>
              <a:gd name="connsiteY21" fmla="*/ 0 h 3911600"/>
              <a:gd name="connsiteX22" fmla="*/ 831850 w 3914775"/>
              <a:gd name="connsiteY22" fmla="*/ 12700 h 3911600"/>
              <a:gd name="connsiteX23" fmla="*/ 908050 w 3914775"/>
              <a:gd name="connsiteY23" fmla="*/ 31750 h 3911600"/>
              <a:gd name="connsiteX24" fmla="*/ 1009650 w 3914775"/>
              <a:gd name="connsiteY24" fmla="*/ 82550 h 3911600"/>
              <a:gd name="connsiteX25" fmla="*/ 1149350 w 3914775"/>
              <a:gd name="connsiteY25" fmla="*/ 196850 h 3911600"/>
              <a:gd name="connsiteX26" fmla="*/ 1282700 w 3914775"/>
              <a:gd name="connsiteY26" fmla="*/ 323850 h 3911600"/>
              <a:gd name="connsiteX27" fmla="*/ 1435100 w 3914775"/>
              <a:gd name="connsiteY27" fmla="*/ 501650 h 3911600"/>
              <a:gd name="connsiteX28" fmla="*/ 1612900 w 3914775"/>
              <a:gd name="connsiteY28" fmla="*/ 692150 h 3911600"/>
              <a:gd name="connsiteX29" fmla="*/ 1790700 w 3914775"/>
              <a:gd name="connsiteY29" fmla="*/ 863600 h 3911600"/>
              <a:gd name="connsiteX30" fmla="*/ 1943100 w 3914775"/>
              <a:gd name="connsiteY30" fmla="*/ 933450 h 3911600"/>
              <a:gd name="connsiteX31" fmla="*/ 2063750 w 3914775"/>
              <a:gd name="connsiteY31" fmla="*/ 965200 h 3911600"/>
              <a:gd name="connsiteX32" fmla="*/ 2330450 w 3914775"/>
              <a:gd name="connsiteY32" fmla="*/ 977900 h 3911600"/>
              <a:gd name="connsiteX33" fmla="*/ 2571750 w 3914775"/>
              <a:gd name="connsiteY33" fmla="*/ 1009650 h 3911600"/>
              <a:gd name="connsiteX34" fmla="*/ 2806700 w 3914775"/>
              <a:gd name="connsiteY34" fmla="*/ 1041400 h 3911600"/>
              <a:gd name="connsiteX35" fmla="*/ 3073400 w 3914775"/>
              <a:gd name="connsiteY35" fmla="*/ 1130300 h 3911600"/>
              <a:gd name="connsiteX36" fmla="*/ 3206750 w 3914775"/>
              <a:gd name="connsiteY36" fmla="*/ 1206500 h 3911600"/>
              <a:gd name="connsiteX37" fmla="*/ 3397250 w 3914775"/>
              <a:gd name="connsiteY37" fmla="*/ 1346200 h 3911600"/>
              <a:gd name="connsiteX38" fmla="*/ 3575050 w 3914775"/>
              <a:gd name="connsiteY38" fmla="*/ 1517650 h 3911600"/>
              <a:gd name="connsiteX39" fmla="*/ 3727450 w 3914775"/>
              <a:gd name="connsiteY39" fmla="*/ 1727200 h 3911600"/>
              <a:gd name="connsiteX40" fmla="*/ 3835400 w 3914775"/>
              <a:gd name="connsiteY40" fmla="*/ 1911350 h 3911600"/>
              <a:gd name="connsiteX41" fmla="*/ 3914775 w 3914775"/>
              <a:gd name="connsiteY41" fmla="*/ 2114550 h 3911600"/>
              <a:gd name="connsiteX42" fmla="*/ 3844925 w 3914775"/>
              <a:gd name="connsiteY42" fmla="*/ 2155825 h 3911600"/>
              <a:gd name="connsiteX43" fmla="*/ 2924175 w 3914775"/>
              <a:gd name="connsiteY43" fmla="*/ 3063875 h 3911600"/>
              <a:gd name="connsiteX44" fmla="*/ 3206750 w 3914775"/>
              <a:gd name="connsiteY44" fmla="*/ 3797300 h 3911600"/>
              <a:gd name="connsiteX45" fmla="*/ 3016250 w 3914775"/>
              <a:gd name="connsiteY45" fmla="*/ 3867150 h 3911600"/>
              <a:gd name="connsiteX46" fmla="*/ 2940050 w 3914775"/>
              <a:gd name="connsiteY46" fmla="*/ 3892550 h 3911600"/>
              <a:gd name="connsiteX47" fmla="*/ 2762250 w 3914775"/>
              <a:gd name="connsiteY47" fmla="*/ 3911600 h 3911600"/>
              <a:gd name="connsiteX0" fmla="*/ 2762250 w 3914775"/>
              <a:gd name="connsiteY0" fmla="*/ 3911600 h 3911600"/>
              <a:gd name="connsiteX1" fmla="*/ 2603500 w 3914775"/>
              <a:gd name="connsiteY1" fmla="*/ 3898900 h 3911600"/>
              <a:gd name="connsiteX2" fmla="*/ 2174875 w 3914775"/>
              <a:gd name="connsiteY2" fmla="*/ 3797300 h 3911600"/>
              <a:gd name="connsiteX3" fmla="*/ 2089150 w 3914775"/>
              <a:gd name="connsiteY3" fmla="*/ 3733800 h 3911600"/>
              <a:gd name="connsiteX4" fmla="*/ 1657350 w 3914775"/>
              <a:gd name="connsiteY4" fmla="*/ 3505200 h 3911600"/>
              <a:gd name="connsiteX5" fmla="*/ 1428750 w 3914775"/>
              <a:gd name="connsiteY5" fmla="*/ 3333750 h 3911600"/>
              <a:gd name="connsiteX6" fmla="*/ 1187450 w 3914775"/>
              <a:gd name="connsiteY6" fmla="*/ 3117850 h 3911600"/>
              <a:gd name="connsiteX7" fmla="*/ 914400 w 3914775"/>
              <a:gd name="connsiteY7" fmla="*/ 2819400 h 3911600"/>
              <a:gd name="connsiteX8" fmla="*/ 692150 w 3914775"/>
              <a:gd name="connsiteY8" fmla="*/ 2546350 h 3911600"/>
              <a:gd name="connsiteX9" fmla="*/ 355600 w 3914775"/>
              <a:gd name="connsiteY9" fmla="*/ 2006600 h 3911600"/>
              <a:gd name="connsiteX10" fmla="*/ 152400 w 3914775"/>
              <a:gd name="connsiteY10" fmla="*/ 1600200 h 3911600"/>
              <a:gd name="connsiteX11" fmla="*/ 31750 w 3914775"/>
              <a:gd name="connsiteY11" fmla="*/ 1238250 h 3911600"/>
              <a:gd name="connsiteX12" fmla="*/ 0 w 3914775"/>
              <a:gd name="connsiteY12" fmla="*/ 1028700 h 3911600"/>
              <a:gd name="connsiteX13" fmla="*/ 6350 w 3914775"/>
              <a:gd name="connsiteY13" fmla="*/ 812800 h 3911600"/>
              <a:gd name="connsiteX14" fmla="*/ 44450 w 3914775"/>
              <a:gd name="connsiteY14" fmla="*/ 628650 h 3911600"/>
              <a:gd name="connsiteX15" fmla="*/ 95250 w 3914775"/>
              <a:gd name="connsiteY15" fmla="*/ 469900 h 3911600"/>
              <a:gd name="connsiteX16" fmla="*/ 190500 w 3914775"/>
              <a:gd name="connsiteY16" fmla="*/ 317500 h 3911600"/>
              <a:gd name="connsiteX17" fmla="*/ 292100 w 3914775"/>
              <a:gd name="connsiteY17" fmla="*/ 228600 h 3911600"/>
              <a:gd name="connsiteX18" fmla="*/ 457200 w 3914775"/>
              <a:gd name="connsiteY18" fmla="*/ 107950 h 3911600"/>
              <a:gd name="connsiteX19" fmla="*/ 584200 w 3914775"/>
              <a:gd name="connsiteY19" fmla="*/ 44450 h 3911600"/>
              <a:gd name="connsiteX20" fmla="*/ 666750 w 3914775"/>
              <a:gd name="connsiteY20" fmla="*/ 19050 h 3911600"/>
              <a:gd name="connsiteX21" fmla="*/ 755650 w 3914775"/>
              <a:gd name="connsiteY21" fmla="*/ 0 h 3911600"/>
              <a:gd name="connsiteX22" fmla="*/ 831850 w 3914775"/>
              <a:gd name="connsiteY22" fmla="*/ 12700 h 3911600"/>
              <a:gd name="connsiteX23" fmla="*/ 908050 w 3914775"/>
              <a:gd name="connsiteY23" fmla="*/ 31750 h 3911600"/>
              <a:gd name="connsiteX24" fmla="*/ 1009650 w 3914775"/>
              <a:gd name="connsiteY24" fmla="*/ 82550 h 3911600"/>
              <a:gd name="connsiteX25" fmla="*/ 1149350 w 3914775"/>
              <a:gd name="connsiteY25" fmla="*/ 196850 h 3911600"/>
              <a:gd name="connsiteX26" fmla="*/ 1282700 w 3914775"/>
              <a:gd name="connsiteY26" fmla="*/ 323850 h 3911600"/>
              <a:gd name="connsiteX27" fmla="*/ 1435100 w 3914775"/>
              <a:gd name="connsiteY27" fmla="*/ 501650 h 3911600"/>
              <a:gd name="connsiteX28" fmla="*/ 1612900 w 3914775"/>
              <a:gd name="connsiteY28" fmla="*/ 692150 h 3911600"/>
              <a:gd name="connsiteX29" fmla="*/ 1790700 w 3914775"/>
              <a:gd name="connsiteY29" fmla="*/ 863600 h 3911600"/>
              <a:gd name="connsiteX30" fmla="*/ 1943100 w 3914775"/>
              <a:gd name="connsiteY30" fmla="*/ 933450 h 3911600"/>
              <a:gd name="connsiteX31" fmla="*/ 2063750 w 3914775"/>
              <a:gd name="connsiteY31" fmla="*/ 965200 h 3911600"/>
              <a:gd name="connsiteX32" fmla="*/ 2330450 w 3914775"/>
              <a:gd name="connsiteY32" fmla="*/ 977900 h 3911600"/>
              <a:gd name="connsiteX33" fmla="*/ 2571750 w 3914775"/>
              <a:gd name="connsiteY33" fmla="*/ 1009650 h 3911600"/>
              <a:gd name="connsiteX34" fmla="*/ 2806700 w 3914775"/>
              <a:gd name="connsiteY34" fmla="*/ 1041400 h 3911600"/>
              <a:gd name="connsiteX35" fmla="*/ 3073400 w 3914775"/>
              <a:gd name="connsiteY35" fmla="*/ 1130300 h 3911600"/>
              <a:gd name="connsiteX36" fmla="*/ 3206750 w 3914775"/>
              <a:gd name="connsiteY36" fmla="*/ 1206500 h 3911600"/>
              <a:gd name="connsiteX37" fmla="*/ 3397250 w 3914775"/>
              <a:gd name="connsiteY37" fmla="*/ 1346200 h 3911600"/>
              <a:gd name="connsiteX38" fmla="*/ 3575050 w 3914775"/>
              <a:gd name="connsiteY38" fmla="*/ 1517650 h 3911600"/>
              <a:gd name="connsiteX39" fmla="*/ 3727450 w 3914775"/>
              <a:gd name="connsiteY39" fmla="*/ 1727200 h 3911600"/>
              <a:gd name="connsiteX40" fmla="*/ 3835400 w 3914775"/>
              <a:gd name="connsiteY40" fmla="*/ 1911350 h 3911600"/>
              <a:gd name="connsiteX41" fmla="*/ 3914775 w 3914775"/>
              <a:gd name="connsiteY41" fmla="*/ 2114550 h 3911600"/>
              <a:gd name="connsiteX42" fmla="*/ 3844925 w 3914775"/>
              <a:gd name="connsiteY42" fmla="*/ 2155825 h 3911600"/>
              <a:gd name="connsiteX43" fmla="*/ 2924175 w 3914775"/>
              <a:gd name="connsiteY43" fmla="*/ 3063875 h 3911600"/>
              <a:gd name="connsiteX44" fmla="*/ 3206750 w 3914775"/>
              <a:gd name="connsiteY44" fmla="*/ 3797300 h 3911600"/>
              <a:gd name="connsiteX45" fmla="*/ 3016250 w 3914775"/>
              <a:gd name="connsiteY45" fmla="*/ 3867150 h 3911600"/>
              <a:gd name="connsiteX46" fmla="*/ 2940050 w 3914775"/>
              <a:gd name="connsiteY46" fmla="*/ 3892550 h 3911600"/>
              <a:gd name="connsiteX47" fmla="*/ 2762250 w 3914775"/>
              <a:gd name="connsiteY47" fmla="*/ 3911600 h 3911600"/>
              <a:gd name="connsiteX0" fmla="*/ 2762250 w 3914775"/>
              <a:gd name="connsiteY0" fmla="*/ 3911600 h 3911600"/>
              <a:gd name="connsiteX1" fmla="*/ 2555875 w 3914775"/>
              <a:gd name="connsiteY1" fmla="*/ 3403600 h 3911600"/>
              <a:gd name="connsiteX2" fmla="*/ 2174875 w 3914775"/>
              <a:gd name="connsiteY2" fmla="*/ 3797300 h 3911600"/>
              <a:gd name="connsiteX3" fmla="*/ 2089150 w 3914775"/>
              <a:gd name="connsiteY3" fmla="*/ 3733800 h 3911600"/>
              <a:gd name="connsiteX4" fmla="*/ 1657350 w 3914775"/>
              <a:gd name="connsiteY4" fmla="*/ 3505200 h 3911600"/>
              <a:gd name="connsiteX5" fmla="*/ 1428750 w 3914775"/>
              <a:gd name="connsiteY5" fmla="*/ 3333750 h 3911600"/>
              <a:gd name="connsiteX6" fmla="*/ 1187450 w 3914775"/>
              <a:gd name="connsiteY6" fmla="*/ 3117850 h 3911600"/>
              <a:gd name="connsiteX7" fmla="*/ 914400 w 3914775"/>
              <a:gd name="connsiteY7" fmla="*/ 2819400 h 3911600"/>
              <a:gd name="connsiteX8" fmla="*/ 692150 w 3914775"/>
              <a:gd name="connsiteY8" fmla="*/ 2546350 h 3911600"/>
              <a:gd name="connsiteX9" fmla="*/ 355600 w 3914775"/>
              <a:gd name="connsiteY9" fmla="*/ 2006600 h 3911600"/>
              <a:gd name="connsiteX10" fmla="*/ 152400 w 3914775"/>
              <a:gd name="connsiteY10" fmla="*/ 1600200 h 3911600"/>
              <a:gd name="connsiteX11" fmla="*/ 31750 w 3914775"/>
              <a:gd name="connsiteY11" fmla="*/ 1238250 h 3911600"/>
              <a:gd name="connsiteX12" fmla="*/ 0 w 3914775"/>
              <a:gd name="connsiteY12" fmla="*/ 1028700 h 3911600"/>
              <a:gd name="connsiteX13" fmla="*/ 6350 w 3914775"/>
              <a:gd name="connsiteY13" fmla="*/ 812800 h 3911600"/>
              <a:gd name="connsiteX14" fmla="*/ 44450 w 3914775"/>
              <a:gd name="connsiteY14" fmla="*/ 628650 h 3911600"/>
              <a:gd name="connsiteX15" fmla="*/ 95250 w 3914775"/>
              <a:gd name="connsiteY15" fmla="*/ 469900 h 3911600"/>
              <a:gd name="connsiteX16" fmla="*/ 190500 w 3914775"/>
              <a:gd name="connsiteY16" fmla="*/ 317500 h 3911600"/>
              <a:gd name="connsiteX17" fmla="*/ 292100 w 3914775"/>
              <a:gd name="connsiteY17" fmla="*/ 228600 h 3911600"/>
              <a:gd name="connsiteX18" fmla="*/ 457200 w 3914775"/>
              <a:gd name="connsiteY18" fmla="*/ 107950 h 3911600"/>
              <a:gd name="connsiteX19" fmla="*/ 584200 w 3914775"/>
              <a:gd name="connsiteY19" fmla="*/ 44450 h 3911600"/>
              <a:gd name="connsiteX20" fmla="*/ 666750 w 3914775"/>
              <a:gd name="connsiteY20" fmla="*/ 19050 h 3911600"/>
              <a:gd name="connsiteX21" fmla="*/ 755650 w 3914775"/>
              <a:gd name="connsiteY21" fmla="*/ 0 h 3911600"/>
              <a:gd name="connsiteX22" fmla="*/ 831850 w 3914775"/>
              <a:gd name="connsiteY22" fmla="*/ 12700 h 3911600"/>
              <a:gd name="connsiteX23" fmla="*/ 908050 w 3914775"/>
              <a:gd name="connsiteY23" fmla="*/ 31750 h 3911600"/>
              <a:gd name="connsiteX24" fmla="*/ 1009650 w 3914775"/>
              <a:gd name="connsiteY24" fmla="*/ 82550 h 3911600"/>
              <a:gd name="connsiteX25" fmla="*/ 1149350 w 3914775"/>
              <a:gd name="connsiteY25" fmla="*/ 196850 h 3911600"/>
              <a:gd name="connsiteX26" fmla="*/ 1282700 w 3914775"/>
              <a:gd name="connsiteY26" fmla="*/ 323850 h 3911600"/>
              <a:gd name="connsiteX27" fmla="*/ 1435100 w 3914775"/>
              <a:gd name="connsiteY27" fmla="*/ 501650 h 3911600"/>
              <a:gd name="connsiteX28" fmla="*/ 1612900 w 3914775"/>
              <a:gd name="connsiteY28" fmla="*/ 692150 h 3911600"/>
              <a:gd name="connsiteX29" fmla="*/ 1790700 w 3914775"/>
              <a:gd name="connsiteY29" fmla="*/ 863600 h 3911600"/>
              <a:gd name="connsiteX30" fmla="*/ 1943100 w 3914775"/>
              <a:gd name="connsiteY30" fmla="*/ 933450 h 3911600"/>
              <a:gd name="connsiteX31" fmla="*/ 2063750 w 3914775"/>
              <a:gd name="connsiteY31" fmla="*/ 965200 h 3911600"/>
              <a:gd name="connsiteX32" fmla="*/ 2330450 w 3914775"/>
              <a:gd name="connsiteY32" fmla="*/ 977900 h 3911600"/>
              <a:gd name="connsiteX33" fmla="*/ 2571750 w 3914775"/>
              <a:gd name="connsiteY33" fmla="*/ 1009650 h 3911600"/>
              <a:gd name="connsiteX34" fmla="*/ 2806700 w 3914775"/>
              <a:gd name="connsiteY34" fmla="*/ 1041400 h 3911600"/>
              <a:gd name="connsiteX35" fmla="*/ 3073400 w 3914775"/>
              <a:gd name="connsiteY35" fmla="*/ 1130300 h 3911600"/>
              <a:gd name="connsiteX36" fmla="*/ 3206750 w 3914775"/>
              <a:gd name="connsiteY36" fmla="*/ 1206500 h 3911600"/>
              <a:gd name="connsiteX37" fmla="*/ 3397250 w 3914775"/>
              <a:gd name="connsiteY37" fmla="*/ 1346200 h 3911600"/>
              <a:gd name="connsiteX38" fmla="*/ 3575050 w 3914775"/>
              <a:gd name="connsiteY38" fmla="*/ 1517650 h 3911600"/>
              <a:gd name="connsiteX39" fmla="*/ 3727450 w 3914775"/>
              <a:gd name="connsiteY39" fmla="*/ 1727200 h 3911600"/>
              <a:gd name="connsiteX40" fmla="*/ 3835400 w 3914775"/>
              <a:gd name="connsiteY40" fmla="*/ 1911350 h 3911600"/>
              <a:gd name="connsiteX41" fmla="*/ 3914775 w 3914775"/>
              <a:gd name="connsiteY41" fmla="*/ 2114550 h 3911600"/>
              <a:gd name="connsiteX42" fmla="*/ 3844925 w 3914775"/>
              <a:gd name="connsiteY42" fmla="*/ 2155825 h 3911600"/>
              <a:gd name="connsiteX43" fmla="*/ 2924175 w 3914775"/>
              <a:gd name="connsiteY43" fmla="*/ 3063875 h 3911600"/>
              <a:gd name="connsiteX44" fmla="*/ 3206750 w 3914775"/>
              <a:gd name="connsiteY44" fmla="*/ 3797300 h 3911600"/>
              <a:gd name="connsiteX45" fmla="*/ 3016250 w 3914775"/>
              <a:gd name="connsiteY45" fmla="*/ 3867150 h 3911600"/>
              <a:gd name="connsiteX46" fmla="*/ 2940050 w 3914775"/>
              <a:gd name="connsiteY46" fmla="*/ 3892550 h 3911600"/>
              <a:gd name="connsiteX47" fmla="*/ 2762250 w 3914775"/>
              <a:gd name="connsiteY47" fmla="*/ 3911600 h 3911600"/>
              <a:gd name="connsiteX0" fmla="*/ 2847975 w 3914775"/>
              <a:gd name="connsiteY0" fmla="*/ 3130550 h 3892550"/>
              <a:gd name="connsiteX1" fmla="*/ 2555875 w 3914775"/>
              <a:gd name="connsiteY1" fmla="*/ 3403600 h 3892550"/>
              <a:gd name="connsiteX2" fmla="*/ 2174875 w 3914775"/>
              <a:gd name="connsiteY2" fmla="*/ 3797300 h 3892550"/>
              <a:gd name="connsiteX3" fmla="*/ 2089150 w 3914775"/>
              <a:gd name="connsiteY3" fmla="*/ 3733800 h 3892550"/>
              <a:gd name="connsiteX4" fmla="*/ 1657350 w 3914775"/>
              <a:gd name="connsiteY4" fmla="*/ 3505200 h 3892550"/>
              <a:gd name="connsiteX5" fmla="*/ 1428750 w 3914775"/>
              <a:gd name="connsiteY5" fmla="*/ 3333750 h 3892550"/>
              <a:gd name="connsiteX6" fmla="*/ 1187450 w 3914775"/>
              <a:gd name="connsiteY6" fmla="*/ 3117850 h 3892550"/>
              <a:gd name="connsiteX7" fmla="*/ 914400 w 3914775"/>
              <a:gd name="connsiteY7" fmla="*/ 2819400 h 3892550"/>
              <a:gd name="connsiteX8" fmla="*/ 692150 w 3914775"/>
              <a:gd name="connsiteY8" fmla="*/ 2546350 h 3892550"/>
              <a:gd name="connsiteX9" fmla="*/ 355600 w 3914775"/>
              <a:gd name="connsiteY9" fmla="*/ 2006600 h 3892550"/>
              <a:gd name="connsiteX10" fmla="*/ 152400 w 3914775"/>
              <a:gd name="connsiteY10" fmla="*/ 1600200 h 3892550"/>
              <a:gd name="connsiteX11" fmla="*/ 31750 w 3914775"/>
              <a:gd name="connsiteY11" fmla="*/ 1238250 h 3892550"/>
              <a:gd name="connsiteX12" fmla="*/ 0 w 3914775"/>
              <a:gd name="connsiteY12" fmla="*/ 1028700 h 3892550"/>
              <a:gd name="connsiteX13" fmla="*/ 6350 w 3914775"/>
              <a:gd name="connsiteY13" fmla="*/ 812800 h 3892550"/>
              <a:gd name="connsiteX14" fmla="*/ 44450 w 3914775"/>
              <a:gd name="connsiteY14" fmla="*/ 628650 h 3892550"/>
              <a:gd name="connsiteX15" fmla="*/ 95250 w 3914775"/>
              <a:gd name="connsiteY15" fmla="*/ 469900 h 3892550"/>
              <a:gd name="connsiteX16" fmla="*/ 190500 w 3914775"/>
              <a:gd name="connsiteY16" fmla="*/ 317500 h 3892550"/>
              <a:gd name="connsiteX17" fmla="*/ 292100 w 3914775"/>
              <a:gd name="connsiteY17" fmla="*/ 228600 h 3892550"/>
              <a:gd name="connsiteX18" fmla="*/ 457200 w 3914775"/>
              <a:gd name="connsiteY18" fmla="*/ 107950 h 3892550"/>
              <a:gd name="connsiteX19" fmla="*/ 584200 w 3914775"/>
              <a:gd name="connsiteY19" fmla="*/ 44450 h 3892550"/>
              <a:gd name="connsiteX20" fmla="*/ 666750 w 3914775"/>
              <a:gd name="connsiteY20" fmla="*/ 19050 h 3892550"/>
              <a:gd name="connsiteX21" fmla="*/ 755650 w 3914775"/>
              <a:gd name="connsiteY21" fmla="*/ 0 h 3892550"/>
              <a:gd name="connsiteX22" fmla="*/ 831850 w 3914775"/>
              <a:gd name="connsiteY22" fmla="*/ 12700 h 3892550"/>
              <a:gd name="connsiteX23" fmla="*/ 908050 w 3914775"/>
              <a:gd name="connsiteY23" fmla="*/ 31750 h 3892550"/>
              <a:gd name="connsiteX24" fmla="*/ 1009650 w 3914775"/>
              <a:gd name="connsiteY24" fmla="*/ 82550 h 3892550"/>
              <a:gd name="connsiteX25" fmla="*/ 1149350 w 3914775"/>
              <a:gd name="connsiteY25" fmla="*/ 196850 h 3892550"/>
              <a:gd name="connsiteX26" fmla="*/ 1282700 w 3914775"/>
              <a:gd name="connsiteY26" fmla="*/ 323850 h 3892550"/>
              <a:gd name="connsiteX27" fmla="*/ 1435100 w 3914775"/>
              <a:gd name="connsiteY27" fmla="*/ 501650 h 3892550"/>
              <a:gd name="connsiteX28" fmla="*/ 1612900 w 3914775"/>
              <a:gd name="connsiteY28" fmla="*/ 692150 h 3892550"/>
              <a:gd name="connsiteX29" fmla="*/ 1790700 w 3914775"/>
              <a:gd name="connsiteY29" fmla="*/ 863600 h 3892550"/>
              <a:gd name="connsiteX30" fmla="*/ 1943100 w 3914775"/>
              <a:gd name="connsiteY30" fmla="*/ 933450 h 3892550"/>
              <a:gd name="connsiteX31" fmla="*/ 2063750 w 3914775"/>
              <a:gd name="connsiteY31" fmla="*/ 965200 h 3892550"/>
              <a:gd name="connsiteX32" fmla="*/ 2330450 w 3914775"/>
              <a:gd name="connsiteY32" fmla="*/ 977900 h 3892550"/>
              <a:gd name="connsiteX33" fmla="*/ 2571750 w 3914775"/>
              <a:gd name="connsiteY33" fmla="*/ 1009650 h 3892550"/>
              <a:gd name="connsiteX34" fmla="*/ 2806700 w 3914775"/>
              <a:gd name="connsiteY34" fmla="*/ 1041400 h 3892550"/>
              <a:gd name="connsiteX35" fmla="*/ 3073400 w 3914775"/>
              <a:gd name="connsiteY35" fmla="*/ 1130300 h 3892550"/>
              <a:gd name="connsiteX36" fmla="*/ 3206750 w 3914775"/>
              <a:gd name="connsiteY36" fmla="*/ 1206500 h 3892550"/>
              <a:gd name="connsiteX37" fmla="*/ 3397250 w 3914775"/>
              <a:gd name="connsiteY37" fmla="*/ 1346200 h 3892550"/>
              <a:gd name="connsiteX38" fmla="*/ 3575050 w 3914775"/>
              <a:gd name="connsiteY38" fmla="*/ 1517650 h 3892550"/>
              <a:gd name="connsiteX39" fmla="*/ 3727450 w 3914775"/>
              <a:gd name="connsiteY39" fmla="*/ 1727200 h 3892550"/>
              <a:gd name="connsiteX40" fmla="*/ 3835400 w 3914775"/>
              <a:gd name="connsiteY40" fmla="*/ 1911350 h 3892550"/>
              <a:gd name="connsiteX41" fmla="*/ 3914775 w 3914775"/>
              <a:gd name="connsiteY41" fmla="*/ 2114550 h 3892550"/>
              <a:gd name="connsiteX42" fmla="*/ 3844925 w 3914775"/>
              <a:gd name="connsiteY42" fmla="*/ 2155825 h 3892550"/>
              <a:gd name="connsiteX43" fmla="*/ 2924175 w 3914775"/>
              <a:gd name="connsiteY43" fmla="*/ 3063875 h 3892550"/>
              <a:gd name="connsiteX44" fmla="*/ 3206750 w 3914775"/>
              <a:gd name="connsiteY44" fmla="*/ 3797300 h 3892550"/>
              <a:gd name="connsiteX45" fmla="*/ 3016250 w 3914775"/>
              <a:gd name="connsiteY45" fmla="*/ 3867150 h 3892550"/>
              <a:gd name="connsiteX46" fmla="*/ 2940050 w 3914775"/>
              <a:gd name="connsiteY46" fmla="*/ 3892550 h 3892550"/>
              <a:gd name="connsiteX47" fmla="*/ 2847975 w 3914775"/>
              <a:gd name="connsiteY47" fmla="*/ 3130550 h 3892550"/>
              <a:gd name="connsiteX0" fmla="*/ 2847975 w 3914775"/>
              <a:gd name="connsiteY0" fmla="*/ 3130550 h 3892550"/>
              <a:gd name="connsiteX1" fmla="*/ 2555875 w 3914775"/>
              <a:gd name="connsiteY1" fmla="*/ 3403600 h 3892550"/>
              <a:gd name="connsiteX2" fmla="*/ 2174875 w 3914775"/>
              <a:gd name="connsiteY2" fmla="*/ 3797300 h 3892550"/>
              <a:gd name="connsiteX3" fmla="*/ 2089150 w 3914775"/>
              <a:gd name="connsiteY3" fmla="*/ 3733800 h 3892550"/>
              <a:gd name="connsiteX4" fmla="*/ 1657350 w 3914775"/>
              <a:gd name="connsiteY4" fmla="*/ 3505200 h 3892550"/>
              <a:gd name="connsiteX5" fmla="*/ 1428750 w 3914775"/>
              <a:gd name="connsiteY5" fmla="*/ 3333750 h 3892550"/>
              <a:gd name="connsiteX6" fmla="*/ 1187450 w 3914775"/>
              <a:gd name="connsiteY6" fmla="*/ 3117850 h 3892550"/>
              <a:gd name="connsiteX7" fmla="*/ 914400 w 3914775"/>
              <a:gd name="connsiteY7" fmla="*/ 2819400 h 3892550"/>
              <a:gd name="connsiteX8" fmla="*/ 692150 w 3914775"/>
              <a:gd name="connsiteY8" fmla="*/ 2546350 h 3892550"/>
              <a:gd name="connsiteX9" fmla="*/ 355600 w 3914775"/>
              <a:gd name="connsiteY9" fmla="*/ 2006600 h 3892550"/>
              <a:gd name="connsiteX10" fmla="*/ 152400 w 3914775"/>
              <a:gd name="connsiteY10" fmla="*/ 1600200 h 3892550"/>
              <a:gd name="connsiteX11" fmla="*/ 31750 w 3914775"/>
              <a:gd name="connsiteY11" fmla="*/ 1238250 h 3892550"/>
              <a:gd name="connsiteX12" fmla="*/ 0 w 3914775"/>
              <a:gd name="connsiteY12" fmla="*/ 1028700 h 3892550"/>
              <a:gd name="connsiteX13" fmla="*/ 6350 w 3914775"/>
              <a:gd name="connsiteY13" fmla="*/ 812800 h 3892550"/>
              <a:gd name="connsiteX14" fmla="*/ 44450 w 3914775"/>
              <a:gd name="connsiteY14" fmla="*/ 628650 h 3892550"/>
              <a:gd name="connsiteX15" fmla="*/ 95250 w 3914775"/>
              <a:gd name="connsiteY15" fmla="*/ 469900 h 3892550"/>
              <a:gd name="connsiteX16" fmla="*/ 190500 w 3914775"/>
              <a:gd name="connsiteY16" fmla="*/ 317500 h 3892550"/>
              <a:gd name="connsiteX17" fmla="*/ 292100 w 3914775"/>
              <a:gd name="connsiteY17" fmla="*/ 228600 h 3892550"/>
              <a:gd name="connsiteX18" fmla="*/ 457200 w 3914775"/>
              <a:gd name="connsiteY18" fmla="*/ 107950 h 3892550"/>
              <a:gd name="connsiteX19" fmla="*/ 584200 w 3914775"/>
              <a:gd name="connsiteY19" fmla="*/ 44450 h 3892550"/>
              <a:gd name="connsiteX20" fmla="*/ 666750 w 3914775"/>
              <a:gd name="connsiteY20" fmla="*/ 19050 h 3892550"/>
              <a:gd name="connsiteX21" fmla="*/ 755650 w 3914775"/>
              <a:gd name="connsiteY21" fmla="*/ 0 h 3892550"/>
              <a:gd name="connsiteX22" fmla="*/ 831850 w 3914775"/>
              <a:gd name="connsiteY22" fmla="*/ 12700 h 3892550"/>
              <a:gd name="connsiteX23" fmla="*/ 908050 w 3914775"/>
              <a:gd name="connsiteY23" fmla="*/ 31750 h 3892550"/>
              <a:gd name="connsiteX24" fmla="*/ 1009650 w 3914775"/>
              <a:gd name="connsiteY24" fmla="*/ 82550 h 3892550"/>
              <a:gd name="connsiteX25" fmla="*/ 1149350 w 3914775"/>
              <a:gd name="connsiteY25" fmla="*/ 196850 h 3892550"/>
              <a:gd name="connsiteX26" fmla="*/ 1282700 w 3914775"/>
              <a:gd name="connsiteY26" fmla="*/ 323850 h 3892550"/>
              <a:gd name="connsiteX27" fmla="*/ 1435100 w 3914775"/>
              <a:gd name="connsiteY27" fmla="*/ 501650 h 3892550"/>
              <a:gd name="connsiteX28" fmla="*/ 1612900 w 3914775"/>
              <a:gd name="connsiteY28" fmla="*/ 692150 h 3892550"/>
              <a:gd name="connsiteX29" fmla="*/ 1790700 w 3914775"/>
              <a:gd name="connsiteY29" fmla="*/ 863600 h 3892550"/>
              <a:gd name="connsiteX30" fmla="*/ 1943100 w 3914775"/>
              <a:gd name="connsiteY30" fmla="*/ 933450 h 3892550"/>
              <a:gd name="connsiteX31" fmla="*/ 2063750 w 3914775"/>
              <a:gd name="connsiteY31" fmla="*/ 965200 h 3892550"/>
              <a:gd name="connsiteX32" fmla="*/ 2330450 w 3914775"/>
              <a:gd name="connsiteY32" fmla="*/ 977900 h 3892550"/>
              <a:gd name="connsiteX33" fmla="*/ 2571750 w 3914775"/>
              <a:gd name="connsiteY33" fmla="*/ 1009650 h 3892550"/>
              <a:gd name="connsiteX34" fmla="*/ 2806700 w 3914775"/>
              <a:gd name="connsiteY34" fmla="*/ 1041400 h 3892550"/>
              <a:gd name="connsiteX35" fmla="*/ 3073400 w 3914775"/>
              <a:gd name="connsiteY35" fmla="*/ 1130300 h 3892550"/>
              <a:gd name="connsiteX36" fmla="*/ 3206750 w 3914775"/>
              <a:gd name="connsiteY36" fmla="*/ 1206500 h 3892550"/>
              <a:gd name="connsiteX37" fmla="*/ 3397250 w 3914775"/>
              <a:gd name="connsiteY37" fmla="*/ 1346200 h 3892550"/>
              <a:gd name="connsiteX38" fmla="*/ 3575050 w 3914775"/>
              <a:gd name="connsiteY38" fmla="*/ 1517650 h 3892550"/>
              <a:gd name="connsiteX39" fmla="*/ 3727450 w 3914775"/>
              <a:gd name="connsiteY39" fmla="*/ 1727200 h 3892550"/>
              <a:gd name="connsiteX40" fmla="*/ 3835400 w 3914775"/>
              <a:gd name="connsiteY40" fmla="*/ 1911350 h 3892550"/>
              <a:gd name="connsiteX41" fmla="*/ 3914775 w 3914775"/>
              <a:gd name="connsiteY41" fmla="*/ 2114550 h 3892550"/>
              <a:gd name="connsiteX42" fmla="*/ 3844925 w 3914775"/>
              <a:gd name="connsiteY42" fmla="*/ 2155825 h 3892550"/>
              <a:gd name="connsiteX43" fmla="*/ 2924175 w 3914775"/>
              <a:gd name="connsiteY43" fmla="*/ 3063875 h 3892550"/>
              <a:gd name="connsiteX44" fmla="*/ 3206750 w 3914775"/>
              <a:gd name="connsiteY44" fmla="*/ 3797300 h 3892550"/>
              <a:gd name="connsiteX45" fmla="*/ 2940050 w 3914775"/>
              <a:gd name="connsiteY45" fmla="*/ 3892550 h 3892550"/>
              <a:gd name="connsiteX46" fmla="*/ 2847975 w 3914775"/>
              <a:gd name="connsiteY46" fmla="*/ 3130550 h 3892550"/>
              <a:gd name="connsiteX0" fmla="*/ 2847975 w 3914775"/>
              <a:gd name="connsiteY0" fmla="*/ 3130550 h 3892550"/>
              <a:gd name="connsiteX1" fmla="*/ 2555875 w 3914775"/>
              <a:gd name="connsiteY1" fmla="*/ 3403600 h 3892550"/>
              <a:gd name="connsiteX2" fmla="*/ 2174875 w 3914775"/>
              <a:gd name="connsiteY2" fmla="*/ 3797300 h 3892550"/>
              <a:gd name="connsiteX3" fmla="*/ 2089150 w 3914775"/>
              <a:gd name="connsiteY3" fmla="*/ 3733800 h 3892550"/>
              <a:gd name="connsiteX4" fmla="*/ 1657350 w 3914775"/>
              <a:gd name="connsiteY4" fmla="*/ 3505200 h 3892550"/>
              <a:gd name="connsiteX5" fmla="*/ 1428750 w 3914775"/>
              <a:gd name="connsiteY5" fmla="*/ 3333750 h 3892550"/>
              <a:gd name="connsiteX6" fmla="*/ 1187450 w 3914775"/>
              <a:gd name="connsiteY6" fmla="*/ 3117850 h 3892550"/>
              <a:gd name="connsiteX7" fmla="*/ 914400 w 3914775"/>
              <a:gd name="connsiteY7" fmla="*/ 2819400 h 3892550"/>
              <a:gd name="connsiteX8" fmla="*/ 692150 w 3914775"/>
              <a:gd name="connsiteY8" fmla="*/ 2546350 h 3892550"/>
              <a:gd name="connsiteX9" fmla="*/ 355600 w 3914775"/>
              <a:gd name="connsiteY9" fmla="*/ 2006600 h 3892550"/>
              <a:gd name="connsiteX10" fmla="*/ 152400 w 3914775"/>
              <a:gd name="connsiteY10" fmla="*/ 1600200 h 3892550"/>
              <a:gd name="connsiteX11" fmla="*/ 31750 w 3914775"/>
              <a:gd name="connsiteY11" fmla="*/ 1238250 h 3892550"/>
              <a:gd name="connsiteX12" fmla="*/ 0 w 3914775"/>
              <a:gd name="connsiteY12" fmla="*/ 1028700 h 3892550"/>
              <a:gd name="connsiteX13" fmla="*/ 6350 w 3914775"/>
              <a:gd name="connsiteY13" fmla="*/ 812800 h 3892550"/>
              <a:gd name="connsiteX14" fmla="*/ 44450 w 3914775"/>
              <a:gd name="connsiteY14" fmla="*/ 628650 h 3892550"/>
              <a:gd name="connsiteX15" fmla="*/ 95250 w 3914775"/>
              <a:gd name="connsiteY15" fmla="*/ 469900 h 3892550"/>
              <a:gd name="connsiteX16" fmla="*/ 190500 w 3914775"/>
              <a:gd name="connsiteY16" fmla="*/ 317500 h 3892550"/>
              <a:gd name="connsiteX17" fmla="*/ 292100 w 3914775"/>
              <a:gd name="connsiteY17" fmla="*/ 228600 h 3892550"/>
              <a:gd name="connsiteX18" fmla="*/ 457200 w 3914775"/>
              <a:gd name="connsiteY18" fmla="*/ 107950 h 3892550"/>
              <a:gd name="connsiteX19" fmla="*/ 584200 w 3914775"/>
              <a:gd name="connsiteY19" fmla="*/ 44450 h 3892550"/>
              <a:gd name="connsiteX20" fmla="*/ 666750 w 3914775"/>
              <a:gd name="connsiteY20" fmla="*/ 19050 h 3892550"/>
              <a:gd name="connsiteX21" fmla="*/ 755650 w 3914775"/>
              <a:gd name="connsiteY21" fmla="*/ 0 h 3892550"/>
              <a:gd name="connsiteX22" fmla="*/ 831850 w 3914775"/>
              <a:gd name="connsiteY22" fmla="*/ 12700 h 3892550"/>
              <a:gd name="connsiteX23" fmla="*/ 908050 w 3914775"/>
              <a:gd name="connsiteY23" fmla="*/ 31750 h 3892550"/>
              <a:gd name="connsiteX24" fmla="*/ 1009650 w 3914775"/>
              <a:gd name="connsiteY24" fmla="*/ 82550 h 3892550"/>
              <a:gd name="connsiteX25" fmla="*/ 1149350 w 3914775"/>
              <a:gd name="connsiteY25" fmla="*/ 196850 h 3892550"/>
              <a:gd name="connsiteX26" fmla="*/ 1282700 w 3914775"/>
              <a:gd name="connsiteY26" fmla="*/ 323850 h 3892550"/>
              <a:gd name="connsiteX27" fmla="*/ 1435100 w 3914775"/>
              <a:gd name="connsiteY27" fmla="*/ 501650 h 3892550"/>
              <a:gd name="connsiteX28" fmla="*/ 1612900 w 3914775"/>
              <a:gd name="connsiteY28" fmla="*/ 692150 h 3892550"/>
              <a:gd name="connsiteX29" fmla="*/ 1790700 w 3914775"/>
              <a:gd name="connsiteY29" fmla="*/ 863600 h 3892550"/>
              <a:gd name="connsiteX30" fmla="*/ 1943100 w 3914775"/>
              <a:gd name="connsiteY30" fmla="*/ 933450 h 3892550"/>
              <a:gd name="connsiteX31" fmla="*/ 2063750 w 3914775"/>
              <a:gd name="connsiteY31" fmla="*/ 965200 h 3892550"/>
              <a:gd name="connsiteX32" fmla="*/ 2330450 w 3914775"/>
              <a:gd name="connsiteY32" fmla="*/ 977900 h 3892550"/>
              <a:gd name="connsiteX33" fmla="*/ 2571750 w 3914775"/>
              <a:gd name="connsiteY33" fmla="*/ 1009650 h 3892550"/>
              <a:gd name="connsiteX34" fmla="*/ 2806700 w 3914775"/>
              <a:gd name="connsiteY34" fmla="*/ 1041400 h 3892550"/>
              <a:gd name="connsiteX35" fmla="*/ 3073400 w 3914775"/>
              <a:gd name="connsiteY35" fmla="*/ 1130300 h 3892550"/>
              <a:gd name="connsiteX36" fmla="*/ 3206750 w 3914775"/>
              <a:gd name="connsiteY36" fmla="*/ 1206500 h 3892550"/>
              <a:gd name="connsiteX37" fmla="*/ 3397250 w 3914775"/>
              <a:gd name="connsiteY37" fmla="*/ 1346200 h 3892550"/>
              <a:gd name="connsiteX38" fmla="*/ 3575050 w 3914775"/>
              <a:gd name="connsiteY38" fmla="*/ 1517650 h 3892550"/>
              <a:gd name="connsiteX39" fmla="*/ 3727450 w 3914775"/>
              <a:gd name="connsiteY39" fmla="*/ 1727200 h 3892550"/>
              <a:gd name="connsiteX40" fmla="*/ 3835400 w 3914775"/>
              <a:gd name="connsiteY40" fmla="*/ 1911350 h 3892550"/>
              <a:gd name="connsiteX41" fmla="*/ 3914775 w 3914775"/>
              <a:gd name="connsiteY41" fmla="*/ 2114550 h 3892550"/>
              <a:gd name="connsiteX42" fmla="*/ 3844925 w 3914775"/>
              <a:gd name="connsiteY42" fmla="*/ 2155825 h 3892550"/>
              <a:gd name="connsiteX43" fmla="*/ 2924175 w 3914775"/>
              <a:gd name="connsiteY43" fmla="*/ 3063875 h 3892550"/>
              <a:gd name="connsiteX44" fmla="*/ 2940050 w 3914775"/>
              <a:gd name="connsiteY44" fmla="*/ 3892550 h 3892550"/>
              <a:gd name="connsiteX45" fmla="*/ 2847975 w 3914775"/>
              <a:gd name="connsiteY45" fmla="*/ 3130550 h 3892550"/>
              <a:gd name="connsiteX0" fmla="*/ 2847975 w 3914775"/>
              <a:gd name="connsiteY0" fmla="*/ 3130550 h 3797300"/>
              <a:gd name="connsiteX1" fmla="*/ 2555875 w 3914775"/>
              <a:gd name="connsiteY1" fmla="*/ 3403600 h 3797300"/>
              <a:gd name="connsiteX2" fmla="*/ 2174875 w 3914775"/>
              <a:gd name="connsiteY2" fmla="*/ 3797300 h 3797300"/>
              <a:gd name="connsiteX3" fmla="*/ 2089150 w 3914775"/>
              <a:gd name="connsiteY3" fmla="*/ 3733800 h 3797300"/>
              <a:gd name="connsiteX4" fmla="*/ 1657350 w 3914775"/>
              <a:gd name="connsiteY4" fmla="*/ 3505200 h 3797300"/>
              <a:gd name="connsiteX5" fmla="*/ 1428750 w 3914775"/>
              <a:gd name="connsiteY5" fmla="*/ 3333750 h 3797300"/>
              <a:gd name="connsiteX6" fmla="*/ 1187450 w 3914775"/>
              <a:gd name="connsiteY6" fmla="*/ 3117850 h 3797300"/>
              <a:gd name="connsiteX7" fmla="*/ 914400 w 3914775"/>
              <a:gd name="connsiteY7" fmla="*/ 2819400 h 3797300"/>
              <a:gd name="connsiteX8" fmla="*/ 692150 w 3914775"/>
              <a:gd name="connsiteY8" fmla="*/ 2546350 h 3797300"/>
              <a:gd name="connsiteX9" fmla="*/ 355600 w 3914775"/>
              <a:gd name="connsiteY9" fmla="*/ 2006600 h 3797300"/>
              <a:gd name="connsiteX10" fmla="*/ 152400 w 3914775"/>
              <a:gd name="connsiteY10" fmla="*/ 1600200 h 3797300"/>
              <a:gd name="connsiteX11" fmla="*/ 31750 w 3914775"/>
              <a:gd name="connsiteY11" fmla="*/ 1238250 h 3797300"/>
              <a:gd name="connsiteX12" fmla="*/ 0 w 3914775"/>
              <a:gd name="connsiteY12" fmla="*/ 1028700 h 3797300"/>
              <a:gd name="connsiteX13" fmla="*/ 6350 w 3914775"/>
              <a:gd name="connsiteY13" fmla="*/ 812800 h 3797300"/>
              <a:gd name="connsiteX14" fmla="*/ 44450 w 3914775"/>
              <a:gd name="connsiteY14" fmla="*/ 628650 h 3797300"/>
              <a:gd name="connsiteX15" fmla="*/ 95250 w 3914775"/>
              <a:gd name="connsiteY15" fmla="*/ 469900 h 3797300"/>
              <a:gd name="connsiteX16" fmla="*/ 190500 w 3914775"/>
              <a:gd name="connsiteY16" fmla="*/ 317500 h 3797300"/>
              <a:gd name="connsiteX17" fmla="*/ 292100 w 3914775"/>
              <a:gd name="connsiteY17" fmla="*/ 228600 h 3797300"/>
              <a:gd name="connsiteX18" fmla="*/ 457200 w 3914775"/>
              <a:gd name="connsiteY18" fmla="*/ 107950 h 3797300"/>
              <a:gd name="connsiteX19" fmla="*/ 584200 w 3914775"/>
              <a:gd name="connsiteY19" fmla="*/ 44450 h 3797300"/>
              <a:gd name="connsiteX20" fmla="*/ 666750 w 3914775"/>
              <a:gd name="connsiteY20" fmla="*/ 19050 h 3797300"/>
              <a:gd name="connsiteX21" fmla="*/ 755650 w 3914775"/>
              <a:gd name="connsiteY21" fmla="*/ 0 h 3797300"/>
              <a:gd name="connsiteX22" fmla="*/ 831850 w 3914775"/>
              <a:gd name="connsiteY22" fmla="*/ 12700 h 3797300"/>
              <a:gd name="connsiteX23" fmla="*/ 908050 w 3914775"/>
              <a:gd name="connsiteY23" fmla="*/ 31750 h 3797300"/>
              <a:gd name="connsiteX24" fmla="*/ 1009650 w 3914775"/>
              <a:gd name="connsiteY24" fmla="*/ 82550 h 3797300"/>
              <a:gd name="connsiteX25" fmla="*/ 1149350 w 3914775"/>
              <a:gd name="connsiteY25" fmla="*/ 196850 h 3797300"/>
              <a:gd name="connsiteX26" fmla="*/ 1282700 w 3914775"/>
              <a:gd name="connsiteY26" fmla="*/ 323850 h 3797300"/>
              <a:gd name="connsiteX27" fmla="*/ 1435100 w 3914775"/>
              <a:gd name="connsiteY27" fmla="*/ 501650 h 3797300"/>
              <a:gd name="connsiteX28" fmla="*/ 1612900 w 3914775"/>
              <a:gd name="connsiteY28" fmla="*/ 692150 h 3797300"/>
              <a:gd name="connsiteX29" fmla="*/ 1790700 w 3914775"/>
              <a:gd name="connsiteY29" fmla="*/ 863600 h 3797300"/>
              <a:gd name="connsiteX30" fmla="*/ 1943100 w 3914775"/>
              <a:gd name="connsiteY30" fmla="*/ 933450 h 3797300"/>
              <a:gd name="connsiteX31" fmla="*/ 2063750 w 3914775"/>
              <a:gd name="connsiteY31" fmla="*/ 965200 h 3797300"/>
              <a:gd name="connsiteX32" fmla="*/ 2330450 w 3914775"/>
              <a:gd name="connsiteY32" fmla="*/ 977900 h 3797300"/>
              <a:gd name="connsiteX33" fmla="*/ 2571750 w 3914775"/>
              <a:gd name="connsiteY33" fmla="*/ 1009650 h 3797300"/>
              <a:gd name="connsiteX34" fmla="*/ 2806700 w 3914775"/>
              <a:gd name="connsiteY34" fmla="*/ 1041400 h 3797300"/>
              <a:gd name="connsiteX35" fmla="*/ 3073400 w 3914775"/>
              <a:gd name="connsiteY35" fmla="*/ 1130300 h 3797300"/>
              <a:gd name="connsiteX36" fmla="*/ 3206750 w 3914775"/>
              <a:gd name="connsiteY36" fmla="*/ 1206500 h 3797300"/>
              <a:gd name="connsiteX37" fmla="*/ 3397250 w 3914775"/>
              <a:gd name="connsiteY37" fmla="*/ 1346200 h 3797300"/>
              <a:gd name="connsiteX38" fmla="*/ 3575050 w 3914775"/>
              <a:gd name="connsiteY38" fmla="*/ 1517650 h 3797300"/>
              <a:gd name="connsiteX39" fmla="*/ 3727450 w 3914775"/>
              <a:gd name="connsiteY39" fmla="*/ 1727200 h 3797300"/>
              <a:gd name="connsiteX40" fmla="*/ 3835400 w 3914775"/>
              <a:gd name="connsiteY40" fmla="*/ 1911350 h 3797300"/>
              <a:gd name="connsiteX41" fmla="*/ 3914775 w 3914775"/>
              <a:gd name="connsiteY41" fmla="*/ 2114550 h 3797300"/>
              <a:gd name="connsiteX42" fmla="*/ 3844925 w 3914775"/>
              <a:gd name="connsiteY42" fmla="*/ 2155825 h 3797300"/>
              <a:gd name="connsiteX43" fmla="*/ 2924175 w 3914775"/>
              <a:gd name="connsiteY43" fmla="*/ 3063875 h 3797300"/>
              <a:gd name="connsiteX44" fmla="*/ 2847975 w 3914775"/>
              <a:gd name="connsiteY44" fmla="*/ 3130550 h 3797300"/>
              <a:gd name="connsiteX0" fmla="*/ 2847975 w 3914775"/>
              <a:gd name="connsiteY0" fmla="*/ 3130550 h 3778250"/>
              <a:gd name="connsiteX1" fmla="*/ 2555875 w 3914775"/>
              <a:gd name="connsiteY1" fmla="*/ 3403600 h 3778250"/>
              <a:gd name="connsiteX2" fmla="*/ 2127250 w 3914775"/>
              <a:gd name="connsiteY2" fmla="*/ 3778250 h 3778250"/>
              <a:gd name="connsiteX3" fmla="*/ 2089150 w 3914775"/>
              <a:gd name="connsiteY3" fmla="*/ 3733800 h 3778250"/>
              <a:gd name="connsiteX4" fmla="*/ 1657350 w 3914775"/>
              <a:gd name="connsiteY4" fmla="*/ 3505200 h 3778250"/>
              <a:gd name="connsiteX5" fmla="*/ 1428750 w 3914775"/>
              <a:gd name="connsiteY5" fmla="*/ 3333750 h 3778250"/>
              <a:gd name="connsiteX6" fmla="*/ 1187450 w 3914775"/>
              <a:gd name="connsiteY6" fmla="*/ 3117850 h 3778250"/>
              <a:gd name="connsiteX7" fmla="*/ 914400 w 3914775"/>
              <a:gd name="connsiteY7" fmla="*/ 2819400 h 3778250"/>
              <a:gd name="connsiteX8" fmla="*/ 692150 w 3914775"/>
              <a:gd name="connsiteY8" fmla="*/ 2546350 h 3778250"/>
              <a:gd name="connsiteX9" fmla="*/ 355600 w 3914775"/>
              <a:gd name="connsiteY9" fmla="*/ 2006600 h 3778250"/>
              <a:gd name="connsiteX10" fmla="*/ 152400 w 3914775"/>
              <a:gd name="connsiteY10" fmla="*/ 1600200 h 3778250"/>
              <a:gd name="connsiteX11" fmla="*/ 31750 w 3914775"/>
              <a:gd name="connsiteY11" fmla="*/ 1238250 h 3778250"/>
              <a:gd name="connsiteX12" fmla="*/ 0 w 3914775"/>
              <a:gd name="connsiteY12" fmla="*/ 1028700 h 3778250"/>
              <a:gd name="connsiteX13" fmla="*/ 6350 w 3914775"/>
              <a:gd name="connsiteY13" fmla="*/ 812800 h 3778250"/>
              <a:gd name="connsiteX14" fmla="*/ 44450 w 3914775"/>
              <a:gd name="connsiteY14" fmla="*/ 628650 h 3778250"/>
              <a:gd name="connsiteX15" fmla="*/ 95250 w 3914775"/>
              <a:gd name="connsiteY15" fmla="*/ 469900 h 3778250"/>
              <a:gd name="connsiteX16" fmla="*/ 190500 w 3914775"/>
              <a:gd name="connsiteY16" fmla="*/ 317500 h 3778250"/>
              <a:gd name="connsiteX17" fmla="*/ 292100 w 3914775"/>
              <a:gd name="connsiteY17" fmla="*/ 228600 h 3778250"/>
              <a:gd name="connsiteX18" fmla="*/ 457200 w 3914775"/>
              <a:gd name="connsiteY18" fmla="*/ 107950 h 3778250"/>
              <a:gd name="connsiteX19" fmla="*/ 584200 w 3914775"/>
              <a:gd name="connsiteY19" fmla="*/ 44450 h 3778250"/>
              <a:gd name="connsiteX20" fmla="*/ 666750 w 3914775"/>
              <a:gd name="connsiteY20" fmla="*/ 19050 h 3778250"/>
              <a:gd name="connsiteX21" fmla="*/ 755650 w 3914775"/>
              <a:gd name="connsiteY21" fmla="*/ 0 h 3778250"/>
              <a:gd name="connsiteX22" fmla="*/ 831850 w 3914775"/>
              <a:gd name="connsiteY22" fmla="*/ 12700 h 3778250"/>
              <a:gd name="connsiteX23" fmla="*/ 908050 w 3914775"/>
              <a:gd name="connsiteY23" fmla="*/ 31750 h 3778250"/>
              <a:gd name="connsiteX24" fmla="*/ 1009650 w 3914775"/>
              <a:gd name="connsiteY24" fmla="*/ 82550 h 3778250"/>
              <a:gd name="connsiteX25" fmla="*/ 1149350 w 3914775"/>
              <a:gd name="connsiteY25" fmla="*/ 196850 h 3778250"/>
              <a:gd name="connsiteX26" fmla="*/ 1282700 w 3914775"/>
              <a:gd name="connsiteY26" fmla="*/ 323850 h 3778250"/>
              <a:gd name="connsiteX27" fmla="*/ 1435100 w 3914775"/>
              <a:gd name="connsiteY27" fmla="*/ 501650 h 3778250"/>
              <a:gd name="connsiteX28" fmla="*/ 1612900 w 3914775"/>
              <a:gd name="connsiteY28" fmla="*/ 692150 h 3778250"/>
              <a:gd name="connsiteX29" fmla="*/ 1790700 w 3914775"/>
              <a:gd name="connsiteY29" fmla="*/ 863600 h 3778250"/>
              <a:gd name="connsiteX30" fmla="*/ 1943100 w 3914775"/>
              <a:gd name="connsiteY30" fmla="*/ 933450 h 3778250"/>
              <a:gd name="connsiteX31" fmla="*/ 2063750 w 3914775"/>
              <a:gd name="connsiteY31" fmla="*/ 965200 h 3778250"/>
              <a:gd name="connsiteX32" fmla="*/ 2330450 w 3914775"/>
              <a:gd name="connsiteY32" fmla="*/ 977900 h 3778250"/>
              <a:gd name="connsiteX33" fmla="*/ 2571750 w 3914775"/>
              <a:gd name="connsiteY33" fmla="*/ 1009650 h 3778250"/>
              <a:gd name="connsiteX34" fmla="*/ 2806700 w 3914775"/>
              <a:gd name="connsiteY34" fmla="*/ 1041400 h 3778250"/>
              <a:gd name="connsiteX35" fmla="*/ 3073400 w 3914775"/>
              <a:gd name="connsiteY35" fmla="*/ 1130300 h 3778250"/>
              <a:gd name="connsiteX36" fmla="*/ 3206750 w 3914775"/>
              <a:gd name="connsiteY36" fmla="*/ 1206500 h 3778250"/>
              <a:gd name="connsiteX37" fmla="*/ 3397250 w 3914775"/>
              <a:gd name="connsiteY37" fmla="*/ 1346200 h 3778250"/>
              <a:gd name="connsiteX38" fmla="*/ 3575050 w 3914775"/>
              <a:gd name="connsiteY38" fmla="*/ 1517650 h 3778250"/>
              <a:gd name="connsiteX39" fmla="*/ 3727450 w 3914775"/>
              <a:gd name="connsiteY39" fmla="*/ 1727200 h 3778250"/>
              <a:gd name="connsiteX40" fmla="*/ 3835400 w 3914775"/>
              <a:gd name="connsiteY40" fmla="*/ 1911350 h 3778250"/>
              <a:gd name="connsiteX41" fmla="*/ 3914775 w 3914775"/>
              <a:gd name="connsiteY41" fmla="*/ 2114550 h 3778250"/>
              <a:gd name="connsiteX42" fmla="*/ 3844925 w 3914775"/>
              <a:gd name="connsiteY42" fmla="*/ 2155825 h 3778250"/>
              <a:gd name="connsiteX43" fmla="*/ 2924175 w 3914775"/>
              <a:gd name="connsiteY43" fmla="*/ 3063875 h 3778250"/>
              <a:gd name="connsiteX44" fmla="*/ 2847975 w 3914775"/>
              <a:gd name="connsiteY44" fmla="*/ 3130550 h 3778250"/>
              <a:gd name="connsiteX0" fmla="*/ 2847975 w 3914775"/>
              <a:gd name="connsiteY0" fmla="*/ 3130550 h 3759200"/>
              <a:gd name="connsiteX1" fmla="*/ 2555875 w 3914775"/>
              <a:gd name="connsiteY1" fmla="*/ 3403600 h 3759200"/>
              <a:gd name="connsiteX2" fmla="*/ 2174875 w 3914775"/>
              <a:gd name="connsiteY2" fmla="*/ 3759200 h 3759200"/>
              <a:gd name="connsiteX3" fmla="*/ 2089150 w 3914775"/>
              <a:gd name="connsiteY3" fmla="*/ 3733800 h 3759200"/>
              <a:gd name="connsiteX4" fmla="*/ 1657350 w 3914775"/>
              <a:gd name="connsiteY4" fmla="*/ 3505200 h 3759200"/>
              <a:gd name="connsiteX5" fmla="*/ 1428750 w 3914775"/>
              <a:gd name="connsiteY5" fmla="*/ 3333750 h 3759200"/>
              <a:gd name="connsiteX6" fmla="*/ 1187450 w 3914775"/>
              <a:gd name="connsiteY6" fmla="*/ 3117850 h 3759200"/>
              <a:gd name="connsiteX7" fmla="*/ 914400 w 3914775"/>
              <a:gd name="connsiteY7" fmla="*/ 2819400 h 3759200"/>
              <a:gd name="connsiteX8" fmla="*/ 692150 w 3914775"/>
              <a:gd name="connsiteY8" fmla="*/ 2546350 h 3759200"/>
              <a:gd name="connsiteX9" fmla="*/ 355600 w 3914775"/>
              <a:gd name="connsiteY9" fmla="*/ 2006600 h 3759200"/>
              <a:gd name="connsiteX10" fmla="*/ 152400 w 3914775"/>
              <a:gd name="connsiteY10" fmla="*/ 1600200 h 3759200"/>
              <a:gd name="connsiteX11" fmla="*/ 31750 w 3914775"/>
              <a:gd name="connsiteY11" fmla="*/ 1238250 h 3759200"/>
              <a:gd name="connsiteX12" fmla="*/ 0 w 3914775"/>
              <a:gd name="connsiteY12" fmla="*/ 1028700 h 3759200"/>
              <a:gd name="connsiteX13" fmla="*/ 6350 w 3914775"/>
              <a:gd name="connsiteY13" fmla="*/ 812800 h 3759200"/>
              <a:gd name="connsiteX14" fmla="*/ 44450 w 3914775"/>
              <a:gd name="connsiteY14" fmla="*/ 628650 h 3759200"/>
              <a:gd name="connsiteX15" fmla="*/ 95250 w 3914775"/>
              <a:gd name="connsiteY15" fmla="*/ 469900 h 3759200"/>
              <a:gd name="connsiteX16" fmla="*/ 190500 w 3914775"/>
              <a:gd name="connsiteY16" fmla="*/ 317500 h 3759200"/>
              <a:gd name="connsiteX17" fmla="*/ 292100 w 3914775"/>
              <a:gd name="connsiteY17" fmla="*/ 228600 h 3759200"/>
              <a:gd name="connsiteX18" fmla="*/ 457200 w 3914775"/>
              <a:gd name="connsiteY18" fmla="*/ 107950 h 3759200"/>
              <a:gd name="connsiteX19" fmla="*/ 584200 w 3914775"/>
              <a:gd name="connsiteY19" fmla="*/ 44450 h 3759200"/>
              <a:gd name="connsiteX20" fmla="*/ 666750 w 3914775"/>
              <a:gd name="connsiteY20" fmla="*/ 19050 h 3759200"/>
              <a:gd name="connsiteX21" fmla="*/ 755650 w 3914775"/>
              <a:gd name="connsiteY21" fmla="*/ 0 h 3759200"/>
              <a:gd name="connsiteX22" fmla="*/ 831850 w 3914775"/>
              <a:gd name="connsiteY22" fmla="*/ 12700 h 3759200"/>
              <a:gd name="connsiteX23" fmla="*/ 908050 w 3914775"/>
              <a:gd name="connsiteY23" fmla="*/ 31750 h 3759200"/>
              <a:gd name="connsiteX24" fmla="*/ 1009650 w 3914775"/>
              <a:gd name="connsiteY24" fmla="*/ 82550 h 3759200"/>
              <a:gd name="connsiteX25" fmla="*/ 1149350 w 3914775"/>
              <a:gd name="connsiteY25" fmla="*/ 196850 h 3759200"/>
              <a:gd name="connsiteX26" fmla="*/ 1282700 w 3914775"/>
              <a:gd name="connsiteY26" fmla="*/ 323850 h 3759200"/>
              <a:gd name="connsiteX27" fmla="*/ 1435100 w 3914775"/>
              <a:gd name="connsiteY27" fmla="*/ 501650 h 3759200"/>
              <a:gd name="connsiteX28" fmla="*/ 1612900 w 3914775"/>
              <a:gd name="connsiteY28" fmla="*/ 692150 h 3759200"/>
              <a:gd name="connsiteX29" fmla="*/ 1790700 w 3914775"/>
              <a:gd name="connsiteY29" fmla="*/ 863600 h 3759200"/>
              <a:gd name="connsiteX30" fmla="*/ 1943100 w 3914775"/>
              <a:gd name="connsiteY30" fmla="*/ 933450 h 3759200"/>
              <a:gd name="connsiteX31" fmla="*/ 2063750 w 3914775"/>
              <a:gd name="connsiteY31" fmla="*/ 965200 h 3759200"/>
              <a:gd name="connsiteX32" fmla="*/ 2330450 w 3914775"/>
              <a:gd name="connsiteY32" fmla="*/ 977900 h 3759200"/>
              <a:gd name="connsiteX33" fmla="*/ 2571750 w 3914775"/>
              <a:gd name="connsiteY33" fmla="*/ 1009650 h 3759200"/>
              <a:gd name="connsiteX34" fmla="*/ 2806700 w 3914775"/>
              <a:gd name="connsiteY34" fmla="*/ 1041400 h 3759200"/>
              <a:gd name="connsiteX35" fmla="*/ 3073400 w 3914775"/>
              <a:gd name="connsiteY35" fmla="*/ 1130300 h 3759200"/>
              <a:gd name="connsiteX36" fmla="*/ 3206750 w 3914775"/>
              <a:gd name="connsiteY36" fmla="*/ 1206500 h 3759200"/>
              <a:gd name="connsiteX37" fmla="*/ 3397250 w 3914775"/>
              <a:gd name="connsiteY37" fmla="*/ 1346200 h 3759200"/>
              <a:gd name="connsiteX38" fmla="*/ 3575050 w 3914775"/>
              <a:gd name="connsiteY38" fmla="*/ 1517650 h 3759200"/>
              <a:gd name="connsiteX39" fmla="*/ 3727450 w 3914775"/>
              <a:gd name="connsiteY39" fmla="*/ 1727200 h 3759200"/>
              <a:gd name="connsiteX40" fmla="*/ 3835400 w 3914775"/>
              <a:gd name="connsiteY40" fmla="*/ 1911350 h 3759200"/>
              <a:gd name="connsiteX41" fmla="*/ 3914775 w 3914775"/>
              <a:gd name="connsiteY41" fmla="*/ 2114550 h 3759200"/>
              <a:gd name="connsiteX42" fmla="*/ 3844925 w 3914775"/>
              <a:gd name="connsiteY42" fmla="*/ 2155825 h 3759200"/>
              <a:gd name="connsiteX43" fmla="*/ 2924175 w 3914775"/>
              <a:gd name="connsiteY43" fmla="*/ 3063875 h 3759200"/>
              <a:gd name="connsiteX44" fmla="*/ 2847975 w 3914775"/>
              <a:gd name="connsiteY44" fmla="*/ 3130550 h 3759200"/>
              <a:gd name="connsiteX0" fmla="*/ 2847975 w 3933825"/>
              <a:gd name="connsiteY0" fmla="*/ 3130550 h 3759200"/>
              <a:gd name="connsiteX1" fmla="*/ 2555875 w 3933825"/>
              <a:gd name="connsiteY1" fmla="*/ 3403600 h 3759200"/>
              <a:gd name="connsiteX2" fmla="*/ 2174875 w 3933825"/>
              <a:gd name="connsiteY2" fmla="*/ 3759200 h 3759200"/>
              <a:gd name="connsiteX3" fmla="*/ 2089150 w 3933825"/>
              <a:gd name="connsiteY3" fmla="*/ 3733800 h 3759200"/>
              <a:gd name="connsiteX4" fmla="*/ 1657350 w 3933825"/>
              <a:gd name="connsiteY4" fmla="*/ 3505200 h 3759200"/>
              <a:gd name="connsiteX5" fmla="*/ 1428750 w 3933825"/>
              <a:gd name="connsiteY5" fmla="*/ 3333750 h 3759200"/>
              <a:gd name="connsiteX6" fmla="*/ 1187450 w 3933825"/>
              <a:gd name="connsiteY6" fmla="*/ 3117850 h 3759200"/>
              <a:gd name="connsiteX7" fmla="*/ 914400 w 3933825"/>
              <a:gd name="connsiteY7" fmla="*/ 2819400 h 3759200"/>
              <a:gd name="connsiteX8" fmla="*/ 692150 w 3933825"/>
              <a:gd name="connsiteY8" fmla="*/ 2546350 h 3759200"/>
              <a:gd name="connsiteX9" fmla="*/ 355600 w 3933825"/>
              <a:gd name="connsiteY9" fmla="*/ 2006600 h 3759200"/>
              <a:gd name="connsiteX10" fmla="*/ 152400 w 3933825"/>
              <a:gd name="connsiteY10" fmla="*/ 1600200 h 3759200"/>
              <a:gd name="connsiteX11" fmla="*/ 31750 w 3933825"/>
              <a:gd name="connsiteY11" fmla="*/ 1238250 h 3759200"/>
              <a:gd name="connsiteX12" fmla="*/ 0 w 3933825"/>
              <a:gd name="connsiteY12" fmla="*/ 1028700 h 3759200"/>
              <a:gd name="connsiteX13" fmla="*/ 6350 w 3933825"/>
              <a:gd name="connsiteY13" fmla="*/ 812800 h 3759200"/>
              <a:gd name="connsiteX14" fmla="*/ 44450 w 3933825"/>
              <a:gd name="connsiteY14" fmla="*/ 628650 h 3759200"/>
              <a:gd name="connsiteX15" fmla="*/ 95250 w 3933825"/>
              <a:gd name="connsiteY15" fmla="*/ 469900 h 3759200"/>
              <a:gd name="connsiteX16" fmla="*/ 190500 w 3933825"/>
              <a:gd name="connsiteY16" fmla="*/ 317500 h 3759200"/>
              <a:gd name="connsiteX17" fmla="*/ 292100 w 3933825"/>
              <a:gd name="connsiteY17" fmla="*/ 228600 h 3759200"/>
              <a:gd name="connsiteX18" fmla="*/ 457200 w 3933825"/>
              <a:gd name="connsiteY18" fmla="*/ 107950 h 3759200"/>
              <a:gd name="connsiteX19" fmla="*/ 584200 w 3933825"/>
              <a:gd name="connsiteY19" fmla="*/ 44450 h 3759200"/>
              <a:gd name="connsiteX20" fmla="*/ 666750 w 3933825"/>
              <a:gd name="connsiteY20" fmla="*/ 19050 h 3759200"/>
              <a:gd name="connsiteX21" fmla="*/ 755650 w 3933825"/>
              <a:gd name="connsiteY21" fmla="*/ 0 h 3759200"/>
              <a:gd name="connsiteX22" fmla="*/ 831850 w 3933825"/>
              <a:gd name="connsiteY22" fmla="*/ 12700 h 3759200"/>
              <a:gd name="connsiteX23" fmla="*/ 908050 w 3933825"/>
              <a:gd name="connsiteY23" fmla="*/ 31750 h 3759200"/>
              <a:gd name="connsiteX24" fmla="*/ 1009650 w 3933825"/>
              <a:gd name="connsiteY24" fmla="*/ 82550 h 3759200"/>
              <a:gd name="connsiteX25" fmla="*/ 1149350 w 3933825"/>
              <a:gd name="connsiteY25" fmla="*/ 196850 h 3759200"/>
              <a:gd name="connsiteX26" fmla="*/ 1282700 w 3933825"/>
              <a:gd name="connsiteY26" fmla="*/ 323850 h 3759200"/>
              <a:gd name="connsiteX27" fmla="*/ 1435100 w 3933825"/>
              <a:gd name="connsiteY27" fmla="*/ 501650 h 3759200"/>
              <a:gd name="connsiteX28" fmla="*/ 1612900 w 3933825"/>
              <a:gd name="connsiteY28" fmla="*/ 692150 h 3759200"/>
              <a:gd name="connsiteX29" fmla="*/ 1790700 w 3933825"/>
              <a:gd name="connsiteY29" fmla="*/ 863600 h 3759200"/>
              <a:gd name="connsiteX30" fmla="*/ 1943100 w 3933825"/>
              <a:gd name="connsiteY30" fmla="*/ 933450 h 3759200"/>
              <a:gd name="connsiteX31" fmla="*/ 2063750 w 3933825"/>
              <a:gd name="connsiteY31" fmla="*/ 965200 h 3759200"/>
              <a:gd name="connsiteX32" fmla="*/ 2330450 w 3933825"/>
              <a:gd name="connsiteY32" fmla="*/ 977900 h 3759200"/>
              <a:gd name="connsiteX33" fmla="*/ 2571750 w 3933825"/>
              <a:gd name="connsiteY33" fmla="*/ 1009650 h 3759200"/>
              <a:gd name="connsiteX34" fmla="*/ 2806700 w 3933825"/>
              <a:gd name="connsiteY34" fmla="*/ 1041400 h 3759200"/>
              <a:gd name="connsiteX35" fmla="*/ 3073400 w 3933825"/>
              <a:gd name="connsiteY35" fmla="*/ 1130300 h 3759200"/>
              <a:gd name="connsiteX36" fmla="*/ 3206750 w 3933825"/>
              <a:gd name="connsiteY36" fmla="*/ 1206500 h 3759200"/>
              <a:gd name="connsiteX37" fmla="*/ 3397250 w 3933825"/>
              <a:gd name="connsiteY37" fmla="*/ 1346200 h 3759200"/>
              <a:gd name="connsiteX38" fmla="*/ 3575050 w 3933825"/>
              <a:gd name="connsiteY38" fmla="*/ 1517650 h 3759200"/>
              <a:gd name="connsiteX39" fmla="*/ 3727450 w 3933825"/>
              <a:gd name="connsiteY39" fmla="*/ 1727200 h 3759200"/>
              <a:gd name="connsiteX40" fmla="*/ 3835400 w 3933825"/>
              <a:gd name="connsiteY40" fmla="*/ 1911350 h 3759200"/>
              <a:gd name="connsiteX41" fmla="*/ 3933825 w 3933825"/>
              <a:gd name="connsiteY41" fmla="*/ 2085975 h 3759200"/>
              <a:gd name="connsiteX42" fmla="*/ 3844925 w 3933825"/>
              <a:gd name="connsiteY42" fmla="*/ 2155825 h 3759200"/>
              <a:gd name="connsiteX43" fmla="*/ 2924175 w 3933825"/>
              <a:gd name="connsiteY43" fmla="*/ 3063875 h 3759200"/>
              <a:gd name="connsiteX44" fmla="*/ 2847975 w 3933825"/>
              <a:gd name="connsiteY44" fmla="*/ 3130550 h 3759200"/>
              <a:gd name="connsiteX0" fmla="*/ 2847975 w 3933825"/>
              <a:gd name="connsiteY0" fmla="*/ 3130550 h 3759200"/>
              <a:gd name="connsiteX1" fmla="*/ 2555875 w 3933825"/>
              <a:gd name="connsiteY1" fmla="*/ 3346450 h 3759200"/>
              <a:gd name="connsiteX2" fmla="*/ 2174875 w 3933825"/>
              <a:gd name="connsiteY2" fmla="*/ 3759200 h 3759200"/>
              <a:gd name="connsiteX3" fmla="*/ 2089150 w 3933825"/>
              <a:gd name="connsiteY3" fmla="*/ 3733800 h 3759200"/>
              <a:gd name="connsiteX4" fmla="*/ 1657350 w 3933825"/>
              <a:gd name="connsiteY4" fmla="*/ 3505200 h 3759200"/>
              <a:gd name="connsiteX5" fmla="*/ 1428750 w 3933825"/>
              <a:gd name="connsiteY5" fmla="*/ 3333750 h 3759200"/>
              <a:gd name="connsiteX6" fmla="*/ 1187450 w 3933825"/>
              <a:gd name="connsiteY6" fmla="*/ 3117850 h 3759200"/>
              <a:gd name="connsiteX7" fmla="*/ 914400 w 3933825"/>
              <a:gd name="connsiteY7" fmla="*/ 2819400 h 3759200"/>
              <a:gd name="connsiteX8" fmla="*/ 692150 w 3933825"/>
              <a:gd name="connsiteY8" fmla="*/ 2546350 h 3759200"/>
              <a:gd name="connsiteX9" fmla="*/ 355600 w 3933825"/>
              <a:gd name="connsiteY9" fmla="*/ 2006600 h 3759200"/>
              <a:gd name="connsiteX10" fmla="*/ 152400 w 3933825"/>
              <a:gd name="connsiteY10" fmla="*/ 1600200 h 3759200"/>
              <a:gd name="connsiteX11" fmla="*/ 31750 w 3933825"/>
              <a:gd name="connsiteY11" fmla="*/ 1238250 h 3759200"/>
              <a:gd name="connsiteX12" fmla="*/ 0 w 3933825"/>
              <a:gd name="connsiteY12" fmla="*/ 1028700 h 3759200"/>
              <a:gd name="connsiteX13" fmla="*/ 6350 w 3933825"/>
              <a:gd name="connsiteY13" fmla="*/ 812800 h 3759200"/>
              <a:gd name="connsiteX14" fmla="*/ 44450 w 3933825"/>
              <a:gd name="connsiteY14" fmla="*/ 628650 h 3759200"/>
              <a:gd name="connsiteX15" fmla="*/ 95250 w 3933825"/>
              <a:gd name="connsiteY15" fmla="*/ 469900 h 3759200"/>
              <a:gd name="connsiteX16" fmla="*/ 190500 w 3933825"/>
              <a:gd name="connsiteY16" fmla="*/ 317500 h 3759200"/>
              <a:gd name="connsiteX17" fmla="*/ 292100 w 3933825"/>
              <a:gd name="connsiteY17" fmla="*/ 228600 h 3759200"/>
              <a:gd name="connsiteX18" fmla="*/ 457200 w 3933825"/>
              <a:gd name="connsiteY18" fmla="*/ 107950 h 3759200"/>
              <a:gd name="connsiteX19" fmla="*/ 584200 w 3933825"/>
              <a:gd name="connsiteY19" fmla="*/ 44450 h 3759200"/>
              <a:gd name="connsiteX20" fmla="*/ 666750 w 3933825"/>
              <a:gd name="connsiteY20" fmla="*/ 19050 h 3759200"/>
              <a:gd name="connsiteX21" fmla="*/ 755650 w 3933825"/>
              <a:gd name="connsiteY21" fmla="*/ 0 h 3759200"/>
              <a:gd name="connsiteX22" fmla="*/ 831850 w 3933825"/>
              <a:gd name="connsiteY22" fmla="*/ 12700 h 3759200"/>
              <a:gd name="connsiteX23" fmla="*/ 908050 w 3933825"/>
              <a:gd name="connsiteY23" fmla="*/ 31750 h 3759200"/>
              <a:gd name="connsiteX24" fmla="*/ 1009650 w 3933825"/>
              <a:gd name="connsiteY24" fmla="*/ 82550 h 3759200"/>
              <a:gd name="connsiteX25" fmla="*/ 1149350 w 3933825"/>
              <a:gd name="connsiteY25" fmla="*/ 196850 h 3759200"/>
              <a:gd name="connsiteX26" fmla="*/ 1282700 w 3933825"/>
              <a:gd name="connsiteY26" fmla="*/ 323850 h 3759200"/>
              <a:gd name="connsiteX27" fmla="*/ 1435100 w 3933825"/>
              <a:gd name="connsiteY27" fmla="*/ 501650 h 3759200"/>
              <a:gd name="connsiteX28" fmla="*/ 1612900 w 3933825"/>
              <a:gd name="connsiteY28" fmla="*/ 692150 h 3759200"/>
              <a:gd name="connsiteX29" fmla="*/ 1790700 w 3933825"/>
              <a:gd name="connsiteY29" fmla="*/ 863600 h 3759200"/>
              <a:gd name="connsiteX30" fmla="*/ 1943100 w 3933825"/>
              <a:gd name="connsiteY30" fmla="*/ 933450 h 3759200"/>
              <a:gd name="connsiteX31" fmla="*/ 2063750 w 3933825"/>
              <a:gd name="connsiteY31" fmla="*/ 965200 h 3759200"/>
              <a:gd name="connsiteX32" fmla="*/ 2330450 w 3933825"/>
              <a:gd name="connsiteY32" fmla="*/ 977900 h 3759200"/>
              <a:gd name="connsiteX33" fmla="*/ 2571750 w 3933825"/>
              <a:gd name="connsiteY33" fmla="*/ 1009650 h 3759200"/>
              <a:gd name="connsiteX34" fmla="*/ 2806700 w 3933825"/>
              <a:gd name="connsiteY34" fmla="*/ 1041400 h 3759200"/>
              <a:gd name="connsiteX35" fmla="*/ 3073400 w 3933825"/>
              <a:gd name="connsiteY35" fmla="*/ 1130300 h 3759200"/>
              <a:gd name="connsiteX36" fmla="*/ 3206750 w 3933825"/>
              <a:gd name="connsiteY36" fmla="*/ 1206500 h 3759200"/>
              <a:gd name="connsiteX37" fmla="*/ 3397250 w 3933825"/>
              <a:gd name="connsiteY37" fmla="*/ 1346200 h 3759200"/>
              <a:gd name="connsiteX38" fmla="*/ 3575050 w 3933825"/>
              <a:gd name="connsiteY38" fmla="*/ 1517650 h 3759200"/>
              <a:gd name="connsiteX39" fmla="*/ 3727450 w 3933825"/>
              <a:gd name="connsiteY39" fmla="*/ 1727200 h 3759200"/>
              <a:gd name="connsiteX40" fmla="*/ 3835400 w 3933825"/>
              <a:gd name="connsiteY40" fmla="*/ 1911350 h 3759200"/>
              <a:gd name="connsiteX41" fmla="*/ 3933825 w 3933825"/>
              <a:gd name="connsiteY41" fmla="*/ 2085975 h 3759200"/>
              <a:gd name="connsiteX42" fmla="*/ 3844925 w 3933825"/>
              <a:gd name="connsiteY42" fmla="*/ 2155825 h 3759200"/>
              <a:gd name="connsiteX43" fmla="*/ 2924175 w 3933825"/>
              <a:gd name="connsiteY43" fmla="*/ 3063875 h 3759200"/>
              <a:gd name="connsiteX44" fmla="*/ 2847975 w 3933825"/>
              <a:gd name="connsiteY44" fmla="*/ 3130550 h 3759200"/>
              <a:gd name="connsiteX0" fmla="*/ 3133725 w 3933825"/>
              <a:gd name="connsiteY0" fmla="*/ 2835275 h 3759200"/>
              <a:gd name="connsiteX1" fmla="*/ 2555875 w 3933825"/>
              <a:gd name="connsiteY1" fmla="*/ 3346450 h 3759200"/>
              <a:gd name="connsiteX2" fmla="*/ 2174875 w 3933825"/>
              <a:gd name="connsiteY2" fmla="*/ 3759200 h 3759200"/>
              <a:gd name="connsiteX3" fmla="*/ 2089150 w 3933825"/>
              <a:gd name="connsiteY3" fmla="*/ 3733800 h 3759200"/>
              <a:gd name="connsiteX4" fmla="*/ 1657350 w 3933825"/>
              <a:gd name="connsiteY4" fmla="*/ 3505200 h 3759200"/>
              <a:gd name="connsiteX5" fmla="*/ 1428750 w 3933825"/>
              <a:gd name="connsiteY5" fmla="*/ 3333750 h 3759200"/>
              <a:gd name="connsiteX6" fmla="*/ 1187450 w 3933825"/>
              <a:gd name="connsiteY6" fmla="*/ 3117850 h 3759200"/>
              <a:gd name="connsiteX7" fmla="*/ 914400 w 3933825"/>
              <a:gd name="connsiteY7" fmla="*/ 2819400 h 3759200"/>
              <a:gd name="connsiteX8" fmla="*/ 692150 w 3933825"/>
              <a:gd name="connsiteY8" fmla="*/ 2546350 h 3759200"/>
              <a:gd name="connsiteX9" fmla="*/ 355600 w 3933825"/>
              <a:gd name="connsiteY9" fmla="*/ 2006600 h 3759200"/>
              <a:gd name="connsiteX10" fmla="*/ 152400 w 3933825"/>
              <a:gd name="connsiteY10" fmla="*/ 1600200 h 3759200"/>
              <a:gd name="connsiteX11" fmla="*/ 31750 w 3933825"/>
              <a:gd name="connsiteY11" fmla="*/ 1238250 h 3759200"/>
              <a:gd name="connsiteX12" fmla="*/ 0 w 3933825"/>
              <a:gd name="connsiteY12" fmla="*/ 1028700 h 3759200"/>
              <a:gd name="connsiteX13" fmla="*/ 6350 w 3933825"/>
              <a:gd name="connsiteY13" fmla="*/ 812800 h 3759200"/>
              <a:gd name="connsiteX14" fmla="*/ 44450 w 3933825"/>
              <a:gd name="connsiteY14" fmla="*/ 628650 h 3759200"/>
              <a:gd name="connsiteX15" fmla="*/ 95250 w 3933825"/>
              <a:gd name="connsiteY15" fmla="*/ 469900 h 3759200"/>
              <a:gd name="connsiteX16" fmla="*/ 190500 w 3933825"/>
              <a:gd name="connsiteY16" fmla="*/ 317500 h 3759200"/>
              <a:gd name="connsiteX17" fmla="*/ 292100 w 3933825"/>
              <a:gd name="connsiteY17" fmla="*/ 228600 h 3759200"/>
              <a:gd name="connsiteX18" fmla="*/ 457200 w 3933825"/>
              <a:gd name="connsiteY18" fmla="*/ 107950 h 3759200"/>
              <a:gd name="connsiteX19" fmla="*/ 584200 w 3933825"/>
              <a:gd name="connsiteY19" fmla="*/ 44450 h 3759200"/>
              <a:gd name="connsiteX20" fmla="*/ 666750 w 3933825"/>
              <a:gd name="connsiteY20" fmla="*/ 19050 h 3759200"/>
              <a:gd name="connsiteX21" fmla="*/ 755650 w 3933825"/>
              <a:gd name="connsiteY21" fmla="*/ 0 h 3759200"/>
              <a:gd name="connsiteX22" fmla="*/ 831850 w 3933825"/>
              <a:gd name="connsiteY22" fmla="*/ 12700 h 3759200"/>
              <a:gd name="connsiteX23" fmla="*/ 908050 w 3933825"/>
              <a:gd name="connsiteY23" fmla="*/ 31750 h 3759200"/>
              <a:gd name="connsiteX24" fmla="*/ 1009650 w 3933825"/>
              <a:gd name="connsiteY24" fmla="*/ 82550 h 3759200"/>
              <a:gd name="connsiteX25" fmla="*/ 1149350 w 3933825"/>
              <a:gd name="connsiteY25" fmla="*/ 196850 h 3759200"/>
              <a:gd name="connsiteX26" fmla="*/ 1282700 w 3933825"/>
              <a:gd name="connsiteY26" fmla="*/ 323850 h 3759200"/>
              <a:gd name="connsiteX27" fmla="*/ 1435100 w 3933825"/>
              <a:gd name="connsiteY27" fmla="*/ 501650 h 3759200"/>
              <a:gd name="connsiteX28" fmla="*/ 1612900 w 3933825"/>
              <a:gd name="connsiteY28" fmla="*/ 692150 h 3759200"/>
              <a:gd name="connsiteX29" fmla="*/ 1790700 w 3933825"/>
              <a:gd name="connsiteY29" fmla="*/ 863600 h 3759200"/>
              <a:gd name="connsiteX30" fmla="*/ 1943100 w 3933825"/>
              <a:gd name="connsiteY30" fmla="*/ 933450 h 3759200"/>
              <a:gd name="connsiteX31" fmla="*/ 2063750 w 3933825"/>
              <a:gd name="connsiteY31" fmla="*/ 965200 h 3759200"/>
              <a:gd name="connsiteX32" fmla="*/ 2330450 w 3933825"/>
              <a:gd name="connsiteY32" fmla="*/ 977900 h 3759200"/>
              <a:gd name="connsiteX33" fmla="*/ 2571750 w 3933825"/>
              <a:gd name="connsiteY33" fmla="*/ 1009650 h 3759200"/>
              <a:gd name="connsiteX34" fmla="*/ 2806700 w 3933825"/>
              <a:gd name="connsiteY34" fmla="*/ 1041400 h 3759200"/>
              <a:gd name="connsiteX35" fmla="*/ 3073400 w 3933825"/>
              <a:gd name="connsiteY35" fmla="*/ 1130300 h 3759200"/>
              <a:gd name="connsiteX36" fmla="*/ 3206750 w 3933825"/>
              <a:gd name="connsiteY36" fmla="*/ 1206500 h 3759200"/>
              <a:gd name="connsiteX37" fmla="*/ 3397250 w 3933825"/>
              <a:gd name="connsiteY37" fmla="*/ 1346200 h 3759200"/>
              <a:gd name="connsiteX38" fmla="*/ 3575050 w 3933825"/>
              <a:gd name="connsiteY38" fmla="*/ 1517650 h 3759200"/>
              <a:gd name="connsiteX39" fmla="*/ 3727450 w 3933825"/>
              <a:gd name="connsiteY39" fmla="*/ 1727200 h 3759200"/>
              <a:gd name="connsiteX40" fmla="*/ 3835400 w 3933825"/>
              <a:gd name="connsiteY40" fmla="*/ 1911350 h 3759200"/>
              <a:gd name="connsiteX41" fmla="*/ 3933825 w 3933825"/>
              <a:gd name="connsiteY41" fmla="*/ 2085975 h 3759200"/>
              <a:gd name="connsiteX42" fmla="*/ 3844925 w 3933825"/>
              <a:gd name="connsiteY42" fmla="*/ 2155825 h 3759200"/>
              <a:gd name="connsiteX43" fmla="*/ 2924175 w 3933825"/>
              <a:gd name="connsiteY43" fmla="*/ 3063875 h 3759200"/>
              <a:gd name="connsiteX44" fmla="*/ 3133725 w 3933825"/>
              <a:gd name="connsiteY44" fmla="*/ 2835275 h 3759200"/>
              <a:gd name="connsiteX0" fmla="*/ 3133725 w 3933825"/>
              <a:gd name="connsiteY0" fmla="*/ 2835275 h 3759200"/>
              <a:gd name="connsiteX1" fmla="*/ 2555875 w 3933825"/>
              <a:gd name="connsiteY1" fmla="*/ 3346450 h 3759200"/>
              <a:gd name="connsiteX2" fmla="*/ 2174875 w 3933825"/>
              <a:gd name="connsiteY2" fmla="*/ 3759200 h 3759200"/>
              <a:gd name="connsiteX3" fmla="*/ 2089150 w 3933825"/>
              <a:gd name="connsiteY3" fmla="*/ 3733800 h 3759200"/>
              <a:gd name="connsiteX4" fmla="*/ 1657350 w 3933825"/>
              <a:gd name="connsiteY4" fmla="*/ 3505200 h 3759200"/>
              <a:gd name="connsiteX5" fmla="*/ 1428750 w 3933825"/>
              <a:gd name="connsiteY5" fmla="*/ 3333750 h 3759200"/>
              <a:gd name="connsiteX6" fmla="*/ 1187450 w 3933825"/>
              <a:gd name="connsiteY6" fmla="*/ 3117850 h 3759200"/>
              <a:gd name="connsiteX7" fmla="*/ 914400 w 3933825"/>
              <a:gd name="connsiteY7" fmla="*/ 2819400 h 3759200"/>
              <a:gd name="connsiteX8" fmla="*/ 692150 w 3933825"/>
              <a:gd name="connsiteY8" fmla="*/ 2546350 h 3759200"/>
              <a:gd name="connsiteX9" fmla="*/ 355600 w 3933825"/>
              <a:gd name="connsiteY9" fmla="*/ 2006600 h 3759200"/>
              <a:gd name="connsiteX10" fmla="*/ 152400 w 3933825"/>
              <a:gd name="connsiteY10" fmla="*/ 1600200 h 3759200"/>
              <a:gd name="connsiteX11" fmla="*/ 31750 w 3933825"/>
              <a:gd name="connsiteY11" fmla="*/ 1238250 h 3759200"/>
              <a:gd name="connsiteX12" fmla="*/ 0 w 3933825"/>
              <a:gd name="connsiteY12" fmla="*/ 1028700 h 3759200"/>
              <a:gd name="connsiteX13" fmla="*/ 6350 w 3933825"/>
              <a:gd name="connsiteY13" fmla="*/ 812800 h 3759200"/>
              <a:gd name="connsiteX14" fmla="*/ 44450 w 3933825"/>
              <a:gd name="connsiteY14" fmla="*/ 628650 h 3759200"/>
              <a:gd name="connsiteX15" fmla="*/ 95250 w 3933825"/>
              <a:gd name="connsiteY15" fmla="*/ 469900 h 3759200"/>
              <a:gd name="connsiteX16" fmla="*/ 190500 w 3933825"/>
              <a:gd name="connsiteY16" fmla="*/ 317500 h 3759200"/>
              <a:gd name="connsiteX17" fmla="*/ 292100 w 3933825"/>
              <a:gd name="connsiteY17" fmla="*/ 228600 h 3759200"/>
              <a:gd name="connsiteX18" fmla="*/ 457200 w 3933825"/>
              <a:gd name="connsiteY18" fmla="*/ 107950 h 3759200"/>
              <a:gd name="connsiteX19" fmla="*/ 584200 w 3933825"/>
              <a:gd name="connsiteY19" fmla="*/ 44450 h 3759200"/>
              <a:gd name="connsiteX20" fmla="*/ 666750 w 3933825"/>
              <a:gd name="connsiteY20" fmla="*/ 19050 h 3759200"/>
              <a:gd name="connsiteX21" fmla="*/ 755650 w 3933825"/>
              <a:gd name="connsiteY21" fmla="*/ 0 h 3759200"/>
              <a:gd name="connsiteX22" fmla="*/ 831850 w 3933825"/>
              <a:gd name="connsiteY22" fmla="*/ 12700 h 3759200"/>
              <a:gd name="connsiteX23" fmla="*/ 908050 w 3933825"/>
              <a:gd name="connsiteY23" fmla="*/ 31750 h 3759200"/>
              <a:gd name="connsiteX24" fmla="*/ 1009650 w 3933825"/>
              <a:gd name="connsiteY24" fmla="*/ 82550 h 3759200"/>
              <a:gd name="connsiteX25" fmla="*/ 1149350 w 3933825"/>
              <a:gd name="connsiteY25" fmla="*/ 196850 h 3759200"/>
              <a:gd name="connsiteX26" fmla="*/ 1282700 w 3933825"/>
              <a:gd name="connsiteY26" fmla="*/ 323850 h 3759200"/>
              <a:gd name="connsiteX27" fmla="*/ 1435100 w 3933825"/>
              <a:gd name="connsiteY27" fmla="*/ 501650 h 3759200"/>
              <a:gd name="connsiteX28" fmla="*/ 1612900 w 3933825"/>
              <a:gd name="connsiteY28" fmla="*/ 692150 h 3759200"/>
              <a:gd name="connsiteX29" fmla="*/ 1790700 w 3933825"/>
              <a:gd name="connsiteY29" fmla="*/ 863600 h 3759200"/>
              <a:gd name="connsiteX30" fmla="*/ 1943100 w 3933825"/>
              <a:gd name="connsiteY30" fmla="*/ 933450 h 3759200"/>
              <a:gd name="connsiteX31" fmla="*/ 2063750 w 3933825"/>
              <a:gd name="connsiteY31" fmla="*/ 965200 h 3759200"/>
              <a:gd name="connsiteX32" fmla="*/ 2330450 w 3933825"/>
              <a:gd name="connsiteY32" fmla="*/ 977900 h 3759200"/>
              <a:gd name="connsiteX33" fmla="*/ 2571750 w 3933825"/>
              <a:gd name="connsiteY33" fmla="*/ 1009650 h 3759200"/>
              <a:gd name="connsiteX34" fmla="*/ 2806700 w 3933825"/>
              <a:gd name="connsiteY34" fmla="*/ 1041400 h 3759200"/>
              <a:gd name="connsiteX35" fmla="*/ 3073400 w 3933825"/>
              <a:gd name="connsiteY35" fmla="*/ 1130300 h 3759200"/>
              <a:gd name="connsiteX36" fmla="*/ 3206750 w 3933825"/>
              <a:gd name="connsiteY36" fmla="*/ 1206500 h 3759200"/>
              <a:gd name="connsiteX37" fmla="*/ 3397250 w 3933825"/>
              <a:gd name="connsiteY37" fmla="*/ 1346200 h 3759200"/>
              <a:gd name="connsiteX38" fmla="*/ 3575050 w 3933825"/>
              <a:gd name="connsiteY38" fmla="*/ 1517650 h 3759200"/>
              <a:gd name="connsiteX39" fmla="*/ 3727450 w 3933825"/>
              <a:gd name="connsiteY39" fmla="*/ 1727200 h 3759200"/>
              <a:gd name="connsiteX40" fmla="*/ 3835400 w 3933825"/>
              <a:gd name="connsiteY40" fmla="*/ 1911350 h 3759200"/>
              <a:gd name="connsiteX41" fmla="*/ 3933825 w 3933825"/>
              <a:gd name="connsiteY41" fmla="*/ 2085975 h 3759200"/>
              <a:gd name="connsiteX42" fmla="*/ 3844925 w 3933825"/>
              <a:gd name="connsiteY42" fmla="*/ 2155825 h 3759200"/>
              <a:gd name="connsiteX43" fmla="*/ 3495675 w 3933825"/>
              <a:gd name="connsiteY43" fmla="*/ 2444750 h 3759200"/>
              <a:gd name="connsiteX44" fmla="*/ 3133725 w 3933825"/>
              <a:gd name="connsiteY44" fmla="*/ 2835275 h 3759200"/>
              <a:gd name="connsiteX0" fmla="*/ 3105150 w 3933825"/>
              <a:gd name="connsiteY0" fmla="*/ 2835275 h 3759200"/>
              <a:gd name="connsiteX1" fmla="*/ 2555875 w 3933825"/>
              <a:gd name="connsiteY1" fmla="*/ 3346450 h 3759200"/>
              <a:gd name="connsiteX2" fmla="*/ 2174875 w 3933825"/>
              <a:gd name="connsiteY2" fmla="*/ 3759200 h 3759200"/>
              <a:gd name="connsiteX3" fmla="*/ 2089150 w 3933825"/>
              <a:gd name="connsiteY3" fmla="*/ 3733800 h 3759200"/>
              <a:gd name="connsiteX4" fmla="*/ 1657350 w 3933825"/>
              <a:gd name="connsiteY4" fmla="*/ 3505200 h 3759200"/>
              <a:gd name="connsiteX5" fmla="*/ 1428750 w 3933825"/>
              <a:gd name="connsiteY5" fmla="*/ 3333750 h 3759200"/>
              <a:gd name="connsiteX6" fmla="*/ 1187450 w 3933825"/>
              <a:gd name="connsiteY6" fmla="*/ 3117850 h 3759200"/>
              <a:gd name="connsiteX7" fmla="*/ 914400 w 3933825"/>
              <a:gd name="connsiteY7" fmla="*/ 2819400 h 3759200"/>
              <a:gd name="connsiteX8" fmla="*/ 692150 w 3933825"/>
              <a:gd name="connsiteY8" fmla="*/ 2546350 h 3759200"/>
              <a:gd name="connsiteX9" fmla="*/ 355600 w 3933825"/>
              <a:gd name="connsiteY9" fmla="*/ 2006600 h 3759200"/>
              <a:gd name="connsiteX10" fmla="*/ 152400 w 3933825"/>
              <a:gd name="connsiteY10" fmla="*/ 1600200 h 3759200"/>
              <a:gd name="connsiteX11" fmla="*/ 31750 w 3933825"/>
              <a:gd name="connsiteY11" fmla="*/ 1238250 h 3759200"/>
              <a:gd name="connsiteX12" fmla="*/ 0 w 3933825"/>
              <a:gd name="connsiteY12" fmla="*/ 1028700 h 3759200"/>
              <a:gd name="connsiteX13" fmla="*/ 6350 w 3933825"/>
              <a:gd name="connsiteY13" fmla="*/ 812800 h 3759200"/>
              <a:gd name="connsiteX14" fmla="*/ 44450 w 3933825"/>
              <a:gd name="connsiteY14" fmla="*/ 628650 h 3759200"/>
              <a:gd name="connsiteX15" fmla="*/ 95250 w 3933825"/>
              <a:gd name="connsiteY15" fmla="*/ 469900 h 3759200"/>
              <a:gd name="connsiteX16" fmla="*/ 190500 w 3933825"/>
              <a:gd name="connsiteY16" fmla="*/ 317500 h 3759200"/>
              <a:gd name="connsiteX17" fmla="*/ 292100 w 3933825"/>
              <a:gd name="connsiteY17" fmla="*/ 228600 h 3759200"/>
              <a:gd name="connsiteX18" fmla="*/ 457200 w 3933825"/>
              <a:gd name="connsiteY18" fmla="*/ 107950 h 3759200"/>
              <a:gd name="connsiteX19" fmla="*/ 584200 w 3933825"/>
              <a:gd name="connsiteY19" fmla="*/ 44450 h 3759200"/>
              <a:gd name="connsiteX20" fmla="*/ 666750 w 3933825"/>
              <a:gd name="connsiteY20" fmla="*/ 19050 h 3759200"/>
              <a:gd name="connsiteX21" fmla="*/ 755650 w 3933825"/>
              <a:gd name="connsiteY21" fmla="*/ 0 h 3759200"/>
              <a:gd name="connsiteX22" fmla="*/ 831850 w 3933825"/>
              <a:gd name="connsiteY22" fmla="*/ 12700 h 3759200"/>
              <a:gd name="connsiteX23" fmla="*/ 908050 w 3933825"/>
              <a:gd name="connsiteY23" fmla="*/ 31750 h 3759200"/>
              <a:gd name="connsiteX24" fmla="*/ 1009650 w 3933825"/>
              <a:gd name="connsiteY24" fmla="*/ 82550 h 3759200"/>
              <a:gd name="connsiteX25" fmla="*/ 1149350 w 3933825"/>
              <a:gd name="connsiteY25" fmla="*/ 196850 h 3759200"/>
              <a:gd name="connsiteX26" fmla="*/ 1282700 w 3933825"/>
              <a:gd name="connsiteY26" fmla="*/ 323850 h 3759200"/>
              <a:gd name="connsiteX27" fmla="*/ 1435100 w 3933825"/>
              <a:gd name="connsiteY27" fmla="*/ 501650 h 3759200"/>
              <a:gd name="connsiteX28" fmla="*/ 1612900 w 3933825"/>
              <a:gd name="connsiteY28" fmla="*/ 692150 h 3759200"/>
              <a:gd name="connsiteX29" fmla="*/ 1790700 w 3933825"/>
              <a:gd name="connsiteY29" fmla="*/ 863600 h 3759200"/>
              <a:gd name="connsiteX30" fmla="*/ 1943100 w 3933825"/>
              <a:gd name="connsiteY30" fmla="*/ 933450 h 3759200"/>
              <a:gd name="connsiteX31" fmla="*/ 2063750 w 3933825"/>
              <a:gd name="connsiteY31" fmla="*/ 965200 h 3759200"/>
              <a:gd name="connsiteX32" fmla="*/ 2330450 w 3933825"/>
              <a:gd name="connsiteY32" fmla="*/ 977900 h 3759200"/>
              <a:gd name="connsiteX33" fmla="*/ 2571750 w 3933825"/>
              <a:gd name="connsiteY33" fmla="*/ 1009650 h 3759200"/>
              <a:gd name="connsiteX34" fmla="*/ 2806700 w 3933825"/>
              <a:gd name="connsiteY34" fmla="*/ 1041400 h 3759200"/>
              <a:gd name="connsiteX35" fmla="*/ 3073400 w 3933825"/>
              <a:gd name="connsiteY35" fmla="*/ 1130300 h 3759200"/>
              <a:gd name="connsiteX36" fmla="*/ 3206750 w 3933825"/>
              <a:gd name="connsiteY36" fmla="*/ 1206500 h 3759200"/>
              <a:gd name="connsiteX37" fmla="*/ 3397250 w 3933825"/>
              <a:gd name="connsiteY37" fmla="*/ 1346200 h 3759200"/>
              <a:gd name="connsiteX38" fmla="*/ 3575050 w 3933825"/>
              <a:gd name="connsiteY38" fmla="*/ 1517650 h 3759200"/>
              <a:gd name="connsiteX39" fmla="*/ 3727450 w 3933825"/>
              <a:gd name="connsiteY39" fmla="*/ 1727200 h 3759200"/>
              <a:gd name="connsiteX40" fmla="*/ 3835400 w 3933825"/>
              <a:gd name="connsiteY40" fmla="*/ 1911350 h 3759200"/>
              <a:gd name="connsiteX41" fmla="*/ 3933825 w 3933825"/>
              <a:gd name="connsiteY41" fmla="*/ 2085975 h 3759200"/>
              <a:gd name="connsiteX42" fmla="*/ 3844925 w 3933825"/>
              <a:gd name="connsiteY42" fmla="*/ 2155825 h 3759200"/>
              <a:gd name="connsiteX43" fmla="*/ 3495675 w 3933825"/>
              <a:gd name="connsiteY43" fmla="*/ 2444750 h 3759200"/>
              <a:gd name="connsiteX44" fmla="*/ 3105150 w 3933825"/>
              <a:gd name="connsiteY44" fmla="*/ 2835275 h 3759200"/>
              <a:gd name="connsiteX0" fmla="*/ 3105150 w 3933825"/>
              <a:gd name="connsiteY0" fmla="*/ 2835275 h 3759200"/>
              <a:gd name="connsiteX1" fmla="*/ 2555875 w 3933825"/>
              <a:gd name="connsiteY1" fmla="*/ 3346450 h 3759200"/>
              <a:gd name="connsiteX2" fmla="*/ 2174875 w 3933825"/>
              <a:gd name="connsiteY2" fmla="*/ 3759200 h 3759200"/>
              <a:gd name="connsiteX3" fmla="*/ 2089150 w 3933825"/>
              <a:gd name="connsiteY3" fmla="*/ 3733800 h 3759200"/>
              <a:gd name="connsiteX4" fmla="*/ 1657350 w 3933825"/>
              <a:gd name="connsiteY4" fmla="*/ 3505200 h 3759200"/>
              <a:gd name="connsiteX5" fmla="*/ 1428750 w 3933825"/>
              <a:gd name="connsiteY5" fmla="*/ 3333750 h 3759200"/>
              <a:gd name="connsiteX6" fmla="*/ 1187450 w 3933825"/>
              <a:gd name="connsiteY6" fmla="*/ 3117850 h 3759200"/>
              <a:gd name="connsiteX7" fmla="*/ 914400 w 3933825"/>
              <a:gd name="connsiteY7" fmla="*/ 2819400 h 3759200"/>
              <a:gd name="connsiteX8" fmla="*/ 692150 w 3933825"/>
              <a:gd name="connsiteY8" fmla="*/ 2546350 h 3759200"/>
              <a:gd name="connsiteX9" fmla="*/ 355600 w 3933825"/>
              <a:gd name="connsiteY9" fmla="*/ 2006600 h 3759200"/>
              <a:gd name="connsiteX10" fmla="*/ 152400 w 3933825"/>
              <a:gd name="connsiteY10" fmla="*/ 1600200 h 3759200"/>
              <a:gd name="connsiteX11" fmla="*/ 31750 w 3933825"/>
              <a:gd name="connsiteY11" fmla="*/ 1238250 h 3759200"/>
              <a:gd name="connsiteX12" fmla="*/ 0 w 3933825"/>
              <a:gd name="connsiteY12" fmla="*/ 1028700 h 3759200"/>
              <a:gd name="connsiteX13" fmla="*/ 6350 w 3933825"/>
              <a:gd name="connsiteY13" fmla="*/ 812800 h 3759200"/>
              <a:gd name="connsiteX14" fmla="*/ 44450 w 3933825"/>
              <a:gd name="connsiteY14" fmla="*/ 628650 h 3759200"/>
              <a:gd name="connsiteX15" fmla="*/ 95250 w 3933825"/>
              <a:gd name="connsiteY15" fmla="*/ 469900 h 3759200"/>
              <a:gd name="connsiteX16" fmla="*/ 190500 w 3933825"/>
              <a:gd name="connsiteY16" fmla="*/ 317500 h 3759200"/>
              <a:gd name="connsiteX17" fmla="*/ 292100 w 3933825"/>
              <a:gd name="connsiteY17" fmla="*/ 228600 h 3759200"/>
              <a:gd name="connsiteX18" fmla="*/ 457200 w 3933825"/>
              <a:gd name="connsiteY18" fmla="*/ 107950 h 3759200"/>
              <a:gd name="connsiteX19" fmla="*/ 584200 w 3933825"/>
              <a:gd name="connsiteY19" fmla="*/ 44450 h 3759200"/>
              <a:gd name="connsiteX20" fmla="*/ 666750 w 3933825"/>
              <a:gd name="connsiteY20" fmla="*/ 19050 h 3759200"/>
              <a:gd name="connsiteX21" fmla="*/ 755650 w 3933825"/>
              <a:gd name="connsiteY21" fmla="*/ 0 h 3759200"/>
              <a:gd name="connsiteX22" fmla="*/ 831850 w 3933825"/>
              <a:gd name="connsiteY22" fmla="*/ 12700 h 3759200"/>
              <a:gd name="connsiteX23" fmla="*/ 908050 w 3933825"/>
              <a:gd name="connsiteY23" fmla="*/ 31750 h 3759200"/>
              <a:gd name="connsiteX24" fmla="*/ 1009650 w 3933825"/>
              <a:gd name="connsiteY24" fmla="*/ 82550 h 3759200"/>
              <a:gd name="connsiteX25" fmla="*/ 1149350 w 3933825"/>
              <a:gd name="connsiteY25" fmla="*/ 196850 h 3759200"/>
              <a:gd name="connsiteX26" fmla="*/ 1282700 w 3933825"/>
              <a:gd name="connsiteY26" fmla="*/ 323850 h 3759200"/>
              <a:gd name="connsiteX27" fmla="*/ 1435100 w 3933825"/>
              <a:gd name="connsiteY27" fmla="*/ 501650 h 3759200"/>
              <a:gd name="connsiteX28" fmla="*/ 1612900 w 3933825"/>
              <a:gd name="connsiteY28" fmla="*/ 692150 h 3759200"/>
              <a:gd name="connsiteX29" fmla="*/ 1790700 w 3933825"/>
              <a:gd name="connsiteY29" fmla="*/ 863600 h 3759200"/>
              <a:gd name="connsiteX30" fmla="*/ 1943100 w 3933825"/>
              <a:gd name="connsiteY30" fmla="*/ 933450 h 3759200"/>
              <a:gd name="connsiteX31" fmla="*/ 2063750 w 3933825"/>
              <a:gd name="connsiteY31" fmla="*/ 965200 h 3759200"/>
              <a:gd name="connsiteX32" fmla="*/ 2330450 w 3933825"/>
              <a:gd name="connsiteY32" fmla="*/ 977900 h 3759200"/>
              <a:gd name="connsiteX33" fmla="*/ 2571750 w 3933825"/>
              <a:gd name="connsiteY33" fmla="*/ 1009650 h 3759200"/>
              <a:gd name="connsiteX34" fmla="*/ 2806700 w 3933825"/>
              <a:gd name="connsiteY34" fmla="*/ 1041400 h 3759200"/>
              <a:gd name="connsiteX35" fmla="*/ 3073400 w 3933825"/>
              <a:gd name="connsiteY35" fmla="*/ 1130300 h 3759200"/>
              <a:gd name="connsiteX36" fmla="*/ 3206750 w 3933825"/>
              <a:gd name="connsiteY36" fmla="*/ 1206500 h 3759200"/>
              <a:gd name="connsiteX37" fmla="*/ 3397250 w 3933825"/>
              <a:gd name="connsiteY37" fmla="*/ 1346200 h 3759200"/>
              <a:gd name="connsiteX38" fmla="*/ 3575050 w 3933825"/>
              <a:gd name="connsiteY38" fmla="*/ 1517650 h 3759200"/>
              <a:gd name="connsiteX39" fmla="*/ 3727450 w 3933825"/>
              <a:gd name="connsiteY39" fmla="*/ 1727200 h 3759200"/>
              <a:gd name="connsiteX40" fmla="*/ 3835400 w 3933825"/>
              <a:gd name="connsiteY40" fmla="*/ 1911350 h 3759200"/>
              <a:gd name="connsiteX41" fmla="*/ 3933825 w 3933825"/>
              <a:gd name="connsiteY41" fmla="*/ 2085975 h 3759200"/>
              <a:gd name="connsiteX42" fmla="*/ 3749675 w 3933825"/>
              <a:gd name="connsiteY42" fmla="*/ 2203450 h 3759200"/>
              <a:gd name="connsiteX43" fmla="*/ 3495675 w 3933825"/>
              <a:gd name="connsiteY43" fmla="*/ 2444750 h 3759200"/>
              <a:gd name="connsiteX44" fmla="*/ 3105150 w 3933825"/>
              <a:gd name="connsiteY44" fmla="*/ 2835275 h 3759200"/>
              <a:gd name="connsiteX0" fmla="*/ 3105150 w 3933825"/>
              <a:gd name="connsiteY0" fmla="*/ 2835275 h 3759200"/>
              <a:gd name="connsiteX1" fmla="*/ 2555875 w 3933825"/>
              <a:gd name="connsiteY1" fmla="*/ 3346450 h 3759200"/>
              <a:gd name="connsiteX2" fmla="*/ 2174875 w 3933825"/>
              <a:gd name="connsiteY2" fmla="*/ 3759200 h 3759200"/>
              <a:gd name="connsiteX3" fmla="*/ 2089150 w 3933825"/>
              <a:gd name="connsiteY3" fmla="*/ 3733800 h 3759200"/>
              <a:gd name="connsiteX4" fmla="*/ 1657350 w 3933825"/>
              <a:gd name="connsiteY4" fmla="*/ 3505200 h 3759200"/>
              <a:gd name="connsiteX5" fmla="*/ 1428750 w 3933825"/>
              <a:gd name="connsiteY5" fmla="*/ 3333750 h 3759200"/>
              <a:gd name="connsiteX6" fmla="*/ 1187450 w 3933825"/>
              <a:gd name="connsiteY6" fmla="*/ 3117850 h 3759200"/>
              <a:gd name="connsiteX7" fmla="*/ 914400 w 3933825"/>
              <a:gd name="connsiteY7" fmla="*/ 2819400 h 3759200"/>
              <a:gd name="connsiteX8" fmla="*/ 692150 w 3933825"/>
              <a:gd name="connsiteY8" fmla="*/ 2546350 h 3759200"/>
              <a:gd name="connsiteX9" fmla="*/ 355600 w 3933825"/>
              <a:gd name="connsiteY9" fmla="*/ 2006600 h 3759200"/>
              <a:gd name="connsiteX10" fmla="*/ 152400 w 3933825"/>
              <a:gd name="connsiteY10" fmla="*/ 1600200 h 3759200"/>
              <a:gd name="connsiteX11" fmla="*/ 31750 w 3933825"/>
              <a:gd name="connsiteY11" fmla="*/ 1238250 h 3759200"/>
              <a:gd name="connsiteX12" fmla="*/ 0 w 3933825"/>
              <a:gd name="connsiteY12" fmla="*/ 1028700 h 3759200"/>
              <a:gd name="connsiteX13" fmla="*/ 6350 w 3933825"/>
              <a:gd name="connsiteY13" fmla="*/ 812800 h 3759200"/>
              <a:gd name="connsiteX14" fmla="*/ 44450 w 3933825"/>
              <a:gd name="connsiteY14" fmla="*/ 628650 h 3759200"/>
              <a:gd name="connsiteX15" fmla="*/ 95250 w 3933825"/>
              <a:gd name="connsiteY15" fmla="*/ 469900 h 3759200"/>
              <a:gd name="connsiteX16" fmla="*/ 190500 w 3933825"/>
              <a:gd name="connsiteY16" fmla="*/ 317500 h 3759200"/>
              <a:gd name="connsiteX17" fmla="*/ 292100 w 3933825"/>
              <a:gd name="connsiteY17" fmla="*/ 228600 h 3759200"/>
              <a:gd name="connsiteX18" fmla="*/ 457200 w 3933825"/>
              <a:gd name="connsiteY18" fmla="*/ 107950 h 3759200"/>
              <a:gd name="connsiteX19" fmla="*/ 584200 w 3933825"/>
              <a:gd name="connsiteY19" fmla="*/ 44450 h 3759200"/>
              <a:gd name="connsiteX20" fmla="*/ 666750 w 3933825"/>
              <a:gd name="connsiteY20" fmla="*/ 19050 h 3759200"/>
              <a:gd name="connsiteX21" fmla="*/ 755650 w 3933825"/>
              <a:gd name="connsiteY21" fmla="*/ 0 h 3759200"/>
              <a:gd name="connsiteX22" fmla="*/ 831850 w 3933825"/>
              <a:gd name="connsiteY22" fmla="*/ 12700 h 3759200"/>
              <a:gd name="connsiteX23" fmla="*/ 908050 w 3933825"/>
              <a:gd name="connsiteY23" fmla="*/ 31750 h 3759200"/>
              <a:gd name="connsiteX24" fmla="*/ 1009650 w 3933825"/>
              <a:gd name="connsiteY24" fmla="*/ 82550 h 3759200"/>
              <a:gd name="connsiteX25" fmla="*/ 1149350 w 3933825"/>
              <a:gd name="connsiteY25" fmla="*/ 196850 h 3759200"/>
              <a:gd name="connsiteX26" fmla="*/ 1282700 w 3933825"/>
              <a:gd name="connsiteY26" fmla="*/ 323850 h 3759200"/>
              <a:gd name="connsiteX27" fmla="*/ 1435100 w 3933825"/>
              <a:gd name="connsiteY27" fmla="*/ 501650 h 3759200"/>
              <a:gd name="connsiteX28" fmla="*/ 1612900 w 3933825"/>
              <a:gd name="connsiteY28" fmla="*/ 692150 h 3759200"/>
              <a:gd name="connsiteX29" fmla="*/ 1790700 w 3933825"/>
              <a:gd name="connsiteY29" fmla="*/ 863600 h 3759200"/>
              <a:gd name="connsiteX30" fmla="*/ 1943100 w 3933825"/>
              <a:gd name="connsiteY30" fmla="*/ 933450 h 3759200"/>
              <a:gd name="connsiteX31" fmla="*/ 2063750 w 3933825"/>
              <a:gd name="connsiteY31" fmla="*/ 965200 h 3759200"/>
              <a:gd name="connsiteX32" fmla="*/ 2330450 w 3933825"/>
              <a:gd name="connsiteY32" fmla="*/ 977900 h 3759200"/>
              <a:gd name="connsiteX33" fmla="*/ 2571750 w 3933825"/>
              <a:gd name="connsiteY33" fmla="*/ 1009650 h 3759200"/>
              <a:gd name="connsiteX34" fmla="*/ 2806700 w 3933825"/>
              <a:gd name="connsiteY34" fmla="*/ 1041400 h 3759200"/>
              <a:gd name="connsiteX35" fmla="*/ 3073400 w 3933825"/>
              <a:gd name="connsiteY35" fmla="*/ 1130300 h 3759200"/>
              <a:gd name="connsiteX36" fmla="*/ 3206750 w 3933825"/>
              <a:gd name="connsiteY36" fmla="*/ 1206500 h 3759200"/>
              <a:gd name="connsiteX37" fmla="*/ 3397250 w 3933825"/>
              <a:gd name="connsiteY37" fmla="*/ 1346200 h 3759200"/>
              <a:gd name="connsiteX38" fmla="*/ 3575050 w 3933825"/>
              <a:gd name="connsiteY38" fmla="*/ 1517650 h 3759200"/>
              <a:gd name="connsiteX39" fmla="*/ 3727450 w 3933825"/>
              <a:gd name="connsiteY39" fmla="*/ 1727200 h 3759200"/>
              <a:gd name="connsiteX40" fmla="*/ 3835400 w 3933825"/>
              <a:gd name="connsiteY40" fmla="*/ 1911350 h 3759200"/>
              <a:gd name="connsiteX41" fmla="*/ 3933825 w 3933825"/>
              <a:gd name="connsiteY41" fmla="*/ 2038350 h 3759200"/>
              <a:gd name="connsiteX42" fmla="*/ 3749675 w 3933825"/>
              <a:gd name="connsiteY42" fmla="*/ 2203450 h 3759200"/>
              <a:gd name="connsiteX43" fmla="*/ 3495675 w 3933825"/>
              <a:gd name="connsiteY43" fmla="*/ 2444750 h 3759200"/>
              <a:gd name="connsiteX44" fmla="*/ 3105150 w 3933825"/>
              <a:gd name="connsiteY44" fmla="*/ 2835275 h 3759200"/>
              <a:gd name="connsiteX0" fmla="*/ 3105150 w 3895725"/>
              <a:gd name="connsiteY0" fmla="*/ 2835275 h 3759200"/>
              <a:gd name="connsiteX1" fmla="*/ 2555875 w 3895725"/>
              <a:gd name="connsiteY1" fmla="*/ 3346450 h 3759200"/>
              <a:gd name="connsiteX2" fmla="*/ 2174875 w 3895725"/>
              <a:gd name="connsiteY2" fmla="*/ 3759200 h 3759200"/>
              <a:gd name="connsiteX3" fmla="*/ 2089150 w 3895725"/>
              <a:gd name="connsiteY3" fmla="*/ 3733800 h 3759200"/>
              <a:gd name="connsiteX4" fmla="*/ 1657350 w 3895725"/>
              <a:gd name="connsiteY4" fmla="*/ 3505200 h 3759200"/>
              <a:gd name="connsiteX5" fmla="*/ 1428750 w 3895725"/>
              <a:gd name="connsiteY5" fmla="*/ 3333750 h 3759200"/>
              <a:gd name="connsiteX6" fmla="*/ 1187450 w 3895725"/>
              <a:gd name="connsiteY6" fmla="*/ 3117850 h 3759200"/>
              <a:gd name="connsiteX7" fmla="*/ 914400 w 3895725"/>
              <a:gd name="connsiteY7" fmla="*/ 2819400 h 3759200"/>
              <a:gd name="connsiteX8" fmla="*/ 692150 w 3895725"/>
              <a:gd name="connsiteY8" fmla="*/ 2546350 h 3759200"/>
              <a:gd name="connsiteX9" fmla="*/ 355600 w 3895725"/>
              <a:gd name="connsiteY9" fmla="*/ 2006600 h 3759200"/>
              <a:gd name="connsiteX10" fmla="*/ 152400 w 3895725"/>
              <a:gd name="connsiteY10" fmla="*/ 1600200 h 3759200"/>
              <a:gd name="connsiteX11" fmla="*/ 31750 w 3895725"/>
              <a:gd name="connsiteY11" fmla="*/ 1238250 h 3759200"/>
              <a:gd name="connsiteX12" fmla="*/ 0 w 3895725"/>
              <a:gd name="connsiteY12" fmla="*/ 1028700 h 3759200"/>
              <a:gd name="connsiteX13" fmla="*/ 6350 w 3895725"/>
              <a:gd name="connsiteY13" fmla="*/ 812800 h 3759200"/>
              <a:gd name="connsiteX14" fmla="*/ 44450 w 3895725"/>
              <a:gd name="connsiteY14" fmla="*/ 628650 h 3759200"/>
              <a:gd name="connsiteX15" fmla="*/ 95250 w 3895725"/>
              <a:gd name="connsiteY15" fmla="*/ 469900 h 3759200"/>
              <a:gd name="connsiteX16" fmla="*/ 190500 w 3895725"/>
              <a:gd name="connsiteY16" fmla="*/ 317500 h 3759200"/>
              <a:gd name="connsiteX17" fmla="*/ 292100 w 3895725"/>
              <a:gd name="connsiteY17" fmla="*/ 228600 h 3759200"/>
              <a:gd name="connsiteX18" fmla="*/ 457200 w 3895725"/>
              <a:gd name="connsiteY18" fmla="*/ 107950 h 3759200"/>
              <a:gd name="connsiteX19" fmla="*/ 584200 w 3895725"/>
              <a:gd name="connsiteY19" fmla="*/ 44450 h 3759200"/>
              <a:gd name="connsiteX20" fmla="*/ 666750 w 3895725"/>
              <a:gd name="connsiteY20" fmla="*/ 19050 h 3759200"/>
              <a:gd name="connsiteX21" fmla="*/ 755650 w 3895725"/>
              <a:gd name="connsiteY21" fmla="*/ 0 h 3759200"/>
              <a:gd name="connsiteX22" fmla="*/ 831850 w 3895725"/>
              <a:gd name="connsiteY22" fmla="*/ 12700 h 3759200"/>
              <a:gd name="connsiteX23" fmla="*/ 908050 w 3895725"/>
              <a:gd name="connsiteY23" fmla="*/ 31750 h 3759200"/>
              <a:gd name="connsiteX24" fmla="*/ 1009650 w 3895725"/>
              <a:gd name="connsiteY24" fmla="*/ 82550 h 3759200"/>
              <a:gd name="connsiteX25" fmla="*/ 1149350 w 3895725"/>
              <a:gd name="connsiteY25" fmla="*/ 196850 h 3759200"/>
              <a:gd name="connsiteX26" fmla="*/ 1282700 w 3895725"/>
              <a:gd name="connsiteY26" fmla="*/ 323850 h 3759200"/>
              <a:gd name="connsiteX27" fmla="*/ 1435100 w 3895725"/>
              <a:gd name="connsiteY27" fmla="*/ 501650 h 3759200"/>
              <a:gd name="connsiteX28" fmla="*/ 1612900 w 3895725"/>
              <a:gd name="connsiteY28" fmla="*/ 692150 h 3759200"/>
              <a:gd name="connsiteX29" fmla="*/ 1790700 w 3895725"/>
              <a:gd name="connsiteY29" fmla="*/ 863600 h 3759200"/>
              <a:gd name="connsiteX30" fmla="*/ 1943100 w 3895725"/>
              <a:gd name="connsiteY30" fmla="*/ 933450 h 3759200"/>
              <a:gd name="connsiteX31" fmla="*/ 2063750 w 3895725"/>
              <a:gd name="connsiteY31" fmla="*/ 965200 h 3759200"/>
              <a:gd name="connsiteX32" fmla="*/ 2330450 w 3895725"/>
              <a:gd name="connsiteY32" fmla="*/ 977900 h 3759200"/>
              <a:gd name="connsiteX33" fmla="*/ 2571750 w 3895725"/>
              <a:gd name="connsiteY33" fmla="*/ 1009650 h 3759200"/>
              <a:gd name="connsiteX34" fmla="*/ 2806700 w 3895725"/>
              <a:gd name="connsiteY34" fmla="*/ 1041400 h 3759200"/>
              <a:gd name="connsiteX35" fmla="*/ 3073400 w 3895725"/>
              <a:gd name="connsiteY35" fmla="*/ 1130300 h 3759200"/>
              <a:gd name="connsiteX36" fmla="*/ 3206750 w 3895725"/>
              <a:gd name="connsiteY36" fmla="*/ 1206500 h 3759200"/>
              <a:gd name="connsiteX37" fmla="*/ 3397250 w 3895725"/>
              <a:gd name="connsiteY37" fmla="*/ 1346200 h 3759200"/>
              <a:gd name="connsiteX38" fmla="*/ 3575050 w 3895725"/>
              <a:gd name="connsiteY38" fmla="*/ 1517650 h 3759200"/>
              <a:gd name="connsiteX39" fmla="*/ 3727450 w 3895725"/>
              <a:gd name="connsiteY39" fmla="*/ 1727200 h 3759200"/>
              <a:gd name="connsiteX40" fmla="*/ 3835400 w 3895725"/>
              <a:gd name="connsiteY40" fmla="*/ 1911350 h 3759200"/>
              <a:gd name="connsiteX41" fmla="*/ 3895725 w 3895725"/>
              <a:gd name="connsiteY41" fmla="*/ 2057400 h 3759200"/>
              <a:gd name="connsiteX42" fmla="*/ 3749675 w 3895725"/>
              <a:gd name="connsiteY42" fmla="*/ 2203450 h 3759200"/>
              <a:gd name="connsiteX43" fmla="*/ 3495675 w 3895725"/>
              <a:gd name="connsiteY43" fmla="*/ 2444750 h 3759200"/>
              <a:gd name="connsiteX44" fmla="*/ 3105150 w 3895725"/>
              <a:gd name="connsiteY44" fmla="*/ 2835275 h 3759200"/>
              <a:gd name="connsiteX0" fmla="*/ 3105150 w 3895725"/>
              <a:gd name="connsiteY0" fmla="*/ 2835275 h 3733800"/>
              <a:gd name="connsiteX1" fmla="*/ 2555875 w 3895725"/>
              <a:gd name="connsiteY1" fmla="*/ 3346450 h 3733800"/>
              <a:gd name="connsiteX2" fmla="*/ 2187575 w 3895725"/>
              <a:gd name="connsiteY2" fmla="*/ 3708400 h 3733800"/>
              <a:gd name="connsiteX3" fmla="*/ 2089150 w 3895725"/>
              <a:gd name="connsiteY3" fmla="*/ 3733800 h 3733800"/>
              <a:gd name="connsiteX4" fmla="*/ 1657350 w 3895725"/>
              <a:gd name="connsiteY4" fmla="*/ 3505200 h 3733800"/>
              <a:gd name="connsiteX5" fmla="*/ 1428750 w 3895725"/>
              <a:gd name="connsiteY5" fmla="*/ 3333750 h 3733800"/>
              <a:gd name="connsiteX6" fmla="*/ 1187450 w 3895725"/>
              <a:gd name="connsiteY6" fmla="*/ 3117850 h 3733800"/>
              <a:gd name="connsiteX7" fmla="*/ 914400 w 3895725"/>
              <a:gd name="connsiteY7" fmla="*/ 2819400 h 3733800"/>
              <a:gd name="connsiteX8" fmla="*/ 692150 w 3895725"/>
              <a:gd name="connsiteY8" fmla="*/ 2546350 h 3733800"/>
              <a:gd name="connsiteX9" fmla="*/ 355600 w 3895725"/>
              <a:gd name="connsiteY9" fmla="*/ 2006600 h 3733800"/>
              <a:gd name="connsiteX10" fmla="*/ 152400 w 3895725"/>
              <a:gd name="connsiteY10" fmla="*/ 1600200 h 3733800"/>
              <a:gd name="connsiteX11" fmla="*/ 31750 w 3895725"/>
              <a:gd name="connsiteY11" fmla="*/ 1238250 h 3733800"/>
              <a:gd name="connsiteX12" fmla="*/ 0 w 3895725"/>
              <a:gd name="connsiteY12" fmla="*/ 1028700 h 3733800"/>
              <a:gd name="connsiteX13" fmla="*/ 6350 w 3895725"/>
              <a:gd name="connsiteY13" fmla="*/ 812800 h 3733800"/>
              <a:gd name="connsiteX14" fmla="*/ 44450 w 3895725"/>
              <a:gd name="connsiteY14" fmla="*/ 628650 h 3733800"/>
              <a:gd name="connsiteX15" fmla="*/ 95250 w 3895725"/>
              <a:gd name="connsiteY15" fmla="*/ 469900 h 3733800"/>
              <a:gd name="connsiteX16" fmla="*/ 190500 w 3895725"/>
              <a:gd name="connsiteY16" fmla="*/ 317500 h 3733800"/>
              <a:gd name="connsiteX17" fmla="*/ 292100 w 3895725"/>
              <a:gd name="connsiteY17" fmla="*/ 228600 h 3733800"/>
              <a:gd name="connsiteX18" fmla="*/ 457200 w 3895725"/>
              <a:gd name="connsiteY18" fmla="*/ 107950 h 3733800"/>
              <a:gd name="connsiteX19" fmla="*/ 584200 w 3895725"/>
              <a:gd name="connsiteY19" fmla="*/ 44450 h 3733800"/>
              <a:gd name="connsiteX20" fmla="*/ 666750 w 3895725"/>
              <a:gd name="connsiteY20" fmla="*/ 19050 h 3733800"/>
              <a:gd name="connsiteX21" fmla="*/ 755650 w 3895725"/>
              <a:gd name="connsiteY21" fmla="*/ 0 h 3733800"/>
              <a:gd name="connsiteX22" fmla="*/ 831850 w 3895725"/>
              <a:gd name="connsiteY22" fmla="*/ 12700 h 3733800"/>
              <a:gd name="connsiteX23" fmla="*/ 908050 w 3895725"/>
              <a:gd name="connsiteY23" fmla="*/ 31750 h 3733800"/>
              <a:gd name="connsiteX24" fmla="*/ 1009650 w 3895725"/>
              <a:gd name="connsiteY24" fmla="*/ 82550 h 3733800"/>
              <a:gd name="connsiteX25" fmla="*/ 1149350 w 3895725"/>
              <a:gd name="connsiteY25" fmla="*/ 196850 h 3733800"/>
              <a:gd name="connsiteX26" fmla="*/ 1282700 w 3895725"/>
              <a:gd name="connsiteY26" fmla="*/ 323850 h 3733800"/>
              <a:gd name="connsiteX27" fmla="*/ 1435100 w 3895725"/>
              <a:gd name="connsiteY27" fmla="*/ 501650 h 3733800"/>
              <a:gd name="connsiteX28" fmla="*/ 1612900 w 3895725"/>
              <a:gd name="connsiteY28" fmla="*/ 692150 h 3733800"/>
              <a:gd name="connsiteX29" fmla="*/ 1790700 w 3895725"/>
              <a:gd name="connsiteY29" fmla="*/ 863600 h 3733800"/>
              <a:gd name="connsiteX30" fmla="*/ 1943100 w 3895725"/>
              <a:gd name="connsiteY30" fmla="*/ 933450 h 3733800"/>
              <a:gd name="connsiteX31" fmla="*/ 2063750 w 3895725"/>
              <a:gd name="connsiteY31" fmla="*/ 965200 h 3733800"/>
              <a:gd name="connsiteX32" fmla="*/ 2330450 w 3895725"/>
              <a:gd name="connsiteY32" fmla="*/ 977900 h 3733800"/>
              <a:gd name="connsiteX33" fmla="*/ 2571750 w 3895725"/>
              <a:gd name="connsiteY33" fmla="*/ 1009650 h 3733800"/>
              <a:gd name="connsiteX34" fmla="*/ 2806700 w 3895725"/>
              <a:gd name="connsiteY34" fmla="*/ 1041400 h 3733800"/>
              <a:gd name="connsiteX35" fmla="*/ 3073400 w 3895725"/>
              <a:gd name="connsiteY35" fmla="*/ 1130300 h 3733800"/>
              <a:gd name="connsiteX36" fmla="*/ 3206750 w 3895725"/>
              <a:gd name="connsiteY36" fmla="*/ 1206500 h 3733800"/>
              <a:gd name="connsiteX37" fmla="*/ 3397250 w 3895725"/>
              <a:gd name="connsiteY37" fmla="*/ 1346200 h 3733800"/>
              <a:gd name="connsiteX38" fmla="*/ 3575050 w 3895725"/>
              <a:gd name="connsiteY38" fmla="*/ 1517650 h 3733800"/>
              <a:gd name="connsiteX39" fmla="*/ 3727450 w 3895725"/>
              <a:gd name="connsiteY39" fmla="*/ 1727200 h 3733800"/>
              <a:gd name="connsiteX40" fmla="*/ 3835400 w 3895725"/>
              <a:gd name="connsiteY40" fmla="*/ 1911350 h 3733800"/>
              <a:gd name="connsiteX41" fmla="*/ 3895725 w 3895725"/>
              <a:gd name="connsiteY41" fmla="*/ 2057400 h 3733800"/>
              <a:gd name="connsiteX42" fmla="*/ 3749675 w 3895725"/>
              <a:gd name="connsiteY42" fmla="*/ 2203450 h 3733800"/>
              <a:gd name="connsiteX43" fmla="*/ 3495675 w 3895725"/>
              <a:gd name="connsiteY43" fmla="*/ 2444750 h 3733800"/>
              <a:gd name="connsiteX44" fmla="*/ 3105150 w 3895725"/>
              <a:gd name="connsiteY44" fmla="*/ 2835275 h 3733800"/>
              <a:gd name="connsiteX0" fmla="*/ 3105150 w 3895725"/>
              <a:gd name="connsiteY0" fmla="*/ 2835275 h 3771900"/>
              <a:gd name="connsiteX1" fmla="*/ 2555875 w 3895725"/>
              <a:gd name="connsiteY1" fmla="*/ 3346450 h 3771900"/>
              <a:gd name="connsiteX2" fmla="*/ 2187575 w 3895725"/>
              <a:gd name="connsiteY2" fmla="*/ 3708400 h 3771900"/>
              <a:gd name="connsiteX3" fmla="*/ 2114550 w 3895725"/>
              <a:gd name="connsiteY3" fmla="*/ 3771900 h 3771900"/>
              <a:gd name="connsiteX4" fmla="*/ 1657350 w 3895725"/>
              <a:gd name="connsiteY4" fmla="*/ 3505200 h 3771900"/>
              <a:gd name="connsiteX5" fmla="*/ 1428750 w 3895725"/>
              <a:gd name="connsiteY5" fmla="*/ 3333750 h 3771900"/>
              <a:gd name="connsiteX6" fmla="*/ 1187450 w 3895725"/>
              <a:gd name="connsiteY6" fmla="*/ 3117850 h 3771900"/>
              <a:gd name="connsiteX7" fmla="*/ 914400 w 3895725"/>
              <a:gd name="connsiteY7" fmla="*/ 2819400 h 3771900"/>
              <a:gd name="connsiteX8" fmla="*/ 692150 w 3895725"/>
              <a:gd name="connsiteY8" fmla="*/ 2546350 h 3771900"/>
              <a:gd name="connsiteX9" fmla="*/ 355600 w 3895725"/>
              <a:gd name="connsiteY9" fmla="*/ 2006600 h 3771900"/>
              <a:gd name="connsiteX10" fmla="*/ 152400 w 3895725"/>
              <a:gd name="connsiteY10" fmla="*/ 1600200 h 3771900"/>
              <a:gd name="connsiteX11" fmla="*/ 31750 w 3895725"/>
              <a:gd name="connsiteY11" fmla="*/ 1238250 h 3771900"/>
              <a:gd name="connsiteX12" fmla="*/ 0 w 3895725"/>
              <a:gd name="connsiteY12" fmla="*/ 1028700 h 3771900"/>
              <a:gd name="connsiteX13" fmla="*/ 6350 w 3895725"/>
              <a:gd name="connsiteY13" fmla="*/ 812800 h 3771900"/>
              <a:gd name="connsiteX14" fmla="*/ 44450 w 3895725"/>
              <a:gd name="connsiteY14" fmla="*/ 628650 h 3771900"/>
              <a:gd name="connsiteX15" fmla="*/ 95250 w 3895725"/>
              <a:gd name="connsiteY15" fmla="*/ 469900 h 3771900"/>
              <a:gd name="connsiteX16" fmla="*/ 190500 w 3895725"/>
              <a:gd name="connsiteY16" fmla="*/ 317500 h 3771900"/>
              <a:gd name="connsiteX17" fmla="*/ 292100 w 3895725"/>
              <a:gd name="connsiteY17" fmla="*/ 228600 h 3771900"/>
              <a:gd name="connsiteX18" fmla="*/ 457200 w 3895725"/>
              <a:gd name="connsiteY18" fmla="*/ 107950 h 3771900"/>
              <a:gd name="connsiteX19" fmla="*/ 584200 w 3895725"/>
              <a:gd name="connsiteY19" fmla="*/ 44450 h 3771900"/>
              <a:gd name="connsiteX20" fmla="*/ 666750 w 3895725"/>
              <a:gd name="connsiteY20" fmla="*/ 19050 h 3771900"/>
              <a:gd name="connsiteX21" fmla="*/ 755650 w 3895725"/>
              <a:gd name="connsiteY21" fmla="*/ 0 h 3771900"/>
              <a:gd name="connsiteX22" fmla="*/ 831850 w 3895725"/>
              <a:gd name="connsiteY22" fmla="*/ 12700 h 3771900"/>
              <a:gd name="connsiteX23" fmla="*/ 908050 w 3895725"/>
              <a:gd name="connsiteY23" fmla="*/ 31750 h 3771900"/>
              <a:gd name="connsiteX24" fmla="*/ 1009650 w 3895725"/>
              <a:gd name="connsiteY24" fmla="*/ 82550 h 3771900"/>
              <a:gd name="connsiteX25" fmla="*/ 1149350 w 3895725"/>
              <a:gd name="connsiteY25" fmla="*/ 196850 h 3771900"/>
              <a:gd name="connsiteX26" fmla="*/ 1282700 w 3895725"/>
              <a:gd name="connsiteY26" fmla="*/ 323850 h 3771900"/>
              <a:gd name="connsiteX27" fmla="*/ 1435100 w 3895725"/>
              <a:gd name="connsiteY27" fmla="*/ 501650 h 3771900"/>
              <a:gd name="connsiteX28" fmla="*/ 1612900 w 3895725"/>
              <a:gd name="connsiteY28" fmla="*/ 692150 h 3771900"/>
              <a:gd name="connsiteX29" fmla="*/ 1790700 w 3895725"/>
              <a:gd name="connsiteY29" fmla="*/ 863600 h 3771900"/>
              <a:gd name="connsiteX30" fmla="*/ 1943100 w 3895725"/>
              <a:gd name="connsiteY30" fmla="*/ 933450 h 3771900"/>
              <a:gd name="connsiteX31" fmla="*/ 2063750 w 3895725"/>
              <a:gd name="connsiteY31" fmla="*/ 965200 h 3771900"/>
              <a:gd name="connsiteX32" fmla="*/ 2330450 w 3895725"/>
              <a:gd name="connsiteY32" fmla="*/ 977900 h 3771900"/>
              <a:gd name="connsiteX33" fmla="*/ 2571750 w 3895725"/>
              <a:gd name="connsiteY33" fmla="*/ 1009650 h 3771900"/>
              <a:gd name="connsiteX34" fmla="*/ 2806700 w 3895725"/>
              <a:gd name="connsiteY34" fmla="*/ 1041400 h 3771900"/>
              <a:gd name="connsiteX35" fmla="*/ 3073400 w 3895725"/>
              <a:gd name="connsiteY35" fmla="*/ 1130300 h 3771900"/>
              <a:gd name="connsiteX36" fmla="*/ 3206750 w 3895725"/>
              <a:gd name="connsiteY36" fmla="*/ 1206500 h 3771900"/>
              <a:gd name="connsiteX37" fmla="*/ 3397250 w 3895725"/>
              <a:gd name="connsiteY37" fmla="*/ 1346200 h 3771900"/>
              <a:gd name="connsiteX38" fmla="*/ 3575050 w 3895725"/>
              <a:gd name="connsiteY38" fmla="*/ 1517650 h 3771900"/>
              <a:gd name="connsiteX39" fmla="*/ 3727450 w 3895725"/>
              <a:gd name="connsiteY39" fmla="*/ 1727200 h 3771900"/>
              <a:gd name="connsiteX40" fmla="*/ 3835400 w 3895725"/>
              <a:gd name="connsiteY40" fmla="*/ 1911350 h 3771900"/>
              <a:gd name="connsiteX41" fmla="*/ 3895725 w 3895725"/>
              <a:gd name="connsiteY41" fmla="*/ 2057400 h 3771900"/>
              <a:gd name="connsiteX42" fmla="*/ 3749675 w 3895725"/>
              <a:gd name="connsiteY42" fmla="*/ 2203450 h 3771900"/>
              <a:gd name="connsiteX43" fmla="*/ 3495675 w 3895725"/>
              <a:gd name="connsiteY43" fmla="*/ 2444750 h 3771900"/>
              <a:gd name="connsiteX44" fmla="*/ 3105150 w 3895725"/>
              <a:gd name="connsiteY44" fmla="*/ 2835275 h 3771900"/>
              <a:gd name="connsiteX0" fmla="*/ 3105150 w 3895725"/>
              <a:gd name="connsiteY0" fmla="*/ 2835275 h 3771900"/>
              <a:gd name="connsiteX1" fmla="*/ 2555875 w 3895725"/>
              <a:gd name="connsiteY1" fmla="*/ 3346450 h 3771900"/>
              <a:gd name="connsiteX2" fmla="*/ 2187575 w 3895725"/>
              <a:gd name="connsiteY2" fmla="*/ 3708400 h 3771900"/>
              <a:gd name="connsiteX3" fmla="*/ 2114550 w 3895725"/>
              <a:gd name="connsiteY3" fmla="*/ 3771900 h 3771900"/>
              <a:gd name="connsiteX4" fmla="*/ 1587500 w 3895725"/>
              <a:gd name="connsiteY4" fmla="*/ 3492500 h 3771900"/>
              <a:gd name="connsiteX5" fmla="*/ 1428750 w 3895725"/>
              <a:gd name="connsiteY5" fmla="*/ 3333750 h 3771900"/>
              <a:gd name="connsiteX6" fmla="*/ 1187450 w 3895725"/>
              <a:gd name="connsiteY6" fmla="*/ 3117850 h 3771900"/>
              <a:gd name="connsiteX7" fmla="*/ 914400 w 3895725"/>
              <a:gd name="connsiteY7" fmla="*/ 2819400 h 3771900"/>
              <a:gd name="connsiteX8" fmla="*/ 692150 w 3895725"/>
              <a:gd name="connsiteY8" fmla="*/ 2546350 h 3771900"/>
              <a:gd name="connsiteX9" fmla="*/ 355600 w 3895725"/>
              <a:gd name="connsiteY9" fmla="*/ 2006600 h 3771900"/>
              <a:gd name="connsiteX10" fmla="*/ 152400 w 3895725"/>
              <a:gd name="connsiteY10" fmla="*/ 1600200 h 3771900"/>
              <a:gd name="connsiteX11" fmla="*/ 31750 w 3895725"/>
              <a:gd name="connsiteY11" fmla="*/ 1238250 h 3771900"/>
              <a:gd name="connsiteX12" fmla="*/ 0 w 3895725"/>
              <a:gd name="connsiteY12" fmla="*/ 1028700 h 3771900"/>
              <a:gd name="connsiteX13" fmla="*/ 6350 w 3895725"/>
              <a:gd name="connsiteY13" fmla="*/ 812800 h 3771900"/>
              <a:gd name="connsiteX14" fmla="*/ 44450 w 3895725"/>
              <a:gd name="connsiteY14" fmla="*/ 628650 h 3771900"/>
              <a:gd name="connsiteX15" fmla="*/ 95250 w 3895725"/>
              <a:gd name="connsiteY15" fmla="*/ 469900 h 3771900"/>
              <a:gd name="connsiteX16" fmla="*/ 190500 w 3895725"/>
              <a:gd name="connsiteY16" fmla="*/ 317500 h 3771900"/>
              <a:gd name="connsiteX17" fmla="*/ 292100 w 3895725"/>
              <a:gd name="connsiteY17" fmla="*/ 228600 h 3771900"/>
              <a:gd name="connsiteX18" fmla="*/ 457200 w 3895725"/>
              <a:gd name="connsiteY18" fmla="*/ 107950 h 3771900"/>
              <a:gd name="connsiteX19" fmla="*/ 584200 w 3895725"/>
              <a:gd name="connsiteY19" fmla="*/ 44450 h 3771900"/>
              <a:gd name="connsiteX20" fmla="*/ 666750 w 3895725"/>
              <a:gd name="connsiteY20" fmla="*/ 19050 h 3771900"/>
              <a:gd name="connsiteX21" fmla="*/ 755650 w 3895725"/>
              <a:gd name="connsiteY21" fmla="*/ 0 h 3771900"/>
              <a:gd name="connsiteX22" fmla="*/ 831850 w 3895725"/>
              <a:gd name="connsiteY22" fmla="*/ 12700 h 3771900"/>
              <a:gd name="connsiteX23" fmla="*/ 908050 w 3895725"/>
              <a:gd name="connsiteY23" fmla="*/ 31750 h 3771900"/>
              <a:gd name="connsiteX24" fmla="*/ 1009650 w 3895725"/>
              <a:gd name="connsiteY24" fmla="*/ 82550 h 3771900"/>
              <a:gd name="connsiteX25" fmla="*/ 1149350 w 3895725"/>
              <a:gd name="connsiteY25" fmla="*/ 196850 h 3771900"/>
              <a:gd name="connsiteX26" fmla="*/ 1282700 w 3895725"/>
              <a:gd name="connsiteY26" fmla="*/ 323850 h 3771900"/>
              <a:gd name="connsiteX27" fmla="*/ 1435100 w 3895725"/>
              <a:gd name="connsiteY27" fmla="*/ 501650 h 3771900"/>
              <a:gd name="connsiteX28" fmla="*/ 1612900 w 3895725"/>
              <a:gd name="connsiteY28" fmla="*/ 692150 h 3771900"/>
              <a:gd name="connsiteX29" fmla="*/ 1790700 w 3895725"/>
              <a:gd name="connsiteY29" fmla="*/ 863600 h 3771900"/>
              <a:gd name="connsiteX30" fmla="*/ 1943100 w 3895725"/>
              <a:gd name="connsiteY30" fmla="*/ 933450 h 3771900"/>
              <a:gd name="connsiteX31" fmla="*/ 2063750 w 3895725"/>
              <a:gd name="connsiteY31" fmla="*/ 965200 h 3771900"/>
              <a:gd name="connsiteX32" fmla="*/ 2330450 w 3895725"/>
              <a:gd name="connsiteY32" fmla="*/ 977900 h 3771900"/>
              <a:gd name="connsiteX33" fmla="*/ 2571750 w 3895725"/>
              <a:gd name="connsiteY33" fmla="*/ 1009650 h 3771900"/>
              <a:gd name="connsiteX34" fmla="*/ 2806700 w 3895725"/>
              <a:gd name="connsiteY34" fmla="*/ 1041400 h 3771900"/>
              <a:gd name="connsiteX35" fmla="*/ 3073400 w 3895725"/>
              <a:gd name="connsiteY35" fmla="*/ 1130300 h 3771900"/>
              <a:gd name="connsiteX36" fmla="*/ 3206750 w 3895725"/>
              <a:gd name="connsiteY36" fmla="*/ 1206500 h 3771900"/>
              <a:gd name="connsiteX37" fmla="*/ 3397250 w 3895725"/>
              <a:gd name="connsiteY37" fmla="*/ 1346200 h 3771900"/>
              <a:gd name="connsiteX38" fmla="*/ 3575050 w 3895725"/>
              <a:gd name="connsiteY38" fmla="*/ 1517650 h 3771900"/>
              <a:gd name="connsiteX39" fmla="*/ 3727450 w 3895725"/>
              <a:gd name="connsiteY39" fmla="*/ 1727200 h 3771900"/>
              <a:gd name="connsiteX40" fmla="*/ 3835400 w 3895725"/>
              <a:gd name="connsiteY40" fmla="*/ 1911350 h 3771900"/>
              <a:gd name="connsiteX41" fmla="*/ 3895725 w 3895725"/>
              <a:gd name="connsiteY41" fmla="*/ 2057400 h 3771900"/>
              <a:gd name="connsiteX42" fmla="*/ 3749675 w 3895725"/>
              <a:gd name="connsiteY42" fmla="*/ 2203450 h 3771900"/>
              <a:gd name="connsiteX43" fmla="*/ 3495675 w 3895725"/>
              <a:gd name="connsiteY43" fmla="*/ 2444750 h 3771900"/>
              <a:gd name="connsiteX44" fmla="*/ 3105150 w 3895725"/>
              <a:gd name="connsiteY44" fmla="*/ 2835275 h 3771900"/>
              <a:gd name="connsiteX0" fmla="*/ 3105150 w 3895725"/>
              <a:gd name="connsiteY0" fmla="*/ 2835275 h 3708400"/>
              <a:gd name="connsiteX1" fmla="*/ 2555875 w 3895725"/>
              <a:gd name="connsiteY1" fmla="*/ 3346450 h 3708400"/>
              <a:gd name="connsiteX2" fmla="*/ 2187575 w 3895725"/>
              <a:gd name="connsiteY2" fmla="*/ 3708400 h 3708400"/>
              <a:gd name="connsiteX3" fmla="*/ 2095500 w 3895725"/>
              <a:gd name="connsiteY3" fmla="*/ 2990850 h 3708400"/>
              <a:gd name="connsiteX4" fmla="*/ 1587500 w 3895725"/>
              <a:gd name="connsiteY4" fmla="*/ 3492500 h 3708400"/>
              <a:gd name="connsiteX5" fmla="*/ 1428750 w 3895725"/>
              <a:gd name="connsiteY5" fmla="*/ 3333750 h 3708400"/>
              <a:gd name="connsiteX6" fmla="*/ 1187450 w 3895725"/>
              <a:gd name="connsiteY6" fmla="*/ 3117850 h 3708400"/>
              <a:gd name="connsiteX7" fmla="*/ 914400 w 3895725"/>
              <a:gd name="connsiteY7" fmla="*/ 2819400 h 3708400"/>
              <a:gd name="connsiteX8" fmla="*/ 692150 w 3895725"/>
              <a:gd name="connsiteY8" fmla="*/ 2546350 h 3708400"/>
              <a:gd name="connsiteX9" fmla="*/ 355600 w 3895725"/>
              <a:gd name="connsiteY9" fmla="*/ 2006600 h 3708400"/>
              <a:gd name="connsiteX10" fmla="*/ 152400 w 3895725"/>
              <a:gd name="connsiteY10" fmla="*/ 1600200 h 3708400"/>
              <a:gd name="connsiteX11" fmla="*/ 31750 w 3895725"/>
              <a:gd name="connsiteY11" fmla="*/ 1238250 h 3708400"/>
              <a:gd name="connsiteX12" fmla="*/ 0 w 3895725"/>
              <a:gd name="connsiteY12" fmla="*/ 1028700 h 3708400"/>
              <a:gd name="connsiteX13" fmla="*/ 6350 w 3895725"/>
              <a:gd name="connsiteY13" fmla="*/ 812800 h 3708400"/>
              <a:gd name="connsiteX14" fmla="*/ 44450 w 3895725"/>
              <a:gd name="connsiteY14" fmla="*/ 628650 h 3708400"/>
              <a:gd name="connsiteX15" fmla="*/ 95250 w 3895725"/>
              <a:gd name="connsiteY15" fmla="*/ 469900 h 3708400"/>
              <a:gd name="connsiteX16" fmla="*/ 190500 w 3895725"/>
              <a:gd name="connsiteY16" fmla="*/ 317500 h 3708400"/>
              <a:gd name="connsiteX17" fmla="*/ 292100 w 3895725"/>
              <a:gd name="connsiteY17" fmla="*/ 228600 h 3708400"/>
              <a:gd name="connsiteX18" fmla="*/ 457200 w 3895725"/>
              <a:gd name="connsiteY18" fmla="*/ 107950 h 3708400"/>
              <a:gd name="connsiteX19" fmla="*/ 584200 w 3895725"/>
              <a:gd name="connsiteY19" fmla="*/ 44450 h 3708400"/>
              <a:gd name="connsiteX20" fmla="*/ 666750 w 3895725"/>
              <a:gd name="connsiteY20" fmla="*/ 19050 h 3708400"/>
              <a:gd name="connsiteX21" fmla="*/ 755650 w 3895725"/>
              <a:gd name="connsiteY21" fmla="*/ 0 h 3708400"/>
              <a:gd name="connsiteX22" fmla="*/ 831850 w 3895725"/>
              <a:gd name="connsiteY22" fmla="*/ 12700 h 3708400"/>
              <a:gd name="connsiteX23" fmla="*/ 908050 w 3895725"/>
              <a:gd name="connsiteY23" fmla="*/ 31750 h 3708400"/>
              <a:gd name="connsiteX24" fmla="*/ 1009650 w 3895725"/>
              <a:gd name="connsiteY24" fmla="*/ 82550 h 3708400"/>
              <a:gd name="connsiteX25" fmla="*/ 1149350 w 3895725"/>
              <a:gd name="connsiteY25" fmla="*/ 196850 h 3708400"/>
              <a:gd name="connsiteX26" fmla="*/ 1282700 w 3895725"/>
              <a:gd name="connsiteY26" fmla="*/ 323850 h 3708400"/>
              <a:gd name="connsiteX27" fmla="*/ 1435100 w 3895725"/>
              <a:gd name="connsiteY27" fmla="*/ 501650 h 3708400"/>
              <a:gd name="connsiteX28" fmla="*/ 1612900 w 3895725"/>
              <a:gd name="connsiteY28" fmla="*/ 692150 h 3708400"/>
              <a:gd name="connsiteX29" fmla="*/ 1790700 w 3895725"/>
              <a:gd name="connsiteY29" fmla="*/ 863600 h 3708400"/>
              <a:gd name="connsiteX30" fmla="*/ 1943100 w 3895725"/>
              <a:gd name="connsiteY30" fmla="*/ 933450 h 3708400"/>
              <a:gd name="connsiteX31" fmla="*/ 2063750 w 3895725"/>
              <a:gd name="connsiteY31" fmla="*/ 965200 h 3708400"/>
              <a:gd name="connsiteX32" fmla="*/ 2330450 w 3895725"/>
              <a:gd name="connsiteY32" fmla="*/ 977900 h 3708400"/>
              <a:gd name="connsiteX33" fmla="*/ 2571750 w 3895725"/>
              <a:gd name="connsiteY33" fmla="*/ 1009650 h 3708400"/>
              <a:gd name="connsiteX34" fmla="*/ 2806700 w 3895725"/>
              <a:gd name="connsiteY34" fmla="*/ 1041400 h 3708400"/>
              <a:gd name="connsiteX35" fmla="*/ 3073400 w 3895725"/>
              <a:gd name="connsiteY35" fmla="*/ 1130300 h 3708400"/>
              <a:gd name="connsiteX36" fmla="*/ 3206750 w 3895725"/>
              <a:gd name="connsiteY36" fmla="*/ 1206500 h 3708400"/>
              <a:gd name="connsiteX37" fmla="*/ 3397250 w 3895725"/>
              <a:gd name="connsiteY37" fmla="*/ 1346200 h 3708400"/>
              <a:gd name="connsiteX38" fmla="*/ 3575050 w 3895725"/>
              <a:gd name="connsiteY38" fmla="*/ 1517650 h 3708400"/>
              <a:gd name="connsiteX39" fmla="*/ 3727450 w 3895725"/>
              <a:gd name="connsiteY39" fmla="*/ 1727200 h 3708400"/>
              <a:gd name="connsiteX40" fmla="*/ 3835400 w 3895725"/>
              <a:gd name="connsiteY40" fmla="*/ 1911350 h 3708400"/>
              <a:gd name="connsiteX41" fmla="*/ 3895725 w 3895725"/>
              <a:gd name="connsiteY41" fmla="*/ 2057400 h 3708400"/>
              <a:gd name="connsiteX42" fmla="*/ 3749675 w 3895725"/>
              <a:gd name="connsiteY42" fmla="*/ 2203450 h 3708400"/>
              <a:gd name="connsiteX43" fmla="*/ 3495675 w 3895725"/>
              <a:gd name="connsiteY43" fmla="*/ 2444750 h 3708400"/>
              <a:gd name="connsiteX44" fmla="*/ 3105150 w 3895725"/>
              <a:gd name="connsiteY44" fmla="*/ 2835275 h 3708400"/>
              <a:gd name="connsiteX0" fmla="*/ 3105150 w 3895725"/>
              <a:gd name="connsiteY0" fmla="*/ 2835275 h 3492500"/>
              <a:gd name="connsiteX1" fmla="*/ 2555875 w 3895725"/>
              <a:gd name="connsiteY1" fmla="*/ 3346450 h 3492500"/>
              <a:gd name="connsiteX2" fmla="*/ 2454275 w 3895725"/>
              <a:gd name="connsiteY2" fmla="*/ 2622550 h 3492500"/>
              <a:gd name="connsiteX3" fmla="*/ 2095500 w 3895725"/>
              <a:gd name="connsiteY3" fmla="*/ 2990850 h 3492500"/>
              <a:gd name="connsiteX4" fmla="*/ 1587500 w 3895725"/>
              <a:gd name="connsiteY4" fmla="*/ 3492500 h 3492500"/>
              <a:gd name="connsiteX5" fmla="*/ 1428750 w 3895725"/>
              <a:gd name="connsiteY5" fmla="*/ 3333750 h 3492500"/>
              <a:gd name="connsiteX6" fmla="*/ 1187450 w 3895725"/>
              <a:gd name="connsiteY6" fmla="*/ 3117850 h 3492500"/>
              <a:gd name="connsiteX7" fmla="*/ 914400 w 3895725"/>
              <a:gd name="connsiteY7" fmla="*/ 2819400 h 3492500"/>
              <a:gd name="connsiteX8" fmla="*/ 692150 w 3895725"/>
              <a:gd name="connsiteY8" fmla="*/ 2546350 h 3492500"/>
              <a:gd name="connsiteX9" fmla="*/ 355600 w 3895725"/>
              <a:gd name="connsiteY9" fmla="*/ 2006600 h 3492500"/>
              <a:gd name="connsiteX10" fmla="*/ 152400 w 3895725"/>
              <a:gd name="connsiteY10" fmla="*/ 1600200 h 3492500"/>
              <a:gd name="connsiteX11" fmla="*/ 31750 w 3895725"/>
              <a:gd name="connsiteY11" fmla="*/ 1238250 h 3492500"/>
              <a:gd name="connsiteX12" fmla="*/ 0 w 3895725"/>
              <a:gd name="connsiteY12" fmla="*/ 1028700 h 3492500"/>
              <a:gd name="connsiteX13" fmla="*/ 6350 w 3895725"/>
              <a:gd name="connsiteY13" fmla="*/ 812800 h 3492500"/>
              <a:gd name="connsiteX14" fmla="*/ 44450 w 3895725"/>
              <a:gd name="connsiteY14" fmla="*/ 628650 h 3492500"/>
              <a:gd name="connsiteX15" fmla="*/ 95250 w 3895725"/>
              <a:gd name="connsiteY15" fmla="*/ 469900 h 3492500"/>
              <a:gd name="connsiteX16" fmla="*/ 190500 w 3895725"/>
              <a:gd name="connsiteY16" fmla="*/ 317500 h 3492500"/>
              <a:gd name="connsiteX17" fmla="*/ 292100 w 3895725"/>
              <a:gd name="connsiteY17" fmla="*/ 228600 h 3492500"/>
              <a:gd name="connsiteX18" fmla="*/ 457200 w 3895725"/>
              <a:gd name="connsiteY18" fmla="*/ 107950 h 3492500"/>
              <a:gd name="connsiteX19" fmla="*/ 584200 w 3895725"/>
              <a:gd name="connsiteY19" fmla="*/ 44450 h 3492500"/>
              <a:gd name="connsiteX20" fmla="*/ 666750 w 3895725"/>
              <a:gd name="connsiteY20" fmla="*/ 19050 h 3492500"/>
              <a:gd name="connsiteX21" fmla="*/ 755650 w 3895725"/>
              <a:gd name="connsiteY21" fmla="*/ 0 h 3492500"/>
              <a:gd name="connsiteX22" fmla="*/ 831850 w 3895725"/>
              <a:gd name="connsiteY22" fmla="*/ 12700 h 3492500"/>
              <a:gd name="connsiteX23" fmla="*/ 908050 w 3895725"/>
              <a:gd name="connsiteY23" fmla="*/ 31750 h 3492500"/>
              <a:gd name="connsiteX24" fmla="*/ 1009650 w 3895725"/>
              <a:gd name="connsiteY24" fmla="*/ 82550 h 3492500"/>
              <a:gd name="connsiteX25" fmla="*/ 1149350 w 3895725"/>
              <a:gd name="connsiteY25" fmla="*/ 196850 h 3492500"/>
              <a:gd name="connsiteX26" fmla="*/ 1282700 w 3895725"/>
              <a:gd name="connsiteY26" fmla="*/ 323850 h 3492500"/>
              <a:gd name="connsiteX27" fmla="*/ 1435100 w 3895725"/>
              <a:gd name="connsiteY27" fmla="*/ 501650 h 3492500"/>
              <a:gd name="connsiteX28" fmla="*/ 1612900 w 3895725"/>
              <a:gd name="connsiteY28" fmla="*/ 692150 h 3492500"/>
              <a:gd name="connsiteX29" fmla="*/ 1790700 w 3895725"/>
              <a:gd name="connsiteY29" fmla="*/ 863600 h 3492500"/>
              <a:gd name="connsiteX30" fmla="*/ 1943100 w 3895725"/>
              <a:gd name="connsiteY30" fmla="*/ 933450 h 3492500"/>
              <a:gd name="connsiteX31" fmla="*/ 2063750 w 3895725"/>
              <a:gd name="connsiteY31" fmla="*/ 965200 h 3492500"/>
              <a:gd name="connsiteX32" fmla="*/ 2330450 w 3895725"/>
              <a:gd name="connsiteY32" fmla="*/ 977900 h 3492500"/>
              <a:gd name="connsiteX33" fmla="*/ 2571750 w 3895725"/>
              <a:gd name="connsiteY33" fmla="*/ 1009650 h 3492500"/>
              <a:gd name="connsiteX34" fmla="*/ 2806700 w 3895725"/>
              <a:gd name="connsiteY34" fmla="*/ 1041400 h 3492500"/>
              <a:gd name="connsiteX35" fmla="*/ 3073400 w 3895725"/>
              <a:gd name="connsiteY35" fmla="*/ 1130300 h 3492500"/>
              <a:gd name="connsiteX36" fmla="*/ 3206750 w 3895725"/>
              <a:gd name="connsiteY36" fmla="*/ 1206500 h 3492500"/>
              <a:gd name="connsiteX37" fmla="*/ 3397250 w 3895725"/>
              <a:gd name="connsiteY37" fmla="*/ 1346200 h 3492500"/>
              <a:gd name="connsiteX38" fmla="*/ 3575050 w 3895725"/>
              <a:gd name="connsiteY38" fmla="*/ 1517650 h 3492500"/>
              <a:gd name="connsiteX39" fmla="*/ 3727450 w 3895725"/>
              <a:gd name="connsiteY39" fmla="*/ 1727200 h 3492500"/>
              <a:gd name="connsiteX40" fmla="*/ 3835400 w 3895725"/>
              <a:gd name="connsiteY40" fmla="*/ 1911350 h 3492500"/>
              <a:gd name="connsiteX41" fmla="*/ 3895725 w 3895725"/>
              <a:gd name="connsiteY41" fmla="*/ 2057400 h 3492500"/>
              <a:gd name="connsiteX42" fmla="*/ 3749675 w 3895725"/>
              <a:gd name="connsiteY42" fmla="*/ 2203450 h 3492500"/>
              <a:gd name="connsiteX43" fmla="*/ 3495675 w 3895725"/>
              <a:gd name="connsiteY43" fmla="*/ 2444750 h 3492500"/>
              <a:gd name="connsiteX44" fmla="*/ 3105150 w 3895725"/>
              <a:gd name="connsiteY44" fmla="*/ 2835275 h 3492500"/>
              <a:gd name="connsiteX0" fmla="*/ 3105150 w 3895725"/>
              <a:gd name="connsiteY0" fmla="*/ 2835275 h 3492500"/>
              <a:gd name="connsiteX1" fmla="*/ 2828925 w 3895725"/>
              <a:gd name="connsiteY1" fmla="*/ 2273300 h 3492500"/>
              <a:gd name="connsiteX2" fmla="*/ 2454275 w 3895725"/>
              <a:gd name="connsiteY2" fmla="*/ 2622550 h 3492500"/>
              <a:gd name="connsiteX3" fmla="*/ 2095500 w 3895725"/>
              <a:gd name="connsiteY3" fmla="*/ 2990850 h 3492500"/>
              <a:gd name="connsiteX4" fmla="*/ 1587500 w 3895725"/>
              <a:gd name="connsiteY4" fmla="*/ 3492500 h 3492500"/>
              <a:gd name="connsiteX5" fmla="*/ 1428750 w 3895725"/>
              <a:gd name="connsiteY5" fmla="*/ 3333750 h 3492500"/>
              <a:gd name="connsiteX6" fmla="*/ 1187450 w 3895725"/>
              <a:gd name="connsiteY6" fmla="*/ 3117850 h 3492500"/>
              <a:gd name="connsiteX7" fmla="*/ 914400 w 3895725"/>
              <a:gd name="connsiteY7" fmla="*/ 2819400 h 3492500"/>
              <a:gd name="connsiteX8" fmla="*/ 692150 w 3895725"/>
              <a:gd name="connsiteY8" fmla="*/ 2546350 h 3492500"/>
              <a:gd name="connsiteX9" fmla="*/ 355600 w 3895725"/>
              <a:gd name="connsiteY9" fmla="*/ 2006600 h 3492500"/>
              <a:gd name="connsiteX10" fmla="*/ 152400 w 3895725"/>
              <a:gd name="connsiteY10" fmla="*/ 1600200 h 3492500"/>
              <a:gd name="connsiteX11" fmla="*/ 31750 w 3895725"/>
              <a:gd name="connsiteY11" fmla="*/ 1238250 h 3492500"/>
              <a:gd name="connsiteX12" fmla="*/ 0 w 3895725"/>
              <a:gd name="connsiteY12" fmla="*/ 1028700 h 3492500"/>
              <a:gd name="connsiteX13" fmla="*/ 6350 w 3895725"/>
              <a:gd name="connsiteY13" fmla="*/ 812800 h 3492500"/>
              <a:gd name="connsiteX14" fmla="*/ 44450 w 3895725"/>
              <a:gd name="connsiteY14" fmla="*/ 628650 h 3492500"/>
              <a:gd name="connsiteX15" fmla="*/ 95250 w 3895725"/>
              <a:gd name="connsiteY15" fmla="*/ 469900 h 3492500"/>
              <a:gd name="connsiteX16" fmla="*/ 190500 w 3895725"/>
              <a:gd name="connsiteY16" fmla="*/ 317500 h 3492500"/>
              <a:gd name="connsiteX17" fmla="*/ 292100 w 3895725"/>
              <a:gd name="connsiteY17" fmla="*/ 228600 h 3492500"/>
              <a:gd name="connsiteX18" fmla="*/ 457200 w 3895725"/>
              <a:gd name="connsiteY18" fmla="*/ 107950 h 3492500"/>
              <a:gd name="connsiteX19" fmla="*/ 584200 w 3895725"/>
              <a:gd name="connsiteY19" fmla="*/ 44450 h 3492500"/>
              <a:gd name="connsiteX20" fmla="*/ 666750 w 3895725"/>
              <a:gd name="connsiteY20" fmla="*/ 19050 h 3492500"/>
              <a:gd name="connsiteX21" fmla="*/ 755650 w 3895725"/>
              <a:gd name="connsiteY21" fmla="*/ 0 h 3492500"/>
              <a:gd name="connsiteX22" fmla="*/ 831850 w 3895725"/>
              <a:gd name="connsiteY22" fmla="*/ 12700 h 3492500"/>
              <a:gd name="connsiteX23" fmla="*/ 908050 w 3895725"/>
              <a:gd name="connsiteY23" fmla="*/ 31750 h 3492500"/>
              <a:gd name="connsiteX24" fmla="*/ 1009650 w 3895725"/>
              <a:gd name="connsiteY24" fmla="*/ 82550 h 3492500"/>
              <a:gd name="connsiteX25" fmla="*/ 1149350 w 3895725"/>
              <a:gd name="connsiteY25" fmla="*/ 196850 h 3492500"/>
              <a:gd name="connsiteX26" fmla="*/ 1282700 w 3895725"/>
              <a:gd name="connsiteY26" fmla="*/ 323850 h 3492500"/>
              <a:gd name="connsiteX27" fmla="*/ 1435100 w 3895725"/>
              <a:gd name="connsiteY27" fmla="*/ 501650 h 3492500"/>
              <a:gd name="connsiteX28" fmla="*/ 1612900 w 3895725"/>
              <a:gd name="connsiteY28" fmla="*/ 692150 h 3492500"/>
              <a:gd name="connsiteX29" fmla="*/ 1790700 w 3895725"/>
              <a:gd name="connsiteY29" fmla="*/ 863600 h 3492500"/>
              <a:gd name="connsiteX30" fmla="*/ 1943100 w 3895725"/>
              <a:gd name="connsiteY30" fmla="*/ 933450 h 3492500"/>
              <a:gd name="connsiteX31" fmla="*/ 2063750 w 3895725"/>
              <a:gd name="connsiteY31" fmla="*/ 965200 h 3492500"/>
              <a:gd name="connsiteX32" fmla="*/ 2330450 w 3895725"/>
              <a:gd name="connsiteY32" fmla="*/ 977900 h 3492500"/>
              <a:gd name="connsiteX33" fmla="*/ 2571750 w 3895725"/>
              <a:gd name="connsiteY33" fmla="*/ 1009650 h 3492500"/>
              <a:gd name="connsiteX34" fmla="*/ 2806700 w 3895725"/>
              <a:gd name="connsiteY34" fmla="*/ 1041400 h 3492500"/>
              <a:gd name="connsiteX35" fmla="*/ 3073400 w 3895725"/>
              <a:gd name="connsiteY35" fmla="*/ 1130300 h 3492500"/>
              <a:gd name="connsiteX36" fmla="*/ 3206750 w 3895725"/>
              <a:gd name="connsiteY36" fmla="*/ 1206500 h 3492500"/>
              <a:gd name="connsiteX37" fmla="*/ 3397250 w 3895725"/>
              <a:gd name="connsiteY37" fmla="*/ 1346200 h 3492500"/>
              <a:gd name="connsiteX38" fmla="*/ 3575050 w 3895725"/>
              <a:gd name="connsiteY38" fmla="*/ 1517650 h 3492500"/>
              <a:gd name="connsiteX39" fmla="*/ 3727450 w 3895725"/>
              <a:gd name="connsiteY39" fmla="*/ 1727200 h 3492500"/>
              <a:gd name="connsiteX40" fmla="*/ 3835400 w 3895725"/>
              <a:gd name="connsiteY40" fmla="*/ 1911350 h 3492500"/>
              <a:gd name="connsiteX41" fmla="*/ 3895725 w 3895725"/>
              <a:gd name="connsiteY41" fmla="*/ 2057400 h 3492500"/>
              <a:gd name="connsiteX42" fmla="*/ 3749675 w 3895725"/>
              <a:gd name="connsiteY42" fmla="*/ 2203450 h 3492500"/>
              <a:gd name="connsiteX43" fmla="*/ 3495675 w 3895725"/>
              <a:gd name="connsiteY43" fmla="*/ 2444750 h 3492500"/>
              <a:gd name="connsiteX44" fmla="*/ 3105150 w 3895725"/>
              <a:gd name="connsiteY44" fmla="*/ 2835275 h 3492500"/>
              <a:gd name="connsiteX0" fmla="*/ 3105150 w 3895725"/>
              <a:gd name="connsiteY0" fmla="*/ 2835275 h 3492500"/>
              <a:gd name="connsiteX1" fmla="*/ 2828925 w 3895725"/>
              <a:gd name="connsiteY1" fmla="*/ 2273300 h 3492500"/>
              <a:gd name="connsiteX2" fmla="*/ 2486025 w 3895725"/>
              <a:gd name="connsiteY2" fmla="*/ 2616200 h 3492500"/>
              <a:gd name="connsiteX3" fmla="*/ 2095500 w 3895725"/>
              <a:gd name="connsiteY3" fmla="*/ 2990850 h 3492500"/>
              <a:gd name="connsiteX4" fmla="*/ 1587500 w 3895725"/>
              <a:gd name="connsiteY4" fmla="*/ 3492500 h 3492500"/>
              <a:gd name="connsiteX5" fmla="*/ 1428750 w 3895725"/>
              <a:gd name="connsiteY5" fmla="*/ 3333750 h 3492500"/>
              <a:gd name="connsiteX6" fmla="*/ 1187450 w 3895725"/>
              <a:gd name="connsiteY6" fmla="*/ 3117850 h 3492500"/>
              <a:gd name="connsiteX7" fmla="*/ 914400 w 3895725"/>
              <a:gd name="connsiteY7" fmla="*/ 2819400 h 3492500"/>
              <a:gd name="connsiteX8" fmla="*/ 692150 w 3895725"/>
              <a:gd name="connsiteY8" fmla="*/ 2546350 h 3492500"/>
              <a:gd name="connsiteX9" fmla="*/ 355600 w 3895725"/>
              <a:gd name="connsiteY9" fmla="*/ 2006600 h 3492500"/>
              <a:gd name="connsiteX10" fmla="*/ 152400 w 3895725"/>
              <a:gd name="connsiteY10" fmla="*/ 1600200 h 3492500"/>
              <a:gd name="connsiteX11" fmla="*/ 31750 w 3895725"/>
              <a:gd name="connsiteY11" fmla="*/ 1238250 h 3492500"/>
              <a:gd name="connsiteX12" fmla="*/ 0 w 3895725"/>
              <a:gd name="connsiteY12" fmla="*/ 1028700 h 3492500"/>
              <a:gd name="connsiteX13" fmla="*/ 6350 w 3895725"/>
              <a:gd name="connsiteY13" fmla="*/ 812800 h 3492500"/>
              <a:gd name="connsiteX14" fmla="*/ 44450 w 3895725"/>
              <a:gd name="connsiteY14" fmla="*/ 628650 h 3492500"/>
              <a:gd name="connsiteX15" fmla="*/ 95250 w 3895725"/>
              <a:gd name="connsiteY15" fmla="*/ 469900 h 3492500"/>
              <a:gd name="connsiteX16" fmla="*/ 190500 w 3895725"/>
              <a:gd name="connsiteY16" fmla="*/ 317500 h 3492500"/>
              <a:gd name="connsiteX17" fmla="*/ 292100 w 3895725"/>
              <a:gd name="connsiteY17" fmla="*/ 228600 h 3492500"/>
              <a:gd name="connsiteX18" fmla="*/ 457200 w 3895725"/>
              <a:gd name="connsiteY18" fmla="*/ 107950 h 3492500"/>
              <a:gd name="connsiteX19" fmla="*/ 584200 w 3895725"/>
              <a:gd name="connsiteY19" fmla="*/ 44450 h 3492500"/>
              <a:gd name="connsiteX20" fmla="*/ 666750 w 3895725"/>
              <a:gd name="connsiteY20" fmla="*/ 19050 h 3492500"/>
              <a:gd name="connsiteX21" fmla="*/ 755650 w 3895725"/>
              <a:gd name="connsiteY21" fmla="*/ 0 h 3492500"/>
              <a:gd name="connsiteX22" fmla="*/ 831850 w 3895725"/>
              <a:gd name="connsiteY22" fmla="*/ 12700 h 3492500"/>
              <a:gd name="connsiteX23" fmla="*/ 908050 w 3895725"/>
              <a:gd name="connsiteY23" fmla="*/ 31750 h 3492500"/>
              <a:gd name="connsiteX24" fmla="*/ 1009650 w 3895725"/>
              <a:gd name="connsiteY24" fmla="*/ 82550 h 3492500"/>
              <a:gd name="connsiteX25" fmla="*/ 1149350 w 3895725"/>
              <a:gd name="connsiteY25" fmla="*/ 196850 h 3492500"/>
              <a:gd name="connsiteX26" fmla="*/ 1282700 w 3895725"/>
              <a:gd name="connsiteY26" fmla="*/ 323850 h 3492500"/>
              <a:gd name="connsiteX27" fmla="*/ 1435100 w 3895725"/>
              <a:gd name="connsiteY27" fmla="*/ 501650 h 3492500"/>
              <a:gd name="connsiteX28" fmla="*/ 1612900 w 3895725"/>
              <a:gd name="connsiteY28" fmla="*/ 692150 h 3492500"/>
              <a:gd name="connsiteX29" fmla="*/ 1790700 w 3895725"/>
              <a:gd name="connsiteY29" fmla="*/ 863600 h 3492500"/>
              <a:gd name="connsiteX30" fmla="*/ 1943100 w 3895725"/>
              <a:gd name="connsiteY30" fmla="*/ 933450 h 3492500"/>
              <a:gd name="connsiteX31" fmla="*/ 2063750 w 3895725"/>
              <a:gd name="connsiteY31" fmla="*/ 965200 h 3492500"/>
              <a:gd name="connsiteX32" fmla="*/ 2330450 w 3895725"/>
              <a:gd name="connsiteY32" fmla="*/ 977900 h 3492500"/>
              <a:gd name="connsiteX33" fmla="*/ 2571750 w 3895725"/>
              <a:gd name="connsiteY33" fmla="*/ 1009650 h 3492500"/>
              <a:gd name="connsiteX34" fmla="*/ 2806700 w 3895725"/>
              <a:gd name="connsiteY34" fmla="*/ 1041400 h 3492500"/>
              <a:gd name="connsiteX35" fmla="*/ 3073400 w 3895725"/>
              <a:gd name="connsiteY35" fmla="*/ 1130300 h 3492500"/>
              <a:gd name="connsiteX36" fmla="*/ 3206750 w 3895725"/>
              <a:gd name="connsiteY36" fmla="*/ 1206500 h 3492500"/>
              <a:gd name="connsiteX37" fmla="*/ 3397250 w 3895725"/>
              <a:gd name="connsiteY37" fmla="*/ 1346200 h 3492500"/>
              <a:gd name="connsiteX38" fmla="*/ 3575050 w 3895725"/>
              <a:gd name="connsiteY38" fmla="*/ 1517650 h 3492500"/>
              <a:gd name="connsiteX39" fmla="*/ 3727450 w 3895725"/>
              <a:gd name="connsiteY39" fmla="*/ 1727200 h 3492500"/>
              <a:gd name="connsiteX40" fmla="*/ 3835400 w 3895725"/>
              <a:gd name="connsiteY40" fmla="*/ 1911350 h 3492500"/>
              <a:gd name="connsiteX41" fmla="*/ 3895725 w 3895725"/>
              <a:gd name="connsiteY41" fmla="*/ 2057400 h 3492500"/>
              <a:gd name="connsiteX42" fmla="*/ 3749675 w 3895725"/>
              <a:gd name="connsiteY42" fmla="*/ 2203450 h 3492500"/>
              <a:gd name="connsiteX43" fmla="*/ 3495675 w 3895725"/>
              <a:gd name="connsiteY43" fmla="*/ 2444750 h 3492500"/>
              <a:gd name="connsiteX44" fmla="*/ 3105150 w 3895725"/>
              <a:gd name="connsiteY44" fmla="*/ 2835275 h 3492500"/>
              <a:gd name="connsiteX0" fmla="*/ 3105150 w 3895725"/>
              <a:gd name="connsiteY0" fmla="*/ 2835275 h 3492500"/>
              <a:gd name="connsiteX1" fmla="*/ 2867025 w 3895725"/>
              <a:gd name="connsiteY1" fmla="*/ 2273300 h 3492500"/>
              <a:gd name="connsiteX2" fmla="*/ 2486025 w 3895725"/>
              <a:gd name="connsiteY2" fmla="*/ 2616200 h 3492500"/>
              <a:gd name="connsiteX3" fmla="*/ 2095500 w 3895725"/>
              <a:gd name="connsiteY3" fmla="*/ 2990850 h 3492500"/>
              <a:gd name="connsiteX4" fmla="*/ 1587500 w 3895725"/>
              <a:gd name="connsiteY4" fmla="*/ 3492500 h 3492500"/>
              <a:gd name="connsiteX5" fmla="*/ 1428750 w 3895725"/>
              <a:gd name="connsiteY5" fmla="*/ 3333750 h 3492500"/>
              <a:gd name="connsiteX6" fmla="*/ 1187450 w 3895725"/>
              <a:gd name="connsiteY6" fmla="*/ 3117850 h 3492500"/>
              <a:gd name="connsiteX7" fmla="*/ 914400 w 3895725"/>
              <a:gd name="connsiteY7" fmla="*/ 2819400 h 3492500"/>
              <a:gd name="connsiteX8" fmla="*/ 692150 w 3895725"/>
              <a:gd name="connsiteY8" fmla="*/ 2546350 h 3492500"/>
              <a:gd name="connsiteX9" fmla="*/ 355600 w 3895725"/>
              <a:gd name="connsiteY9" fmla="*/ 2006600 h 3492500"/>
              <a:gd name="connsiteX10" fmla="*/ 152400 w 3895725"/>
              <a:gd name="connsiteY10" fmla="*/ 1600200 h 3492500"/>
              <a:gd name="connsiteX11" fmla="*/ 31750 w 3895725"/>
              <a:gd name="connsiteY11" fmla="*/ 1238250 h 3492500"/>
              <a:gd name="connsiteX12" fmla="*/ 0 w 3895725"/>
              <a:gd name="connsiteY12" fmla="*/ 1028700 h 3492500"/>
              <a:gd name="connsiteX13" fmla="*/ 6350 w 3895725"/>
              <a:gd name="connsiteY13" fmla="*/ 812800 h 3492500"/>
              <a:gd name="connsiteX14" fmla="*/ 44450 w 3895725"/>
              <a:gd name="connsiteY14" fmla="*/ 628650 h 3492500"/>
              <a:gd name="connsiteX15" fmla="*/ 95250 w 3895725"/>
              <a:gd name="connsiteY15" fmla="*/ 469900 h 3492500"/>
              <a:gd name="connsiteX16" fmla="*/ 190500 w 3895725"/>
              <a:gd name="connsiteY16" fmla="*/ 317500 h 3492500"/>
              <a:gd name="connsiteX17" fmla="*/ 292100 w 3895725"/>
              <a:gd name="connsiteY17" fmla="*/ 228600 h 3492500"/>
              <a:gd name="connsiteX18" fmla="*/ 457200 w 3895725"/>
              <a:gd name="connsiteY18" fmla="*/ 107950 h 3492500"/>
              <a:gd name="connsiteX19" fmla="*/ 584200 w 3895725"/>
              <a:gd name="connsiteY19" fmla="*/ 44450 h 3492500"/>
              <a:gd name="connsiteX20" fmla="*/ 666750 w 3895725"/>
              <a:gd name="connsiteY20" fmla="*/ 19050 h 3492500"/>
              <a:gd name="connsiteX21" fmla="*/ 755650 w 3895725"/>
              <a:gd name="connsiteY21" fmla="*/ 0 h 3492500"/>
              <a:gd name="connsiteX22" fmla="*/ 831850 w 3895725"/>
              <a:gd name="connsiteY22" fmla="*/ 12700 h 3492500"/>
              <a:gd name="connsiteX23" fmla="*/ 908050 w 3895725"/>
              <a:gd name="connsiteY23" fmla="*/ 31750 h 3492500"/>
              <a:gd name="connsiteX24" fmla="*/ 1009650 w 3895725"/>
              <a:gd name="connsiteY24" fmla="*/ 82550 h 3492500"/>
              <a:gd name="connsiteX25" fmla="*/ 1149350 w 3895725"/>
              <a:gd name="connsiteY25" fmla="*/ 196850 h 3492500"/>
              <a:gd name="connsiteX26" fmla="*/ 1282700 w 3895725"/>
              <a:gd name="connsiteY26" fmla="*/ 323850 h 3492500"/>
              <a:gd name="connsiteX27" fmla="*/ 1435100 w 3895725"/>
              <a:gd name="connsiteY27" fmla="*/ 501650 h 3492500"/>
              <a:gd name="connsiteX28" fmla="*/ 1612900 w 3895725"/>
              <a:gd name="connsiteY28" fmla="*/ 692150 h 3492500"/>
              <a:gd name="connsiteX29" fmla="*/ 1790700 w 3895725"/>
              <a:gd name="connsiteY29" fmla="*/ 863600 h 3492500"/>
              <a:gd name="connsiteX30" fmla="*/ 1943100 w 3895725"/>
              <a:gd name="connsiteY30" fmla="*/ 933450 h 3492500"/>
              <a:gd name="connsiteX31" fmla="*/ 2063750 w 3895725"/>
              <a:gd name="connsiteY31" fmla="*/ 965200 h 3492500"/>
              <a:gd name="connsiteX32" fmla="*/ 2330450 w 3895725"/>
              <a:gd name="connsiteY32" fmla="*/ 977900 h 3492500"/>
              <a:gd name="connsiteX33" fmla="*/ 2571750 w 3895725"/>
              <a:gd name="connsiteY33" fmla="*/ 1009650 h 3492500"/>
              <a:gd name="connsiteX34" fmla="*/ 2806700 w 3895725"/>
              <a:gd name="connsiteY34" fmla="*/ 1041400 h 3492500"/>
              <a:gd name="connsiteX35" fmla="*/ 3073400 w 3895725"/>
              <a:gd name="connsiteY35" fmla="*/ 1130300 h 3492500"/>
              <a:gd name="connsiteX36" fmla="*/ 3206750 w 3895725"/>
              <a:gd name="connsiteY36" fmla="*/ 1206500 h 3492500"/>
              <a:gd name="connsiteX37" fmla="*/ 3397250 w 3895725"/>
              <a:gd name="connsiteY37" fmla="*/ 1346200 h 3492500"/>
              <a:gd name="connsiteX38" fmla="*/ 3575050 w 3895725"/>
              <a:gd name="connsiteY38" fmla="*/ 1517650 h 3492500"/>
              <a:gd name="connsiteX39" fmla="*/ 3727450 w 3895725"/>
              <a:gd name="connsiteY39" fmla="*/ 1727200 h 3492500"/>
              <a:gd name="connsiteX40" fmla="*/ 3835400 w 3895725"/>
              <a:gd name="connsiteY40" fmla="*/ 1911350 h 3492500"/>
              <a:gd name="connsiteX41" fmla="*/ 3895725 w 3895725"/>
              <a:gd name="connsiteY41" fmla="*/ 2057400 h 3492500"/>
              <a:gd name="connsiteX42" fmla="*/ 3749675 w 3895725"/>
              <a:gd name="connsiteY42" fmla="*/ 2203450 h 3492500"/>
              <a:gd name="connsiteX43" fmla="*/ 3495675 w 3895725"/>
              <a:gd name="connsiteY43" fmla="*/ 2444750 h 3492500"/>
              <a:gd name="connsiteX44" fmla="*/ 3105150 w 3895725"/>
              <a:gd name="connsiteY44" fmla="*/ 2835275 h 3492500"/>
              <a:gd name="connsiteX0" fmla="*/ 3606800 w 3895725"/>
              <a:gd name="connsiteY0" fmla="*/ 1552575 h 3492500"/>
              <a:gd name="connsiteX1" fmla="*/ 2867025 w 3895725"/>
              <a:gd name="connsiteY1" fmla="*/ 2273300 h 3492500"/>
              <a:gd name="connsiteX2" fmla="*/ 2486025 w 3895725"/>
              <a:gd name="connsiteY2" fmla="*/ 2616200 h 3492500"/>
              <a:gd name="connsiteX3" fmla="*/ 2095500 w 3895725"/>
              <a:gd name="connsiteY3" fmla="*/ 2990850 h 3492500"/>
              <a:gd name="connsiteX4" fmla="*/ 1587500 w 3895725"/>
              <a:gd name="connsiteY4" fmla="*/ 3492500 h 3492500"/>
              <a:gd name="connsiteX5" fmla="*/ 1428750 w 3895725"/>
              <a:gd name="connsiteY5" fmla="*/ 3333750 h 3492500"/>
              <a:gd name="connsiteX6" fmla="*/ 1187450 w 3895725"/>
              <a:gd name="connsiteY6" fmla="*/ 3117850 h 3492500"/>
              <a:gd name="connsiteX7" fmla="*/ 914400 w 3895725"/>
              <a:gd name="connsiteY7" fmla="*/ 2819400 h 3492500"/>
              <a:gd name="connsiteX8" fmla="*/ 692150 w 3895725"/>
              <a:gd name="connsiteY8" fmla="*/ 2546350 h 3492500"/>
              <a:gd name="connsiteX9" fmla="*/ 355600 w 3895725"/>
              <a:gd name="connsiteY9" fmla="*/ 2006600 h 3492500"/>
              <a:gd name="connsiteX10" fmla="*/ 152400 w 3895725"/>
              <a:gd name="connsiteY10" fmla="*/ 1600200 h 3492500"/>
              <a:gd name="connsiteX11" fmla="*/ 31750 w 3895725"/>
              <a:gd name="connsiteY11" fmla="*/ 1238250 h 3492500"/>
              <a:gd name="connsiteX12" fmla="*/ 0 w 3895725"/>
              <a:gd name="connsiteY12" fmla="*/ 1028700 h 3492500"/>
              <a:gd name="connsiteX13" fmla="*/ 6350 w 3895725"/>
              <a:gd name="connsiteY13" fmla="*/ 812800 h 3492500"/>
              <a:gd name="connsiteX14" fmla="*/ 44450 w 3895725"/>
              <a:gd name="connsiteY14" fmla="*/ 628650 h 3492500"/>
              <a:gd name="connsiteX15" fmla="*/ 95250 w 3895725"/>
              <a:gd name="connsiteY15" fmla="*/ 469900 h 3492500"/>
              <a:gd name="connsiteX16" fmla="*/ 190500 w 3895725"/>
              <a:gd name="connsiteY16" fmla="*/ 317500 h 3492500"/>
              <a:gd name="connsiteX17" fmla="*/ 292100 w 3895725"/>
              <a:gd name="connsiteY17" fmla="*/ 228600 h 3492500"/>
              <a:gd name="connsiteX18" fmla="*/ 457200 w 3895725"/>
              <a:gd name="connsiteY18" fmla="*/ 107950 h 3492500"/>
              <a:gd name="connsiteX19" fmla="*/ 584200 w 3895725"/>
              <a:gd name="connsiteY19" fmla="*/ 44450 h 3492500"/>
              <a:gd name="connsiteX20" fmla="*/ 666750 w 3895725"/>
              <a:gd name="connsiteY20" fmla="*/ 19050 h 3492500"/>
              <a:gd name="connsiteX21" fmla="*/ 755650 w 3895725"/>
              <a:gd name="connsiteY21" fmla="*/ 0 h 3492500"/>
              <a:gd name="connsiteX22" fmla="*/ 831850 w 3895725"/>
              <a:gd name="connsiteY22" fmla="*/ 12700 h 3492500"/>
              <a:gd name="connsiteX23" fmla="*/ 908050 w 3895725"/>
              <a:gd name="connsiteY23" fmla="*/ 31750 h 3492500"/>
              <a:gd name="connsiteX24" fmla="*/ 1009650 w 3895725"/>
              <a:gd name="connsiteY24" fmla="*/ 82550 h 3492500"/>
              <a:gd name="connsiteX25" fmla="*/ 1149350 w 3895725"/>
              <a:gd name="connsiteY25" fmla="*/ 196850 h 3492500"/>
              <a:gd name="connsiteX26" fmla="*/ 1282700 w 3895725"/>
              <a:gd name="connsiteY26" fmla="*/ 323850 h 3492500"/>
              <a:gd name="connsiteX27" fmla="*/ 1435100 w 3895725"/>
              <a:gd name="connsiteY27" fmla="*/ 501650 h 3492500"/>
              <a:gd name="connsiteX28" fmla="*/ 1612900 w 3895725"/>
              <a:gd name="connsiteY28" fmla="*/ 692150 h 3492500"/>
              <a:gd name="connsiteX29" fmla="*/ 1790700 w 3895725"/>
              <a:gd name="connsiteY29" fmla="*/ 863600 h 3492500"/>
              <a:gd name="connsiteX30" fmla="*/ 1943100 w 3895725"/>
              <a:gd name="connsiteY30" fmla="*/ 933450 h 3492500"/>
              <a:gd name="connsiteX31" fmla="*/ 2063750 w 3895725"/>
              <a:gd name="connsiteY31" fmla="*/ 965200 h 3492500"/>
              <a:gd name="connsiteX32" fmla="*/ 2330450 w 3895725"/>
              <a:gd name="connsiteY32" fmla="*/ 977900 h 3492500"/>
              <a:gd name="connsiteX33" fmla="*/ 2571750 w 3895725"/>
              <a:gd name="connsiteY33" fmla="*/ 1009650 h 3492500"/>
              <a:gd name="connsiteX34" fmla="*/ 2806700 w 3895725"/>
              <a:gd name="connsiteY34" fmla="*/ 1041400 h 3492500"/>
              <a:gd name="connsiteX35" fmla="*/ 3073400 w 3895725"/>
              <a:gd name="connsiteY35" fmla="*/ 1130300 h 3492500"/>
              <a:gd name="connsiteX36" fmla="*/ 3206750 w 3895725"/>
              <a:gd name="connsiteY36" fmla="*/ 1206500 h 3492500"/>
              <a:gd name="connsiteX37" fmla="*/ 3397250 w 3895725"/>
              <a:gd name="connsiteY37" fmla="*/ 1346200 h 3492500"/>
              <a:gd name="connsiteX38" fmla="*/ 3575050 w 3895725"/>
              <a:gd name="connsiteY38" fmla="*/ 1517650 h 3492500"/>
              <a:gd name="connsiteX39" fmla="*/ 3727450 w 3895725"/>
              <a:gd name="connsiteY39" fmla="*/ 1727200 h 3492500"/>
              <a:gd name="connsiteX40" fmla="*/ 3835400 w 3895725"/>
              <a:gd name="connsiteY40" fmla="*/ 1911350 h 3492500"/>
              <a:gd name="connsiteX41" fmla="*/ 3895725 w 3895725"/>
              <a:gd name="connsiteY41" fmla="*/ 2057400 h 3492500"/>
              <a:gd name="connsiteX42" fmla="*/ 3749675 w 3895725"/>
              <a:gd name="connsiteY42" fmla="*/ 2203450 h 3492500"/>
              <a:gd name="connsiteX43" fmla="*/ 3495675 w 3895725"/>
              <a:gd name="connsiteY43" fmla="*/ 2444750 h 3492500"/>
              <a:gd name="connsiteX44" fmla="*/ 3606800 w 3895725"/>
              <a:gd name="connsiteY44" fmla="*/ 1552575 h 3492500"/>
              <a:gd name="connsiteX0" fmla="*/ 3606800 w 3895725"/>
              <a:gd name="connsiteY0" fmla="*/ 1552575 h 3492500"/>
              <a:gd name="connsiteX1" fmla="*/ 2867025 w 3895725"/>
              <a:gd name="connsiteY1" fmla="*/ 2273300 h 3492500"/>
              <a:gd name="connsiteX2" fmla="*/ 2486025 w 3895725"/>
              <a:gd name="connsiteY2" fmla="*/ 2616200 h 3492500"/>
              <a:gd name="connsiteX3" fmla="*/ 2095500 w 3895725"/>
              <a:gd name="connsiteY3" fmla="*/ 2990850 h 3492500"/>
              <a:gd name="connsiteX4" fmla="*/ 1587500 w 3895725"/>
              <a:gd name="connsiteY4" fmla="*/ 3492500 h 3492500"/>
              <a:gd name="connsiteX5" fmla="*/ 1428750 w 3895725"/>
              <a:gd name="connsiteY5" fmla="*/ 3333750 h 3492500"/>
              <a:gd name="connsiteX6" fmla="*/ 1187450 w 3895725"/>
              <a:gd name="connsiteY6" fmla="*/ 3117850 h 3492500"/>
              <a:gd name="connsiteX7" fmla="*/ 914400 w 3895725"/>
              <a:gd name="connsiteY7" fmla="*/ 2819400 h 3492500"/>
              <a:gd name="connsiteX8" fmla="*/ 692150 w 3895725"/>
              <a:gd name="connsiteY8" fmla="*/ 2546350 h 3492500"/>
              <a:gd name="connsiteX9" fmla="*/ 355600 w 3895725"/>
              <a:gd name="connsiteY9" fmla="*/ 2006600 h 3492500"/>
              <a:gd name="connsiteX10" fmla="*/ 152400 w 3895725"/>
              <a:gd name="connsiteY10" fmla="*/ 1600200 h 3492500"/>
              <a:gd name="connsiteX11" fmla="*/ 31750 w 3895725"/>
              <a:gd name="connsiteY11" fmla="*/ 1238250 h 3492500"/>
              <a:gd name="connsiteX12" fmla="*/ 0 w 3895725"/>
              <a:gd name="connsiteY12" fmla="*/ 1028700 h 3492500"/>
              <a:gd name="connsiteX13" fmla="*/ 6350 w 3895725"/>
              <a:gd name="connsiteY13" fmla="*/ 812800 h 3492500"/>
              <a:gd name="connsiteX14" fmla="*/ 44450 w 3895725"/>
              <a:gd name="connsiteY14" fmla="*/ 628650 h 3492500"/>
              <a:gd name="connsiteX15" fmla="*/ 95250 w 3895725"/>
              <a:gd name="connsiteY15" fmla="*/ 469900 h 3492500"/>
              <a:gd name="connsiteX16" fmla="*/ 190500 w 3895725"/>
              <a:gd name="connsiteY16" fmla="*/ 317500 h 3492500"/>
              <a:gd name="connsiteX17" fmla="*/ 292100 w 3895725"/>
              <a:gd name="connsiteY17" fmla="*/ 228600 h 3492500"/>
              <a:gd name="connsiteX18" fmla="*/ 457200 w 3895725"/>
              <a:gd name="connsiteY18" fmla="*/ 107950 h 3492500"/>
              <a:gd name="connsiteX19" fmla="*/ 584200 w 3895725"/>
              <a:gd name="connsiteY19" fmla="*/ 44450 h 3492500"/>
              <a:gd name="connsiteX20" fmla="*/ 666750 w 3895725"/>
              <a:gd name="connsiteY20" fmla="*/ 19050 h 3492500"/>
              <a:gd name="connsiteX21" fmla="*/ 755650 w 3895725"/>
              <a:gd name="connsiteY21" fmla="*/ 0 h 3492500"/>
              <a:gd name="connsiteX22" fmla="*/ 831850 w 3895725"/>
              <a:gd name="connsiteY22" fmla="*/ 12700 h 3492500"/>
              <a:gd name="connsiteX23" fmla="*/ 908050 w 3895725"/>
              <a:gd name="connsiteY23" fmla="*/ 31750 h 3492500"/>
              <a:gd name="connsiteX24" fmla="*/ 1009650 w 3895725"/>
              <a:gd name="connsiteY24" fmla="*/ 82550 h 3492500"/>
              <a:gd name="connsiteX25" fmla="*/ 1149350 w 3895725"/>
              <a:gd name="connsiteY25" fmla="*/ 196850 h 3492500"/>
              <a:gd name="connsiteX26" fmla="*/ 1282700 w 3895725"/>
              <a:gd name="connsiteY26" fmla="*/ 323850 h 3492500"/>
              <a:gd name="connsiteX27" fmla="*/ 1435100 w 3895725"/>
              <a:gd name="connsiteY27" fmla="*/ 501650 h 3492500"/>
              <a:gd name="connsiteX28" fmla="*/ 1612900 w 3895725"/>
              <a:gd name="connsiteY28" fmla="*/ 692150 h 3492500"/>
              <a:gd name="connsiteX29" fmla="*/ 1790700 w 3895725"/>
              <a:gd name="connsiteY29" fmla="*/ 863600 h 3492500"/>
              <a:gd name="connsiteX30" fmla="*/ 1943100 w 3895725"/>
              <a:gd name="connsiteY30" fmla="*/ 933450 h 3492500"/>
              <a:gd name="connsiteX31" fmla="*/ 2063750 w 3895725"/>
              <a:gd name="connsiteY31" fmla="*/ 965200 h 3492500"/>
              <a:gd name="connsiteX32" fmla="*/ 2330450 w 3895725"/>
              <a:gd name="connsiteY32" fmla="*/ 977900 h 3492500"/>
              <a:gd name="connsiteX33" fmla="*/ 2571750 w 3895725"/>
              <a:gd name="connsiteY33" fmla="*/ 1009650 h 3492500"/>
              <a:gd name="connsiteX34" fmla="*/ 2806700 w 3895725"/>
              <a:gd name="connsiteY34" fmla="*/ 1041400 h 3492500"/>
              <a:gd name="connsiteX35" fmla="*/ 3073400 w 3895725"/>
              <a:gd name="connsiteY35" fmla="*/ 1130300 h 3492500"/>
              <a:gd name="connsiteX36" fmla="*/ 3206750 w 3895725"/>
              <a:gd name="connsiteY36" fmla="*/ 1206500 h 3492500"/>
              <a:gd name="connsiteX37" fmla="*/ 3397250 w 3895725"/>
              <a:gd name="connsiteY37" fmla="*/ 1346200 h 3492500"/>
              <a:gd name="connsiteX38" fmla="*/ 3575050 w 3895725"/>
              <a:gd name="connsiteY38" fmla="*/ 1517650 h 3492500"/>
              <a:gd name="connsiteX39" fmla="*/ 3727450 w 3895725"/>
              <a:gd name="connsiteY39" fmla="*/ 1727200 h 3492500"/>
              <a:gd name="connsiteX40" fmla="*/ 3835400 w 3895725"/>
              <a:gd name="connsiteY40" fmla="*/ 1911350 h 3492500"/>
              <a:gd name="connsiteX41" fmla="*/ 3895725 w 3895725"/>
              <a:gd name="connsiteY41" fmla="*/ 2057400 h 3492500"/>
              <a:gd name="connsiteX42" fmla="*/ 3749675 w 3895725"/>
              <a:gd name="connsiteY42" fmla="*/ 2203450 h 3492500"/>
              <a:gd name="connsiteX43" fmla="*/ 3606800 w 3895725"/>
              <a:gd name="connsiteY43" fmla="*/ 1552575 h 3492500"/>
              <a:gd name="connsiteX0" fmla="*/ 3606800 w 3895725"/>
              <a:gd name="connsiteY0" fmla="*/ 1552575 h 3492500"/>
              <a:gd name="connsiteX1" fmla="*/ 2867025 w 3895725"/>
              <a:gd name="connsiteY1" fmla="*/ 2273300 h 3492500"/>
              <a:gd name="connsiteX2" fmla="*/ 2486025 w 3895725"/>
              <a:gd name="connsiteY2" fmla="*/ 2616200 h 3492500"/>
              <a:gd name="connsiteX3" fmla="*/ 2095500 w 3895725"/>
              <a:gd name="connsiteY3" fmla="*/ 2990850 h 3492500"/>
              <a:gd name="connsiteX4" fmla="*/ 1587500 w 3895725"/>
              <a:gd name="connsiteY4" fmla="*/ 3492500 h 3492500"/>
              <a:gd name="connsiteX5" fmla="*/ 1428750 w 3895725"/>
              <a:gd name="connsiteY5" fmla="*/ 3333750 h 3492500"/>
              <a:gd name="connsiteX6" fmla="*/ 1187450 w 3895725"/>
              <a:gd name="connsiteY6" fmla="*/ 3117850 h 3492500"/>
              <a:gd name="connsiteX7" fmla="*/ 914400 w 3895725"/>
              <a:gd name="connsiteY7" fmla="*/ 2819400 h 3492500"/>
              <a:gd name="connsiteX8" fmla="*/ 692150 w 3895725"/>
              <a:gd name="connsiteY8" fmla="*/ 2546350 h 3492500"/>
              <a:gd name="connsiteX9" fmla="*/ 355600 w 3895725"/>
              <a:gd name="connsiteY9" fmla="*/ 2006600 h 3492500"/>
              <a:gd name="connsiteX10" fmla="*/ 152400 w 3895725"/>
              <a:gd name="connsiteY10" fmla="*/ 1600200 h 3492500"/>
              <a:gd name="connsiteX11" fmla="*/ 31750 w 3895725"/>
              <a:gd name="connsiteY11" fmla="*/ 1238250 h 3492500"/>
              <a:gd name="connsiteX12" fmla="*/ 0 w 3895725"/>
              <a:gd name="connsiteY12" fmla="*/ 1028700 h 3492500"/>
              <a:gd name="connsiteX13" fmla="*/ 6350 w 3895725"/>
              <a:gd name="connsiteY13" fmla="*/ 812800 h 3492500"/>
              <a:gd name="connsiteX14" fmla="*/ 44450 w 3895725"/>
              <a:gd name="connsiteY14" fmla="*/ 628650 h 3492500"/>
              <a:gd name="connsiteX15" fmla="*/ 95250 w 3895725"/>
              <a:gd name="connsiteY15" fmla="*/ 469900 h 3492500"/>
              <a:gd name="connsiteX16" fmla="*/ 190500 w 3895725"/>
              <a:gd name="connsiteY16" fmla="*/ 317500 h 3492500"/>
              <a:gd name="connsiteX17" fmla="*/ 292100 w 3895725"/>
              <a:gd name="connsiteY17" fmla="*/ 228600 h 3492500"/>
              <a:gd name="connsiteX18" fmla="*/ 457200 w 3895725"/>
              <a:gd name="connsiteY18" fmla="*/ 107950 h 3492500"/>
              <a:gd name="connsiteX19" fmla="*/ 584200 w 3895725"/>
              <a:gd name="connsiteY19" fmla="*/ 44450 h 3492500"/>
              <a:gd name="connsiteX20" fmla="*/ 666750 w 3895725"/>
              <a:gd name="connsiteY20" fmla="*/ 19050 h 3492500"/>
              <a:gd name="connsiteX21" fmla="*/ 755650 w 3895725"/>
              <a:gd name="connsiteY21" fmla="*/ 0 h 3492500"/>
              <a:gd name="connsiteX22" fmla="*/ 831850 w 3895725"/>
              <a:gd name="connsiteY22" fmla="*/ 12700 h 3492500"/>
              <a:gd name="connsiteX23" fmla="*/ 908050 w 3895725"/>
              <a:gd name="connsiteY23" fmla="*/ 31750 h 3492500"/>
              <a:gd name="connsiteX24" fmla="*/ 1009650 w 3895725"/>
              <a:gd name="connsiteY24" fmla="*/ 82550 h 3492500"/>
              <a:gd name="connsiteX25" fmla="*/ 1149350 w 3895725"/>
              <a:gd name="connsiteY25" fmla="*/ 196850 h 3492500"/>
              <a:gd name="connsiteX26" fmla="*/ 1282700 w 3895725"/>
              <a:gd name="connsiteY26" fmla="*/ 323850 h 3492500"/>
              <a:gd name="connsiteX27" fmla="*/ 1435100 w 3895725"/>
              <a:gd name="connsiteY27" fmla="*/ 501650 h 3492500"/>
              <a:gd name="connsiteX28" fmla="*/ 1612900 w 3895725"/>
              <a:gd name="connsiteY28" fmla="*/ 692150 h 3492500"/>
              <a:gd name="connsiteX29" fmla="*/ 1790700 w 3895725"/>
              <a:gd name="connsiteY29" fmla="*/ 863600 h 3492500"/>
              <a:gd name="connsiteX30" fmla="*/ 1943100 w 3895725"/>
              <a:gd name="connsiteY30" fmla="*/ 933450 h 3492500"/>
              <a:gd name="connsiteX31" fmla="*/ 2063750 w 3895725"/>
              <a:gd name="connsiteY31" fmla="*/ 965200 h 3492500"/>
              <a:gd name="connsiteX32" fmla="*/ 2330450 w 3895725"/>
              <a:gd name="connsiteY32" fmla="*/ 977900 h 3492500"/>
              <a:gd name="connsiteX33" fmla="*/ 2571750 w 3895725"/>
              <a:gd name="connsiteY33" fmla="*/ 1009650 h 3492500"/>
              <a:gd name="connsiteX34" fmla="*/ 2806700 w 3895725"/>
              <a:gd name="connsiteY34" fmla="*/ 1041400 h 3492500"/>
              <a:gd name="connsiteX35" fmla="*/ 3073400 w 3895725"/>
              <a:gd name="connsiteY35" fmla="*/ 1130300 h 3492500"/>
              <a:gd name="connsiteX36" fmla="*/ 3206750 w 3895725"/>
              <a:gd name="connsiteY36" fmla="*/ 1206500 h 3492500"/>
              <a:gd name="connsiteX37" fmla="*/ 3397250 w 3895725"/>
              <a:gd name="connsiteY37" fmla="*/ 1346200 h 3492500"/>
              <a:gd name="connsiteX38" fmla="*/ 3575050 w 3895725"/>
              <a:gd name="connsiteY38" fmla="*/ 1517650 h 3492500"/>
              <a:gd name="connsiteX39" fmla="*/ 3727450 w 3895725"/>
              <a:gd name="connsiteY39" fmla="*/ 1727200 h 3492500"/>
              <a:gd name="connsiteX40" fmla="*/ 3895725 w 3895725"/>
              <a:gd name="connsiteY40" fmla="*/ 2057400 h 3492500"/>
              <a:gd name="connsiteX41" fmla="*/ 3749675 w 3895725"/>
              <a:gd name="connsiteY41" fmla="*/ 2203450 h 3492500"/>
              <a:gd name="connsiteX42" fmla="*/ 3606800 w 3895725"/>
              <a:gd name="connsiteY42" fmla="*/ 1552575 h 3492500"/>
              <a:gd name="connsiteX0" fmla="*/ 3606800 w 3895725"/>
              <a:gd name="connsiteY0" fmla="*/ 1552575 h 3492500"/>
              <a:gd name="connsiteX1" fmla="*/ 2867025 w 3895725"/>
              <a:gd name="connsiteY1" fmla="*/ 2273300 h 3492500"/>
              <a:gd name="connsiteX2" fmla="*/ 2486025 w 3895725"/>
              <a:gd name="connsiteY2" fmla="*/ 2616200 h 3492500"/>
              <a:gd name="connsiteX3" fmla="*/ 2095500 w 3895725"/>
              <a:gd name="connsiteY3" fmla="*/ 2990850 h 3492500"/>
              <a:gd name="connsiteX4" fmla="*/ 1587500 w 3895725"/>
              <a:gd name="connsiteY4" fmla="*/ 3492500 h 3492500"/>
              <a:gd name="connsiteX5" fmla="*/ 1428750 w 3895725"/>
              <a:gd name="connsiteY5" fmla="*/ 3333750 h 3492500"/>
              <a:gd name="connsiteX6" fmla="*/ 1187450 w 3895725"/>
              <a:gd name="connsiteY6" fmla="*/ 3117850 h 3492500"/>
              <a:gd name="connsiteX7" fmla="*/ 914400 w 3895725"/>
              <a:gd name="connsiteY7" fmla="*/ 2819400 h 3492500"/>
              <a:gd name="connsiteX8" fmla="*/ 692150 w 3895725"/>
              <a:gd name="connsiteY8" fmla="*/ 2546350 h 3492500"/>
              <a:gd name="connsiteX9" fmla="*/ 355600 w 3895725"/>
              <a:gd name="connsiteY9" fmla="*/ 2006600 h 3492500"/>
              <a:gd name="connsiteX10" fmla="*/ 152400 w 3895725"/>
              <a:gd name="connsiteY10" fmla="*/ 1600200 h 3492500"/>
              <a:gd name="connsiteX11" fmla="*/ 31750 w 3895725"/>
              <a:gd name="connsiteY11" fmla="*/ 1238250 h 3492500"/>
              <a:gd name="connsiteX12" fmla="*/ 0 w 3895725"/>
              <a:gd name="connsiteY12" fmla="*/ 1028700 h 3492500"/>
              <a:gd name="connsiteX13" fmla="*/ 6350 w 3895725"/>
              <a:gd name="connsiteY13" fmla="*/ 812800 h 3492500"/>
              <a:gd name="connsiteX14" fmla="*/ 44450 w 3895725"/>
              <a:gd name="connsiteY14" fmla="*/ 628650 h 3492500"/>
              <a:gd name="connsiteX15" fmla="*/ 95250 w 3895725"/>
              <a:gd name="connsiteY15" fmla="*/ 469900 h 3492500"/>
              <a:gd name="connsiteX16" fmla="*/ 190500 w 3895725"/>
              <a:gd name="connsiteY16" fmla="*/ 317500 h 3492500"/>
              <a:gd name="connsiteX17" fmla="*/ 292100 w 3895725"/>
              <a:gd name="connsiteY17" fmla="*/ 228600 h 3492500"/>
              <a:gd name="connsiteX18" fmla="*/ 457200 w 3895725"/>
              <a:gd name="connsiteY18" fmla="*/ 107950 h 3492500"/>
              <a:gd name="connsiteX19" fmla="*/ 584200 w 3895725"/>
              <a:gd name="connsiteY19" fmla="*/ 44450 h 3492500"/>
              <a:gd name="connsiteX20" fmla="*/ 666750 w 3895725"/>
              <a:gd name="connsiteY20" fmla="*/ 19050 h 3492500"/>
              <a:gd name="connsiteX21" fmla="*/ 755650 w 3895725"/>
              <a:gd name="connsiteY21" fmla="*/ 0 h 3492500"/>
              <a:gd name="connsiteX22" fmla="*/ 831850 w 3895725"/>
              <a:gd name="connsiteY22" fmla="*/ 12700 h 3492500"/>
              <a:gd name="connsiteX23" fmla="*/ 908050 w 3895725"/>
              <a:gd name="connsiteY23" fmla="*/ 31750 h 3492500"/>
              <a:gd name="connsiteX24" fmla="*/ 1009650 w 3895725"/>
              <a:gd name="connsiteY24" fmla="*/ 82550 h 3492500"/>
              <a:gd name="connsiteX25" fmla="*/ 1149350 w 3895725"/>
              <a:gd name="connsiteY25" fmla="*/ 196850 h 3492500"/>
              <a:gd name="connsiteX26" fmla="*/ 1282700 w 3895725"/>
              <a:gd name="connsiteY26" fmla="*/ 323850 h 3492500"/>
              <a:gd name="connsiteX27" fmla="*/ 1435100 w 3895725"/>
              <a:gd name="connsiteY27" fmla="*/ 501650 h 3492500"/>
              <a:gd name="connsiteX28" fmla="*/ 1612900 w 3895725"/>
              <a:gd name="connsiteY28" fmla="*/ 692150 h 3492500"/>
              <a:gd name="connsiteX29" fmla="*/ 1790700 w 3895725"/>
              <a:gd name="connsiteY29" fmla="*/ 863600 h 3492500"/>
              <a:gd name="connsiteX30" fmla="*/ 1943100 w 3895725"/>
              <a:gd name="connsiteY30" fmla="*/ 933450 h 3492500"/>
              <a:gd name="connsiteX31" fmla="*/ 2063750 w 3895725"/>
              <a:gd name="connsiteY31" fmla="*/ 965200 h 3492500"/>
              <a:gd name="connsiteX32" fmla="*/ 2330450 w 3895725"/>
              <a:gd name="connsiteY32" fmla="*/ 977900 h 3492500"/>
              <a:gd name="connsiteX33" fmla="*/ 2571750 w 3895725"/>
              <a:gd name="connsiteY33" fmla="*/ 1009650 h 3492500"/>
              <a:gd name="connsiteX34" fmla="*/ 2806700 w 3895725"/>
              <a:gd name="connsiteY34" fmla="*/ 1041400 h 3492500"/>
              <a:gd name="connsiteX35" fmla="*/ 3073400 w 3895725"/>
              <a:gd name="connsiteY35" fmla="*/ 1130300 h 3492500"/>
              <a:gd name="connsiteX36" fmla="*/ 3206750 w 3895725"/>
              <a:gd name="connsiteY36" fmla="*/ 1206500 h 3492500"/>
              <a:gd name="connsiteX37" fmla="*/ 3397250 w 3895725"/>
              <a:gd name="connsiteY37" fmla="*/ 1346200 h 3492500"/>
              <a:gd name="connsiteX38" fmla="*/ 3575050 w 3895725"/>
              <a:gd name="connsiteY38" fmla="*/ 1517650 h 3492500"/>
              <a:gd name="connsiteX39" fmla="*/ 3895725 w 3895725"/>
              <a:gd name="connsiteY39" fmla="*/ 2057400 h 3492500"/>
              <a:gd name="connsiteX40" fmla="*/ 3749675 w 3895725"/>
              <a:gd name="connsiteY40" fmla="*/ 2203450 h 3492500"/>
              <a:gd name="connsiteX41" fmla="*/ 3606800 w 3895725"/>
              <a:gd name="connsiteY41" fmla="*/ 1552575 h 3492500"/>
              <a:gd name="connsiteX0" fmla="*/ 3606800 w 3749675"/>
              <a:gd name="connsiteY0" fmla="*/ 1552575 h 3492500"/>
              <a:gd name="connsiteX1" fmla="*/ 2867025 w 3749675"/>
              <a:gd name="connsiteY1" fmla="*/ 2273300 h 3492500"/>
              <a:gd name="connsiteX2" fmla="*/ 2486025 w 3749675"/>
              <a:gd name="connsiteY2" fmla="*/ 2616200 h 3492500"/>
              <a:gd name="connsiteX3" fmla="*/ 2095500 w 3749675"/>
              <a:gd name="connsiteY3" fmla="*/ 2990850 h 3492500"/>
              <a:gd name="connsiteX4" fmla="*/ 1587500 w 3749675"/>
              <a:gd name="connsiteY4" fmla="*/ 3492500 h 3492500"/>
              <a:gd name="connsiteX5" fmla="*/ 1428750 w 3749675"/>
              <a:gd name="connsiteY5" fmla="*/ 3333750 h 3492500"/>
              <a:gd name="connsiteX6" fmla="*/ 1187450 w 3749675"/>
              <a:gd name="connsiteY6" fmla="*/ 3117850 h 3492500"/>
              <a:gd name="connsiteX7" fmla="*/ 914400 w 3749675"/>
              <a:gd name="connsiteY7" fmla="*/ 2819400 h 3492500"/>
              <a:gd name="connsiteX8" fmla="*/ 692150 w 3749675"/>
              <a:gd name="connsiteY8" fmla="*/ 2546350 h 3492500"/>
              <a:gd name="connsiteX9" fmla="*/ 355600 w 3749675"/>
              <a:gd name="connsiteY9" fmla="*/ 2006600 h 3492500"/>
              <a:gd name="connsiteX10" fmla="*/ 152400 w 3749675"/>
              <a:gd name="connsiteY10" fmla="*/ 1600200 h 3492500"/>
              <a:gd name="connsiteX11" fmla="*/ 31750 w 3749675"/>
              <a:gd name="connsiteY11" fmla="*/ 1238250 h 3492500"/>
              <a:gd name="connsiteX12" fmla="*/ 0 w 3749675"/>
              <a:gd name="connsiteY12" fmla="*/ 1028700 h 3492500"/>
              <a:gd name="connsiteX13" fmla="*/ 6350 w 3749675"/>
              <a:gd name="connsiteY13" fmla="*/ 812800 h 3492500"/>
              <a:gd name="connsiteX14" fmla="*/ 44450 w 3749675"/>
              <a:gd name="connsiteY14" fmla="*/ 628650 h 3492500"/>
              <a:gd name="connsiteX15" fmla="*/ 95250 w 3749675"/>
              <a:gd name="connsiteY15" fmla="*/ 469900 h 3492500"/>
              <a:gd name="connsiteX16" fmla="*/ 190500 w 3749675"/>
              <a:gd name="connsiteY16" fmla="*/ 317500 h 3492500"/>
              <a:gd name="connsiteX17" fmla="*/ 292100 w 3749675"/>
              <a:gd name="connsiteY17" fmla="*/ 228600 h 3492500"/>
              <a:gd name="connsiteX18" fmla="*/ 457200 w 3749675"/>
              <a:gd name="connsiteY18" fmla="*/ 107950 h 3492500"/>
              <a:gd name="connsiteX19" fmla="*/ 584200 w 3749675"/>
              <a:gd name="connsiteY19" fmla="*/ 44450 h 3492500"/>
              <a:gd name="connsiteX20" fmla="*/ 666750 w 3749675"/>
              <a:gd name="connsiteY20" fmla="*/ 19050 h 3492500"/>
              <a:gd name="connsiteX21" fmla="*/ 755650 w 3749675"/>
              <a:gd name="connsiteY21" fmla="*/ 0 h 3492500"/>
              <a:gd name="connsiteX22" fmla="*/ 831850 w 3749675"/>
              <a:gd name="connsiteY22" fmla="*/ 12700 h 3492500"/>
              <a:gd name="connsiteX23" fmla="*/ 908050 w 3749675"/>
              <a:gd name="connsiteY23" fmla="*/ 31750 h 3492500"/>
              <a:gd name="connsiteX24" fmla="*/ 1009650 w 3749675"/>
              <a:gd name="connsiteY24" fmla="*/ 82550 h 3492500"/>
              <a:gd name="connsiteX25" fmla="*/ 1149350 w 3749675"/>
              <a:gd name="connsiteY25" fmla="*/ 196850 h 3492500"/>
              <a:gd name="connsiteX26" fmla="*/ 1282700 w 3749675"/>
              <a:gd name="connsiteY26" fmla="*/ 323850 h 3492500"/>
              <a:gd name="connsiteX27" fmla="*/ 1435100 w 3749675"/>
              <a:gd name="connsiteY27" fmla="*/ 501650 h 3492500"/>
              <a:gd name="connsiteX28" fmla="*/ 1612900 w 3749675"/>
              <a:gd name="connsiteY28" fmla="*/ 692150 h 3492500"/>
              <a:gd name="connsiteX29" fmla="*/ 1790700 w 3749675"/>
              <a:gd name="connsiteY29" fmla="*/ 863600 h 3492500"/>
              <a:gd name="connsiteX30" fmla="*/ 1943100 w 3749675"/>
              <a:gd name="connsiteY30" fmla="*/ 933450 h 3492500"/>
              <a:gd name="connsiteX31" fmla="*/ 2063750 w 3749675"/>
              <a:gd name="connsiteY31" fmla="*/ 965200 h 3492500"/>
              <a:gd name="connsiteX32" fmla="*/ 2330450 w 3749675"/>
              <a:gd name="connsiteY32" fmla="*/ 977900 h 3492500"/>
              <a:gd name="connsiteX33" fmla="*/ 2571750 w 3749675"/>
              <a:gd name="connsiteY33" fmla="*/ 1009650 h 3492500"/>
              <a:gd name="connsiteX34" fmla="*/ 2806700 w 3749675"/>
              <a:gd name="connsiteY34" fmla="*/ 1041400 h 3492500"/>
              <a:gd name="connsiteX35" fmla="*/ 3073400 w 3749675"/>
              <a:gd name="connsiteY35" fmla="*/ 1130300 h 3492500"/>
              <a:gd name="connsiteX36" fmla="*/ 3206750 w 3749675"/>
              <a:gd name="connsiteY36" fmla="*/ 1206500 h 3492500"/>
              <a:gd name="connsiteX37" fmla="*/ 3397250 w 3749675"/>
              <a:gd name="connsiteY37" fmla="*/ 1346200 h 3492500"/>
              <a:gd name="connsiteX38" fmla="*/ 3575050 w 3749675"/>
              <a:gd name="connsiteY38" fmla="*/ 1517650 h 3492500"/>
              <a:gd name="connsiteX39" fmla="*/ 3749675 w 3749675"/>
              <a:gd name="connsiteY39" fmla="*/ 2203450 h 3492500"/>
              <a:gd name="connsiteX40" fmla="*/ 3606800 w 3749675"/>
              <a:gd name="connsiteY40" fmla="*/ 1552575 h 3492500"/>
              <a:gd name="connsiteX0" fmla="*/ 3606800 w 3606800"/>
              <a:gd name="connsiteY0" fmla="*/ 1552575 h 3492500"/>
              <a:gd name="connsiteX1" fmla="*/ 2867025 w 3606800"/>
              <a:gd name="connsiteY1" fmla="*/ 2273300 h 3492500"/>
              <a:gd name="connsiteX2" fmla="*/ 2486025 w 3606800"/>
              <a:gd name="connsiteY2" fmla="*/ 2616200 h 3492500"/>
              <a:gd name="connsiteX3" fmla="*/ 2095500 w 3606800"/>
              <a:gd name="connsiteY3" fmla="*/ 2990850 h 3492500"/>
              <a:gd name="connsiteX4" fmla="*/ 1587500 w 3606800"/>
              <a:gd name="connsiteY4" fmla="*/ 3492500 h 3492500"/>
              <a:gd name="connsiteX5" fmla="*/ 1428750 w 3606800"/>
              <a:gd name="connsiteY5" fmla="*/ 3333750 h 3492500"/>
              <a:gd name="connsiteX6" fmla="*/ 1187450 w 3606800"/>
              <a:gd name="connsiteY6" fmla="*/ 3117850 h 3492500"/>
              <a:gd name="connsiteX7" fmla="*/ 914400 w 3606800"/>
              <a:gd name="connsiteY7" fmla="*/ 2819400 h 3492500"/>
              <a:gd name="connsiteX8" fmla="*/ 692150 w 3606800"/>
              <a:gd name="connsiteY8" fmla="*/ 2546350 h 3492500"/>
              <a:gd name="connsiteX9" fmla="*/ 355600 w 3606800"/>
              <a:gd name="connsiteY9" fmla="*/ 2006600 h 3492500"/>
              <a:gd name="connsiteX10" fmla="*/ 152400 w 3606800"/>
              <a:gd name="connsiteY10" fmla="*/ 1600200 h 3492500"/>
              <a:gd name="connsiteX11" fmla="*/ 31750 w 3606800"/>
              <a:gd name="connsiteY11" fmla="*/ 1238250 h 3492500"/>
              <a:gd name="connsiteX12" fmla="*/ 0 w 3606800"/>
              <a:gd name="connsiteY12" fmla="*/ 1028700 h 3492500"/>
              <a:gd name="connsiteX13" fmla="*/ 6350 w 3606800"/>
              <a:gd name="connsiteY13" fmla="*/ 812800 h 3492500"/>
              <a:gd name="connsiteX14" fmla="*/ 44450 w 3606800"/>
              <a:gd name="connsiteY14" fmla="*/ 628650 h 3492500"/>
              <a:gd name="connsiteX15" fmla="*/ 95250 w 3606800"/>
              <a:gd name="connsiteY15" fmla="*/ 469900 h 3492500"/>
              <a:gd name="connsiteX16" fmla="*/ 190500 w 3606800"/>
              <a:gd name="connsiteY16" fmla="*/ 317500 h 3492500"/>
              <a:gd name="connsiteX17" fmla="*/ 292100 w 3606800"/>
              <a:gd name="connsiteY17" fmla="*/ 228600 h 3492500"/>
              <a:gd name="connsiteX18" fmla="*/ 457200 w 3606800"/>
              <a:gd name="connsiteY18" fmla="*/ 107950 h 3492500"/>
              <a:gd name="connsiteX19" fmla="*/ 584200 w 3606800"/>
              <a:gd name="connsiteY19" fmla="*/ 44450 h 3492500"/>
              <a:gd name="connsiteX20" fmla="*/ 666750 w 3606800"/>
              <a:gd name="connsiteY20" fmla="*/ 19050 h 3492500"/>
              <a:gd name="connsiteX21" fmla="*/ 755650 w 3606800"/>
              <a:gd name="connsiteY21" fmla="*/ 0 h 3492500"/>
              <a:gd name="connsiteX22" fmla="*/ 831850 w 3606800"/>
              <a:gd name="connsiteY22" fmla="*/ 12700 h 3492500"/>
              <a:gd name="connsiteX23" fmla="*/ 908050 w 3606800"/>
              <a:gd name="connsiteY23" fmla="*/ 31750 h 3492500"/>
              <a:gd name="connsiteX24" fmla="*/ 1009650 w 3606800"/>
              <a:gd name="connsiteY24" fmla="*/ 82550 h 3492500"/>
              <a:gd name="connsiteX25" fmla="*/ 1149350 w 3606800"/>
              <a:gd name="connsiteY25" fmla="*/ 196850 h 3492500"/>
              <a:gd name="connsiteX26" fmla="*/ 1282700 w 3606800"/>
              <a:gd name="connsiteY26" fmla="*/ 323850 h 3492500"/>
              <a:gd name="connsiteX27" fmla="*/ 1435100 w 3606800"/>
              <a:gd name="connsiteY27" fmla="*/ 501650 h 3492500"/>
              <a:gd name="connsiteX28" fmla="*/ 1612900 w 3606800"/>
              <a:gd name="connsiteY28" fmla="*/ 692150 h 3492500"/>
              <a:gd name="connsiteX29" fmla="*/ 1790700 w 3606800"/>
              <a:gd name="connsiteY29" fmla="*/ 863600 h 3492500"/>
              <a:gd name="connsiteX30" fmla="*/ 1943100 w 3606800"/>
              <a:gd name="connsiteY30" fmla="*/ 933450 h 3492500"/>
              <a:gd name="connsiteX31" fmla="*/ 2063750 w 3606800"/>
              <a:gd name="connsiteY31" fmla="*/ 965200 h 3492500"/>
              <a:gd name="connsiteX32" fmla="*/ 2330450 w 3606800"/>
              <a:gd name="connsiteY32" fmla="*/ 977900 h 3492500"/>
              <a:gd name="connsiteX33" fmla="*/ 2571750 w 3606800"/>
              <a:gd name="connsiteY33" fmla="*/ 1009650 h 3492500"/>
              <a:gd name="connsiteX34" fmla="*/ 2806700 w 3606800"/>
              <a:gd name="connsiteY34" fmla="*/ 1041400 h 3492500"/>
              <a:gd name="connsiteX35" fmla="*/ 3073400 w 3606800"/>
              <a:gd name="connsiteY35" fmla="*/ 1130300 h 3492500"/>
              <a:gd name="connsiteX36" fmla="*/ 3206750 w 3606800"/>
              <a:gd name="connsiteY36" fmla="*/ 1206500 h 3492500"/>
              <a:gd name="connsiteX37" fmla="*/ 3397250 w 3606800"/>
              <a:gd name="connsiteY37" fmla="*/ 1346200 h 3492500"/>
              <a:gd name="connsiteX38" fmla="*/ 3575050 w 3606800"/>
              <a:gd name="connsiteY38" fmla="*/ 1517650 h 3492500"/>
              <a:gd name="connsiteX39" fmla="*/ 3606800 w 3606800"/>
              <a:gd name="connsiteY39" fmla="*/ 1552575 h 3492500"/>
              <a:gd name="connsiteX0" fmla="*/ 3606800 w 3606800"/>
              <a:gd name="connsiteY0" fmla="*/ 1552575 h 3492500"/>
              <a:gd name="connsiteX1" fmla="*/ 2867025 w 3606800"/>
              <a:gd name="connsiteY1" fmla="*/ 2273300 h 3492500"/>
              <a:gd name="connsiteX2" fmla="*/ 2486025 w 3606800"/>
              <a:gd name="connsiteY2" fmla="*/ 2616200 h 3492500"/>
              <a:gd name="connsiteX3" fmla="*/ 2095500 w 3606800"/>
              <a:gd name="connsiteY3" fmla="*/ 2990850 h 3492500"/>
              <a:gd name="connsiteX4" fmla="*/ 1587500 w 3606800"/>
              <a:gd name="connsiteY4" fmla="*/ 3492500 h 3492500"/>
              <a:gd name="connsiteX5" fmla="*/ 1428750 w 3606800"/>
              <a:gd name="connsiteY5" fmla="*/ 3333750 h 3492500"/>
              <a:gd name="connsiteX6" fmla="*/ 1136650 w 3606800"/>
              <a:gd name="connsiteY6" fmla="*/ 3117850 h 3492500"/>
              <a:gd name="connsiteX7" fmla="*/ 914400 w 3606800"/>
              <a:gd name="connsiteY7" fmla="*/ 2819400 h 3492500"/>
              <a:gd name="connsiteX8" fmla="*/ 692150 w 3606800"/>
              <a:gd name="connsiteY8" fmla="*/ 2546350 h 3492500"/>
              <a:gd name="connsiteX9" fmla="*/ 355600 w 3606800"/>
              <a:gd name="connsiteY9" fmla="*/ 2006600 h 3492500"/>
              <a:gd name="connsiteX10" fmla="*/ 152400 w 3606800"/>
              <a:gd name="connsiteY10" fmla="*/ 1600200 h 3492500"/>
              <a:gd name="connsiteX11" fmla="*/ 31750 w 3606800"/>
              <a:gd name="connsiteY11" fmla="*/ 1238250 h 3492500"/>
              <a:gd name="connsiteX12" fmla="*/ 0 w 3606800"/>
              <a:gd name="connsiteY12" fmla="*/ 1028700 h 3492500"/>
              <a:gd name="connsiteX13" fmla="*/ 6350 w 3606800"/>
              <a:gd name="connsiteY13" fmla="*/ 812800 h 3492500"/>
              <a:gd name="connsiteX14" fmla="*/ 44450 w 3606800"/>
              <a:gd name="connsiteY14" fmla="*/ 628650 h 3492500"/>
              <a:gd name="connsiteX15" fmla="*/ 95250 w 3606800"/>
              <a:gd name="connsiteY15" fmla="*/ 469900 h 3492500"/>
              <a:gd name="connsiteX16" fmla="*/ 190500 w 3606800"/>
              <a:gd name="connsiteY16" fmla="*/ 317500 h 3492500"/>
              <a:gd name="connsiteX17" fmla="*/ 292100 w 3606800"/>
              <a:gd name="connsiteY17" fmla="*/ 228600 h 3492500"/>
              <a:gd name="connsiteX18" fmla="*/ 457200 w 3606800"/>
              <a:gd name="connsiteY18" fmla="*/ 107950 h 3492500"/>
              <a:gd name="connsiteX19" fmla="*/ 584200 w 3606800"/>
              <a:gd name="connsiteY19" fmla="*/ 44450 h 3492500"/>
              <a:gd name="connsiteX20" fmla="*/ 666750 w 3606800"/>
              <a:gd name="connsiteY20" fmla="*/ 19050 h 3492500"/>
              <a:gd name="connsiteX21" fmla="*/ 755650 w 3606800"/>
              <a:gd name="connsiteY21" fmla="*/ 0 h 3492500"/>
              <a:gd name="connsiteX22" fmla="*/ 831850 w 3606800"/>
              <a:gd name="connsiteY22" fmla="*/ 12700 h 3492500"/>
              <a:gd name="connsiteX23" fmla="*/ 908050 w 3606800"/>
              <a:gd name="connsiteY23" fmla="*/ 31750 h 3492500"/>
              <a:gd name="connsiteX24" fmla="*/ 1009650 w 3606800"/>
              <a:gd name="connsiteY24" fmla="*/ 82550 h 3492500"/>
              <a:gd name="connsiteX25" fmla="*/ 1149350 w 3606800"/>
              <a:gd name="connsiteY25" fmla="*/ 196850 h 3492500"/>
              <a:gd name="connsiteX26" fmla="*/ 1282700 w 3606800"/>
              <a:gd name="connsiteY26" fmla="*/ 323850 h 3492500"/>
              <a:gd name="connsiteX27" fmla="*/ 1435100 w 3606800"/>
              <a:gd name="connsiteY27" fmla="*/ 501650 h 3492500"/>
              <a:gd name="connsiteX28" fmla="*/ 1612900 w 3606800"/>
              <a:gd name="connsiteY28" fmla="*/ 692150 h 3492500"/>
              <a:gd name="connsiteX29" fmla="*/ 1790700 w 3606800"/>
              <a:gd name="connsiteY29" fmla="*/ 863600 h 3492500"/>
              <a:gd name="connsiteX30" fmla="*/ 1943100 w 3606800"/>
              <a:gd name="connsiteY30" fmla="*/ 933450 h 3492500"/>
              <a:gd name="connsiteX31" fmla="*/ 2063750 w 3606800"/>
              <a:gd name="connsiteY31" fmla="*/ 965200 h 3492500"/>
              <a:gd name="connsiteX32" fmla="*/ 2330450 w 3606800"/>
              <a:gd name="connsiteY32" fmla="*/ 977900 h 3492500"/>
              <a:gd name="connsiteX33" fmla="*/ 2571750 w 3606800"/>
              <a:gd name="connsiteY33" fmla="*/ 1009650 h 3492500"/>
              <a:gd name="connsiteX34" fmla="*/ 2806700 w 3606800"/>
              <a:gd name="connsiteY34" fmla="*/ 1041400 h 3492500"/>
              <a:gd name="connsiteX35" fmla="*/ 3073400 w 3606800"/>
              <a:gd name="connsiteY35" fmla="*/ 1130300 h 3492500"/>
              <a:gd name="connsiteX36" fmla="*/ 3206750 w 3606800"/>
              <a:gd name="connsiteY36" fmla="*/ 1206500 h 3492500"/>
              <a:gd name="connsiteX37" fmla="*/ 3397250 w 3606800"/>
              <a:gd name="connsiteY37" fmla="*/ 1346200 h 3492500"/>
              <a:gd name="connsiteX38" fmla="*/ 3575050 w 3606800"/>
              <a:gd name="connsiteY38" fmla="*/ 1517650 h 3492500"/>
              <a:gd name="connsiteX39" fmla="*/ 3606800 w 3606800"/>
              <a:gd name="connsiteY39" fmla="*/ 1552575 h 3492500"/>
              <a:gd name="connsiteX0" fmla="*/ 3606800 w 3606800"/>
              <a:gd name="connsiteY0" fmla="*/ 1552575 h 3492500"/>
              <a:gd name="connsiteX1" fmla="*/ 2867025 w 3606800"/>
              <a:gd name="connsiteY1" fmla="*/ 2273300 h 3492500"/>
              <a:gd name="connsiteX2" fmla="*/ 2486025 w 3606800"/>
              <a:gd name="connsiteY2" fmla="*/ 2616200 h 3492500"/>
              <a:gd name="connsiteX3" fmla="*/ 2095500 w 3606800"/>
              <a:gd name="connsiteY3" fmla="*/ 2990850 h 3492500"/>
              <a:gd name="connsiteX4" fmla="*/ 1587500 w 3606800"/>
              <a:gd name="connsiteY4" fmla="*/ 3492500 h 3492500"/>
              <a:gd name="connsiteX5" fmla="*/ 3143250 w 3606800"/>
              <a:gd name="connsiteY5" fmla="*/ 1168400 h 3492500"/>
              <a:gd name="connsiteX6" fmla="*/ 1136650 w 3606800"/>
              <a:gd name="connsiteY6" fmla="*/ 3117850 h 3492500"/>
              <a:gd name="connsiteX7" fmla="*/ 914400 w 3606800"/>
              <a:gd name="connsiteY7" fmla="*/ 2819400 h 3492500"/>
              <a:gd name="connsiteX8" fmla="*/ 692150 w 3606800"/>
              <a:gd name="connsiteY8" fmla="*/ 2546350 h 3492500"/>
              <a:gd name="connsiteX9" fmla="*/ 355600 w 3606800"/>
              <a:gd name="connsiteY9" fmla="*/ 2006600 h 3492500"/>
              <a:gd name="connsiteX10" fmla="*/ 152400 w 3606800"/>
              <a:gd name="connsiteY10" fmla="*/ 1600200 h 3492500"/>
              <a:gd name="connsiteX11" fmla="*/ 31750 w 3606800"/>
              <a:gd name="connsiteY11" fmla="*/ 1238250 h 3492500"/>
              <a:gd name="connsiteX12" fmla="*/ 0 w 3606800"/>
              <a:gd name="connsiteY12" fmla="*/ 1028700 h 3492500"/>
              <a:gd name="connsiteX13" fmla="*/ 6350 w 3606800"/>
              <a:gd name="connsiteY13" fmla="*/ 812800 h 3492500"/>
              <a:gd name="connsiteX14" fmla="*/ 44450 w 3606800"/>
              <a:gd name="connsiteY14" fmla="*/ 628650 h 3492500"/>
              <a:gd name="connsiteX15" fmla="*/ 95250 w 3606800"/>
              <a:gd name="connsiteY15" fmla="*/ 469900 h 3492500"/>
              <a:gd name="connsiteX16" fmla="*/ 190500 w 3606800"/>
              <a:gd name="connsiteY16" fmla="*/ 317500 h 3492500"/>
              <a:gd name="connsiteX17" fmla="*/ 292100 w 3606800"/>
              <a:gd name="connsiteY17" fmla="*/ 228600 h 3492500"/>
              <a:gd name="connsiteX18" fmla="*/ 457200 w 3606800"/>
              <a:gd name="connsiteY18" fmla="*/ 107950 h 3492500"/>
              <a:gd name="connsiteX19" fmla="*/ 584200 w 3606800"/>
              <a:gd name="connsiteY19" fmla="*/ 44450 h 3492500"/>
              <a:gd name="connsiteX20" fmla="*/ 666750 w 3606800"/>
              <a:gd name="connsiteY20" fmla="*/ 19050 h 3492500"/>
              <a:gd name="connsiteX21" fmla="*/ 755650 w 3606800"/>
              <a:gd name="connsiteY21" fmla="*/ 0 h 3492500"/>
              <a:gd name="connsiteX22" fmla="*/ 831850 w 3606800"/>
              <a:gd name="connsiteY22" fmla="*/ 12700 h 3492500"/>
              <a:gd name="connsiteX23" fmla="*/ 908050 w 3606800"/>
              <a:gd name="connsiteY23" fmla="*/ 31750 h 3492500"/>
              <a:gd name="connsiteX24" fmla="*/ 1009650 w 3606800"/>
              <a:gd name="connsiteY24" fmla="*/ 82550 h 3492500"/>
              <a:gd name="connsiteX25" fmla="*/ 1149350 w 3606800"/>
              <a:gd name="connsiteY25" fmla="*/ 196850 h 3492500"/>
              <a:gd name="connsiteX26" fmla="*/ 1282700 w 3606800"/>
              <a:gd name="connsiteY26" fmla="*/ 323850 h 3492500"/>
              <a:gd name="connsiteX27" fmla="*/ 1435100 w 3606800"/>
              <a:gd name="connsiteY27" fmla="*/ 501650 h 3492500"/>
              <a:gd name="connsiteX28" fmla="*/ 1612900 w 3606800"/>
              <a:gd name="connsiteY28" fmla="*/ 692150 h 3492500"/>
              <a:gd name="connsiteX29" fmla="*/ 1790700 w 3606800"/>
              <a:gd name="connsiteY29" fmla="*/ 863600 h 3492500"/>
              <a:gd name="connsiteX30" fmla="*/ 1943100 w 3606800"/>
              <a:gd name="connsiteY30" fmla="*/ 933450 h 3492500"/>
              <a:gd name="connsiteX31" fmla="*/ 2063750 w 3606800"/>
              <a:gd name="connsiteY31" fmla="*/ 965200 h 3492500"/>
              <a:gd name="connsiteX32" fmla="*/ 2330450 w 3606800"/>
              <a:gd name="connsiteY32" fmla="*/ 977900 h 3492500"/>
              <a:gd name="connsiteX33" fmla="*/ 2571750 w 3606800"/>
              <a:gd name="connsiteY33" fmla="*/ 1009650 h 3492500"/>
              <a:gd name="connsiteX34" fmla="*/ 2806700 w 3606800"/>
              <a:gd name="connsiteY34" fmla="*/ 1041400 h 3492500"/>
              <a:gd name="connsiteX35" fmla="*/ 3073400 w 3606800"/>
              <a:gd name="connsiteY35" fmla="*/ 1130300 h 3492500"/>
              <a:gd name="connsiteX36" fmla="*/ 3206750 w 3606800"/>
              <a:gd name="connsiteY36" fmla="*/ 1206500 h 3492500"/>
              <a:gd name="connsiteX37" fmla="*/ 3397250 w 3606800"/>
              <a:gd name="connsiteY37" fmla="*/ 1346200 h 3492500"/>
              <a:gd name="connsiteX38" fmla="*/ 3575050 w 3606800"/>
              <a:gd name="connsiteY38" fmla="*/ 1517650 h 3492500"/>
              <a:gd name="connsiteX39" fmla="*/ 3606800 w 3606800"/>
              <a:gd name="connsiteY39" fmla="*/ 1552575 h 3492500"/>
              <a:gd name="connsiteX0" fmla="*/ 3606800 w 3606800"/>
              <a:gd name="connsiteY0" fmla="*/ 1552575 h 3117850"/>
              <a:gd name="connsiteX1" fmla="*/ 2867025 w 3606800"/>
              <a:gd name="connsiteY1" fmla="*/ 2273300 h 3117850"/>
              <a:gd name="connsiteX2" fmla="*/ 2486025 w 3606800"/>
              <a:gd name="connsiteY2" fmla="*/ 2616200 h 3117850"/>
              <a:gd name="connsiteX3" fmla="*/ 2095500 w 3606800"/>
              <a:gd name="connsiteY3" fmla="*/ 2990850 h 3117850"/>
              <a:gd name="connsiteX4" fmla="*/ 3143250 w 3606800"/>
              <a:gd name="connsiteY4" fmla="*/ 1168400 h 3117850"/>
              <a:gd name="connsiteX5" fmla="*/ 1136650 w 3606800"/>
              <a:gd name="connsiteY5" fmla="*/ 3117850 h 3117850"/>
              <a:gd name="connsiteX6" fmla="*/ 914400 w 3606800"/>
              <a:gd name="connsiteY6" fmla="*/ 2819400 h 3117850"/>
              <a:gd name="connsiteX7" fmla="*/ 692150 w 3606800"/>
              <a:gd name="connsiteY7" fmla="*/ 2546350 h 3117850"/>
              <a:gd name="connsiteX8" fmla="*/ 355600 w 3606800"/>
              <a:gd name="connsiteY8" fmla="*/ 2006600 h 3117850"/>
              <a:gd name="connsiteX9" fmla="*/ 152400 w 3606800"/>
              <a:gd name="connsiteY9" fmla="*/ 1600200 h 3117850"/>
              <a:gd name="connsiteX10" fmla="*/ 31750 w 3606800"/>
              <a:gd name="connsiteY10" fmla="*/ 1238250 h 3117850"/>
              <a:gd name="connsiteX11" fmla="*/ 0 w 3606800"/>
              <a:gd name="connsiteY11" fmla="*/ 1028700 h 3117850"/>
              <a:gd name="connsiteX12" fmla="*/ 6350 w 3606800"/>
              <a:gd name="connsiteY12" fmla="*/ 812800 h 3117850"/>
              <a:gd name="connsiteX13" fmla="*/ 44450 w 3606800"/>
              <a:gd name="connsiteY13" fmla="*/ 628650 h 3117850"/>
              <a:gd name="connsiteX14" fmla="*/ 95250 w 3606800"/>
              <a:gd name="connsiteY14" fmla="*/ 469900 h 3117850"/>
              <a:gd name="connsiteX15" fmla="*/ 190500 w 3606800"/>
              <a:gd name="connsiteY15" fmla="*/ 317500 h 3117850"/>
              <a:gd name="connsiteX16" fmla="*/ 292100 w 3606800"/>
              <a:gd name="connsiteY16" fmla="*/ 228600 h 3117850"/>
              <a:gd name="connsiteX17" fmla="*/ 457200 w 3606800"/>
              <a:gd name="connsiteY17" fmla="*/ 107950 h 3117850"/>
              <a:gd name="connsiteX18" fmla="*/ 584200 w 3606800"/>
              <a:gd name="connsiteY18" fmla="*/ 44450 h 3117850"/>
              <a:gd name="connsiteX19" fmla="*/ 666750 w 3606800"/>
              <a:gd name="connsiteY19" fmla="*/ 19050 h 3117850"/>
              <a:gd name="connsiteX20" fmla="*/ 755650 w 3606800"/>
              <a:gd name="connsiteY20" fmla="*/ 0 h 3117850"/>
              <a:gd name="connsiteX21" fmla="*/ 831850 w 3606800"/>
              <a:gd name="connsiteY21" fmla="*/ 12700 h 3117850"/>
              <a:gd name="connsiteX22" fmla="*/ 908050 w 3606800"/>
              <a:gd name="connsiteY22" fmla="*/ 31750 h 3117850"/>
              <a:gd name="connsiteX23" fmla="*/ 1009650 w 3606800"/>
              <a:gd name="connsiteY23" fmla="*/ 82550 h 3117850"/>
              <a:gd name="connsiteX24" fmla="*/ 1149350 w 3606800"/>
              <a:gd name="connsiteY24" fmla="*/ 196850 h 3117850"/>
              <a:gd name="connsiteX25" fmla="*/ 1282700 w 3606800"/>
              <a:gd name="connsiteY25" fmla="*/ 323850 h 3117850"/>
              <a:gd name="connsiteX26" fmla="*/ 1435100 w 3606800"/>
              <a:gd name="connsiteY26" fmla="*/ 501650 h 3117850"/>
              <a:gd name="connsiteX27" fmla="*/ 1612900 w 3606800"/>
              <a:gd name="connsiteY27" fmla="*/ 692150 h 3117850"/>
              <a:gd name="connsiteX28" fmla="*/ 1790700 w 3606800"/>
              <a:gd name="connsiteY28" fmla="*/ 863600 h 3117850"/>
              <a:gd name="connsiteX29" fmla="*/ 1943100 w 3606800"/>
              <a:gd name="connsiteY29" fmla="*/ 933450 h 3117850"/>
              <a:gd name="connsiteX30" fmla="*/ 2063750 w 3606800"/>
              <a:gd name="connsiteY30" fmla="*/ 965200 h 3117850"/>
              <a:gd name="connsiteX31" fmla="*/ 2330450 w 3606800"/>
              <a:gd name="connsiteY31" fmla="*/ 977900 h 3117850"/>
              <a:gd name="connsiteX32" fmla="*/ 2571750 w 3606800"/>
              <a:gd name="connsiteY32" fmla="*/ 1009650 h 3117850"/>
              <a:gd name="connsiteX33" fmla="*/ 2806700 w 3606800"/>
              <a:gd name="connsiteY33" fmla="*/ 1041400 h 3117850"/>
              <a:gd name="connsiteX34" fmla="*/ 3073400 w 3606800"/>
              <a:gd name="connsiteY34" fmla="*/ 1130300 h 3117850"/>
              <a:gd name="connsiteX35" fmla="*/ 3206750 w 3606800"/>
              <a:gd name="connsiteY35" fmla="*/ 1206500 h 3117850"/>
              <a:gd name="connsiteX36" fmla="*/ 3397250 w 3606800"/>
              <a:gd name="connsiteY36" fmla="*/ 1346200 h 3117850"/>
              <a:gd name="connsiteX37" fmla="*/ 3575050 w 3606800"/>
              <a:gd name="connsiteY37" fmla="*/ 1517650 h 3117850"/>
              <a:gd name="connsiteX38" fmla="*/ 3606800 w 3606800"/>
              <a:gd name="connsiteY38" fmla="*/ 1552575 h 3117850"/>
              <a:gd name="connsiteX0" fmla="*/ 3606800 w 3606800"/>
              <a:gd name="connsiteY0" fmla="*/ 1552575 h 3117850"/>
              <a:gd name="connsiteX1" fmla="*/ 2867025 w 3606800"/>
              <a:gd name="connsiteY1" fmla="*/ 2273300 h 3117850"/>
              <a:gd name="connsiteX2" fmla="*/ 2095500 w 3606800"/>
              <a:gd name="connsiteY2" fmla="*/ 2990850 h 3117850"/>
              <a:gd name="connsiteX3" fmla="*/ 3143250 w 3606800"/>
              <a:gd name="connsiteY3" fmla="*/ 1168400 h 3117850"/>
              <a:gd name="connsiteX4" fmla="*/ 1136650 w 3606800"/>
              <a:gd name="connsiteY4" fmla="*/ 3117850 h 3117850"/>
              <a:gd name="connsiteX5" fmla="*/ 914400 w 3606800"/>
              <a:gd name="connsiteY5" fmla="*/ 2819400 h 3117850"/>
              <a:gd name="connsiteX6" fmla="*/ 692150 w 3606800"/>
              <a:gd name="connsiteY6" fmla="*/ 2546350 h 3117850"/>
              <a:gd name="connsiteX7" fmla="*/ 355600 w 3606800"/>
              <a:gd name="connsiteY7" fmla="*/ 2006600 h 3117850"/>
              <a:gd name="connsiteX8" fmla="*/ 152400 w 3606800"/>
              <a:gd name="connsiteY8" fmla="*/ 1600200 h 3117850"/>
              <a:gd name="connsiteX9" fmla="*/ 31750 w 3606800"/>
              <a:gd name="connsiteY9" fmla="*/ 1238250 h 3117850"/>
              <a:gd name="connsiteX10" fmla="*/ 0 w 3606800"/>
              <a:gd name="connsiteY10" fmla="*/ 1028700 h 3117850"/>
              <a:gd name="connsiteX11" fmla="*/ 6350 w 3606800"/>
              <a:gd name="connsiteY11" fmla="*/ 812800 h 3117850"/>
              <a:gd name="connsiteX12" fmla="*/ 44450 w 3606800"/>
              <a:gd name="connsiteY12" fmla="*/ 628650 h 3117850"/>
              <a:gd name="connsiteX13" fmla="*/ 95250 w 3606800"/>
              <a:gd name="connsiteY13" fmla="*/ 469900 h 3117850"/>
              <a:gd name="connsiteX14" fmla="*/ 190500 w 3606800"/>
              <a:gd name="connsiteY14" fmla="*/ 317500 h 3117850"/>
              <a:gd name="connsiteX15" fmla="*/ 292100 w 3606800"/>
              <a:gd name="connsiteY15" fmla="*/ 228600 h 3117850"/>
              <a:gd name="connsiteX16" fmla="*/ 457200 w 3606800"/>
              <a:gd name="connsiteY16" fmla="*/ 107950 h 3117850"/>
              <a:gd name="connsiteX17" fmla="*/ 584200 w 3606800"/>
              <a:gd name="connsiteY17" fmla="*/ 44450 h 3117850"/>
              <a:gd name="connsiteX18" fmla="*/ 666750 w 3606800"/>
              <a:gd name="connsiteY18" fmla="*/ 19050 h 3117850"/>
              <a:gd name="connsiteX19" fmla="*/ 755650 w 3606800"/>
              <a:gd name="connsiteY19" fmla="*/ 0 h 3117850"/>
              <a:gd name="connsiteX20" fmla="*/ 831850 w 3606800"/>
              <a:gd name="connsiteY20" fmla="*/ 12700 h 3117850"/>
              <a:gd name="connsiteX21" fmla="*/ 908050 w 3606800"/>
              <a:gd name="connsiteY21" fmla="*/ 31750 h 3117850"/>
              <a:gd name="connsiteX22" fmla="*/ 1009650 w 3606800"/>
              <a:gd name="connsiteY22" fmla="*/ 82550 h 3117850"/>
              <a:gd name="connsiteX23" fmla="*/ 1149350 w 3606800"/>
              <a:gd name="connsiteY23" fmla="*/ 196850 h 3117850"/>
              <a:gd name="connsiteX24" fmla="*/ 1282700 w 3606800"/>
              <a:gd name="connsiteY24" fmla="*/ 323850 h 3117850"/>
              <a:gd name="connsiteX25" fmla="*/ 1435100 w 3606800"/>
              <a:gd name="connsiteY25" fmla="*/ 501650 h 3117850"/>
              <a:gd name="connsiteX26" fmla="*/ 1612900 w 3606800"/>
              <a:gd name="connsiteY26" fmla="*/ 692150 h 3117850"/>
              <a:gd name="connsiteX27" fmla="*/ 1790700 w 3606800"/>
              <a:gd name="connsiteY27" fmla="*/ 863600 h 3117850"/>
              <a:gd name="connsiteX28" fmla="*/ 1943100 w 3606800"/>
              <a:gd name="connsiteY28" fmla="*/ 933450 h 3117850"/>
              <a:gd name="connsiteX29" fmla="*/ 2063750 w 3606800"/>
              <a:gd name="connsiteY29" fmla="*/ 965200 h 3117850"/>
              <a:gd name="connsiteX30" fmla="*/ 2330450 w 3606800"/>
              <a:gd name="connsiteY30" fmla="*/ 977900 h 3117850"/>
              <a:gd name="connsiteX31" fmla="*/ 2571750 w 3606800"/>
              <a:gd name="connsiteY31" fmla="*/ 1009650 h 3117850"/>
              <a:gd name="connsiteX32" fmla="*/ 2806700 w 3606800"/>
              <a:gd name="connsiteY32" fmla="*/ 1041400 h 3117850"/>
              <a:gd name="connsiteX33" fmla="*/ 3073400 w 3606800"/>
              <a:gd name="connsiteY33" fmla="*/ 1130300 h 3117850"/>
              <a:gd name="connsiteX34" fmla="*/ 3206750 w 3606800"/>
              <a:gd name="connsiteY34" fmla="*/ 1206500 h 3117850"/>
              <a:gd name="connsiteX35" fmla="*/ 3397250 w 3606800"/>
              <a:gd name="connsiteY35" fmla="*/ 1346200 h 3117850"/>
              <a:gd name="connsiteX36" fmla="*/ 3575050 w 3606800"/>
              <a:gd name="connsiteY36" fmla="*/ 1517650 h 3117850"/>
              <a:gd name="connsiteX37" fmla="*/ 3606800 w 3606800"/>
              <a:gd name="connsiteY37" fmla="*/ 1552575 h 3117850"/>
              <a:gd name="connsiteX0" fmla="*/ 3606800 w 3606800"/>
              <a:gd name="connsiteY0" fmla="*/ 1552575 h 3117850"/>
              <a:gd name="connsiteX1" fmla="*/ 2095500 w 3606800"/>
              <a:gd name="connsiteY1" fmla="*/ 2990850 h 3117850"/>
              <a:gd name="connsiteX2" fmla="*/ 3143250 w 3606800"/>
              <a:gd name="connsiteY2" fmla="*/ 1168400 h 3117850"/>
              <a:gd name="connsiteX3" fmla="*/ 1136650 w 3606800"/>
              <a:gd name="connsiteY3" fmla="*/ 3117850 h 3117850"/>
              <a:gd name="connsiteX4" fmla="*/ 914400 w 3606800"/>
              <a:gd name="connsiteY4" fmla="*/ 2819400 h 3117850"/>
              <a:gd name="connsiteX5" fmla="*/ 692150 w 3606800"/>
              <a:gd name="connsiteY5" fmla="*/ 2546350 h 3117850"/>
              <a:gd name="connsiteX6" fmla="*/ 355600 w 3606800"/>
              <a:gd name="connsiteY6" fmla="*/ 2006600 h 3117850"/>
              <a:gd name="connsiteX7" fmla="*/ 152400 w 3606800"/>
              <a:gd name="connsiteY7" fmla="*/ 1600200 h 3117850"/>
              <a:gd name="connsiteX8" fmla="*/ 31750 w 3606800"/>
              <a:gd name="connsiteY8" fmla="*/ 1238250 h 3117850"/>
              <a:gd name="connsiteX9" fmla="*/ 0 w 3606800"/>
              <a:gd name="connsiteY9" fmla="*/ 1028700 h 3117850"/>
              <a:gd name="connsiteX10" fmla="*/ 6350 w 3606800"/>
              <a:gd name="connsiteY10" fmla="*/ 812800 h 3117850"/>
              <a:gd name="connsiteX11" fmla="*/ 44450 w 3606800"/>
              <a:gd name="connsiteY11" fmla="*/ 628650 h 3117850"/>
              <a:gd name="connsiteX12" fmla="*/ 95250 w 3606800"/>
              <a:gd name="connsiteY12" fmla="*/ 469900 h 3117850"/>
              <a:gd name="connsiteX13" fmla="*/ 190500 w 3606800"/>
              <a:gd name="connsiteY13" fmla="*/ 317500 h 3117850"/>
              <a:gd name="connsiteX14" fmla="*/ 292100 w 3606800"/>
              <a:gd name="connsiteY14" fmla="*/ 228600 h 3117850"/>
              <a:gd name="connsiteX15" fmla="*/ 457200 w 3606800"/>
              <a:gd name="connsiteY15" fmla="*/ 107950 h 3117850"/>
              <a:gd name="connsiteX16" fmla="*/ 584200 w 3606800"/>
              <a:gd name="connsiteY16" fmla="*/ 44450 h 3117850"/>
              <a:gd name="connsiteX17" fmla="*/ 666750 w 3606800"/>
              <a:gd name="connsiteY17" fmla="*/ 19050 h 3117850"/>
              <a:gd name="connsiteX18" fmla="*/ 755650 w 3606800"/>
              <a:gd name="connsiteY18" fmla="*/ 0 h 3117850"/>
              <a:gd name="connsiteX19" fmla="*/ 831850 w 3606800"/>
              <a:gd name="connsiteY19" fmla="*/ 12700 h 3117850"/>
              <a:gd name="connsiteX20" fmla="*/ 908050 w 3606800"/>
              <a:gd name="connsiteY20" fmla="*/ 31750 h 3117850"/>
              <a:gd name="connsiteX21" fmla="*/ 1009650 w 3606800"/>
              <a:gd name="connsiteY21" fmla="*/ 82550 h 3117850"/>
              <a:gd name="connsiteX22" fmla="*/ 1149350 w 3606800"/>
              <a:gd name="connsiteY22" fmla="*/ 196850 h 3117850"/>
              <a:gd name="connsiteX23" fmla="*/ 1282700 w 3606800"/>
              <a:gd name="connsiteY23" fmla="*/ 323850 h 3117850"/>
              <a:gd name="connsiteX24" fmla="*/ 1435100 w 3606800"/>
              <a:gd name="connsiteY24" fmla="*/ 501650 h 3117850"/>
              <a:gd name="connsiteX25" fmla="*/ 1612900 w 3606800"/>
              <a:gd name="connsiteY25" fmla="*/ 692150 h 3117850"/>
              <a:gd name="connsiteX26" fmla="*/ 1790700 w 3606800"/>
              <a:gd name="connsiteY26" fmla="*/ 863600 h 3117850"/>
              <a:gd name="connsiteX27" fmla="*/ 1943100 w 3606800"/>
              <a:gd name="connsiteY27" fmla="*/ 933450 h 3117850"/>
              <a:gd name="connsiteX28" fmla="*/ 2063750 w 3606800"/>
              <a:gd name="connsiteY28" fmla="*/ 965200 h 3117850"/>
              <a:gd name="connsiteX29" fmla="*/ 2330450 w 3606800"/>
              <a:gd name="connsiteY29" fmla="*/ 977900 h 3117850"/>
              <a:gd name="connsiteX30" fmla="*/ 2571750 w 3606800"/>
              <a:gd name="connsiteY30" fmla="*/ 1009650 h 3117850"/>
              <a:gd name="connsiteX31" fmla="*/ 2806700 w 3606800"/>
              <a:gd name="connsiteY31" fmla="*/ 1041400 h 3117850"/>
              <a:gd name="connsiteX32" fmla="*/ 3073400 w 3606800"/>
              <a:gd name="connsiteY32" fmla="*/ 1130300 h 3117850"/>
              <a:gd name="connsiteX33" fmla="*/ 3206750 w 3606800"/>
              <a:gd name="connsiteY33" fmla="*/ 1206500 h 3117850"/>
              <a:gd name="connsiteX34" fmla="*/ 3397250 w 3606800"/>
              <a:gd name="connsiteY34" fmla="*/ 1346200 h 3117850"/>
              <a:gd name="connsiteX35" fmla="*/ 3575050 w 3606800"/>
              <a:gd name="connsiteY35" fmla="*/ 1517650 h 3117850"/>
              <a:gd name="connsiteX36" fmla="*/ 3606800 w 3606800"/>
              <a:gd name="connsiteY36" fmla="*/ 1552575 h 3117850"/>
              <a:gd name="connsiteX0" fmla="*/ 3606800 w 3606800"/>
              <a:gd name="connsiteY0" fmla="*/ 1552575 h 3117850"/>
              <a:gd name="connsiteX1" fmla="*/ 3143250 w 3606800"/>
              <a:gd name="connsiteY1" fmla="*/ 1168400 h 3117850"/>
              <a:gd name="connsiteX2" fmla="*/ 1136650 w 3606800"/>
              <a:gd name="connsiteY2" fmla="*/ 3117850 h 3117850"/>
              <a:gd name="connsiteX3" fmla="*/ 914400 w 3606800"/>
              <a:gd name="connsiteY3" fmla="*/ 2819400 h 3117850"/>
              <a:gd name="connsiteX4" fmla="*/ 692150 w 3606800"/>
              <a:gd name="connsiteY4" fmla="*/ 2546350 h 3117850"/>
              <a:gd name="connsiteX5" fmla="*/ 355600 w 3606800"/>
              <a:gd name="connsiteY5" fmla="*/ 2006600 h 3117850"/>
              <a:gd name="connsiteX6" fmla="*/ 152400 w 3606800"/>
              <a:gd name="connsiteY6" fmla="*/ 1600200 h 3117850"/>
              <a:gd name="connsiteX7" fmla="*/ 31750 w 3606800"/>
              <a:gd name="connsiteY7" fmla="*/ 1238250 h 3117850"/>
              <a:gd name="connsiteX8" fmla="*/ 0 w 3606800"/>
              <a:gd name="connsiteY8" fmla="*/ 1028700 h 3117850"/>
              <a:gd name="connsiteX9" fmla="*/ 6350 w 3606800"/>
              <a:gd name="connsiteY9" fmla="*/ 812800 h 3117850"/>
              <a:gd name="connsiteX10" fmla="*/ 44450 w 3606800"/>
              <a:gd name="connsiteY10" fmla="*/ 628650 h 3117850"/>
              <a:gd name="connsiteX11" fmla="*/ 95250 w 3606800"/>
              <a:gd name="connsiteY11" fmla="*/ 469900 h 3117850"/>
              <a:gd name="connsiteX12" fmla="*/ 190500 w 3606800"/>
              <a:gd name="connsiteY12" fmla="*/ 317500 h 3117850"/>
              <a:gd name="connsiteX13" fmla="*/ 292100 w 3606800"/>
              <a:gd name="connsiteY13" fmla="*/ 228600 h 3117850"/>
              <a:gd name="connsiteX14" fmla="*/ 457200 w 3606800"/>
              <a:gd name="connsiteY14" fmla="*/ 107950 h 3117850"/>
              <a:gd name="connsiteX15" fmla="*/ 584200 w 3606800"/>
              <a:gd name="connsiteY15" fmla="*/ 44450 h 3117850"/>
              <a:gd name="connsiteX16" fmla="*/ 666750 w 3606800"/>
              <a:gd name="connsiteY16" fmla="*/ 19050 h 3117850"/>
              <a:gd name="connsiteX17" fmla="*/ 755650 w 3606800"/>
              <a:gd name="connsiteY17" fmla="*/ 0 h 3117850"/>
              <a:gd name="connsiteX18" fmla="*/ 831850 w 3606800"/>
              <a:gd name="connsiteY18" fmla="*/ 12700 h 3117850"/>
              <a:gd name="connsiteX19" fmla="*/ 908050 w 3606800"/>
              <a:gd name="connsiteY19" fmla="*/ 31750 h 3117850"/>
              <a:gd name="connsiteX20" fmla="*/ 1009650 w 3606800"/>
              <a:gd name="connsiteY20" fmla="*/ 82550 h 3117850"/>
              <a:gd name="connsiteX21" fmla="*/ 1149350 w 3606800"/>
              <a:gd name="connsiteY21" fmla="*/ 196850 h 3117850"/>
              <a:gd name="connsiteX22" fmla="*/ 1282700 w 3606800"/>
              <a:gd name="connsiteY22" fmla="*/ 323850 h 3117850"/>
              <a:gd name="connsiteX23" fmla="*/ 1435100 w 3606800"/>
              <a:gd name="connsiteY23" fmla="*/ 501650 h 3117850"/>
              <a:gd name="connsiteX24" fmla="*/ 1612900 w 3606800"/>
              <a:gd name="connsiteY24" fmla="*/ 692150 h 3117850"/>
              <a:gd name="connsiteX25" fmla="*/ 1790700 w 3606800"/>
              <a:gd name="connsiteY25" fmla="*/ 863600 h 3117850"/>
              <a:gd name="connsiteX26" fmla="*/ 1943100 w 3606800"/>
              <a:gd name="connsiteY26" fmla="*/ 933450 h 3117850"/>
              <a:gd name="connsiteX27" fmla="*/ 2063750 w 3606800"/>
              <a:gd name="connsiteY27" fmla="*/ 965200 h 3117850"/>
              <a:gd name="connsiteX28" fmla="*/ 2330450 w 3606800"/>
              <a:gd name="connsiteY28" fmla="*/ 977900 h 3117850"/>
              <a:gd name="connsiteX29" fmla="*/ 2571750 w 3606800"/>
              <a:gd name="connsiteY29" fmla="*/ 1009650 h 3117850"/>
              <a:gd name="connsiteX30" fmla="*/ 2806700 w 3606800"/>
              <a:gd name="connsiteY30" fmla="*/ 1041400 h 3117850"/>
              <a:gd name="connsiteX31" fmla="*/ 3073400 w 3606800"/>
              <a:gd name="connsiteY31" fmla="*/ 1130300 h 3117850"/>
              <a:gd name="connsiteX32" fmla="*/ 3206750 w 3606800"/>
              <a:gd name="connsiteY32" fmla="*/ 1206500 h 3117850"/>
              <a:gd name="connsiteX33" fmla="*/ 3397250 w 3606800"/>
              <a:gd name="connsiteY33" fmla="*/ 1346200 h 3117850"/>
              <a:gd name="connsiteX34" fmla="*/ 3575050 w 3606800"/>
              <a:gd name="connsiteY34" fmla="*/ 1517650 h 3117850"/>
              <a:gd name="connsiteX35" fmla="*/ 3606800 w 3606800"/>
              <a:gd name="connsiteY35" fmla="*/ 1552575 h 3117850"/>
              <a:gd name="connsiteX0" fmla="*/ 3575050 w 3575050"/>
              <a:gd name="connsiteY0" fmla="*/ 1517650 h 3117850"/>
              <a:gd name="connsiteX1" fmla="*/ 3143250 w 3575050"/>
              <a:gd name="connsiteY1" fmla="*/ 1168400 h 3117850"/>
              <a:gd name="connsiteX2" fmla="*/ 1136650 w 3575050"/>
              <a:gd name="connsiteY2" fmla="*/ 3117850 h 3117850"/>
              <a:gd name="connsiteX3" fmla="*/ 914400 w 3575050"/>
              <a:gd name="connsiteY3" fmla="*/ 2819400 h 3117850"/>
              <a:gd name="connsiteX4" fmla="*/ 692150 w 3575050"/>
              <a:gd name="connsiteY4" fmla="*/ 2546350 h 3117850"/>
              <a:gd name="connsiteX5" fmla="*/ 355600 w 3575050"/>
              <a:gd name="connsiteY5" fmla="*/ 2006600 h 3117850"/>
              <a:gd name="connsiteX6" fmla="*/ 152400 w 3575050"/>
              <a:gd name="connsiteY6" fmla="*/ 1600200 h 3117850"/>
              <a:gd name="connsiteX7" fmla="*/ 31750 w 3575050"/>
              <a:gd name="connsiteY7" fmla="*/ 1238250 h 3117850"/>
              <a:gd name="connsiteX8" fmla="*/ 0 w 3575050"/>
              <a:gd name="connsiteY8" fmla="*/ 1028700 h 3117850"/>
              <a:gd name="connsiteX9" fmla="*/ 6350 w 3575050"/>
              <a:gd name="connsiteY9" fmla="*/ 812800 h 3117850"/>
              <a:gd name="connsiteX10" fmla="*/ 44450 w 3575050"/>
              <a:gd name="connsiteY10" fmla="*/ 628650 h 3117850"/>
              <a:gd name="connsiteX11" fmla="*/ 95250 w 3575050"/>
              <a:gd name="connsiteY11" fmla="*/ 469900 h 3117850"/>
              <a:gd name="connsiteX12" fmla="*/ 190500 w 3575050"/>
              <a:gd name="connsiteY12" fmla="*/ 317500 h 3117850"/>
              <a:gd name="connsiteX13" fmla="*/ 292100 w 3575050"/>
              <a:gd name="connsiteY13" fmla="*/ 228600 h 3117850"/>
              <a:gd name="connsiteX14" fmla="*/ 457200 w 3575050"/>
              <a:gd name="connsiteY14" fmla="*/ 107950 h 3117850"/>
              <a:gd name="connsiteX15" fmla="*/ 584200 w 3575050"/>
              <a:gd name="connsiteY15" fmla="*/ 44450 h 3117850"/>
              <a:gd name="connsiteX16" fmla="*/ 666750 w 3575050"/>
              <a:gd name="connsiteY16" fmla="*/ 19050 h 3117850"/>
              <a:gd name="connsiteX17" fmla="*/ 755650 w 3575050"/>
              <a:gd name="connsiteY17" fmla="*/ 0 h 3117850"/>
              <a:gd name="connsiteX18" fmla="*/ 831850 w 3575050"/>
              <a:gd name="connsiteY18" fmla="*/ 12700 h 3117850"/>
              <a:gd name="connsiteX19" fmla="*/ 908050 w 3575050"/>
              <a:gd name="connsiteY19" fmla="*/ 31750 h 3117850"/>
              <a:gd name="connsiteX20" fmla="*/ 1009650 w 3575050"/>
              <a:gd name="connsiteY20" fmla="*/ 82550 h 3117850"/>
              <a:gd name="connsiteX21" fmla="*/ 1149350 w 3575050"/>
              <a:gd name="connsiteY21" fmla="*/ 196850 h 3117850"/>
              <a:gd name="connsiteX22" fmla="*/ 1282700 w 3575050"/>
              <a:gd name="connsiteY22" fmla="*/ 323850 h 3117850"/>
              <a:gd name="connsiteX23" fmla="*/ 1435100 w 3575050"/>
              <a:gd name="connsiteY23" fmla="*/ 501650 h 3117850"/>
              <a:gd name="connsiteX24" fmla="*/ 1612900 w 3575050"/>
              <a:gd name="connsiteY24" fmla="*/ 692150 h 3117850"/>
              <a:gd name="connsiteX25" fmla="*/ 1790700 w 3575050"/>
              <a:gd name="connsiteY25" fmla="*/ 863600 h 3117850"/>
              <a:gd name="connsiteX26" fmla="*/ 1943100 w 3575050"/>
              <a:gd name="connsiteY26" fmla="*/ 933450 h 3117850"/>
              <a:gd name="connsiteX27" fmla="*/ 2063750 w 3575050"/>
              <a:gd name="connsiteY27" fmla="*/ 965200 h 3117850"/>
              <a:gd name="connsiteX28" fmla="*/ 2330450 w 3575050"/>
              <a:gd name="connsiteY28" fmla="*/ 977900 h 3117850"/>
              <a:gd name="connsiteX29" fmla="*/ 2571750 w 3575050"/>
              <a:gd name="connsiteY29" fmla="*/ 1009650 h 3117850"/>
              <a:gd name="connsiteX30" fmla="*/ 2806700 w 3575050"/>
              <a:gd name="connsiteY30" fmla="*/ 1041400 h 3117850"/>
              <a:gd name="connsiteX31" fmla="*/ 3073400 w 3575050"/>
              <a:gd name="connsiteY31" fmla="*/ 1130300 h 3117850"/>
              <a:gd name="connsiteX32" fmla="*/ 3206750 w 3575050"/>
              <a:gd name="connsiteY32" fmla="*/ 1206500 h 3117850"/>
              <a:gd name="connsiteX33" fmla="*/ 3397250 w 3575050"/>
              <a:gd name="connsiteY33" fmla="*/ 1346200 h 3117850"/>
              <a:gd name="connsiteX34" fmla="*/ 3575050 w 3575050"/>
              <a:gd name="connsiteY34" fmla="*/ 1517650 h 3117850"/>
              <a:gd name="connsiteX0" fmla="*/ 3397250 w 3397250"/>
              <a:gd name="connsiteY0" fmla="*/ 1346200 h 3117850"/>
              <a:gd name="connsiteX1" fmla="*/ 3143250 w 3397250"/>
              <a:gd name="connsiteY1" fmla="*/ 1168400 h 3117850"/>
              <a:gd name="connsiteX2" fmla="*/ 1136650 w 3397250"/>
              <a:gd name="connsiteY2" fmla="*/ 3117850 h 3117850"/>
              <a:gd name="connsiteX3" fmla="*/ 914400 w 3397250"/>
              <a:gd name="connsiteY3" fmla="*/ 2819400 h 3117850"/>
              <a:gd name="connsiteX4" fmla="*/ 692150 w 3397250"/>
              <a:gd name="connsiteY4" fmla="*/ 2546350 h 3117850"/>
              <a:gd name="connsiteX5" fmla="*/ 355600 w 3397250"/>
              <a:gd name="connsiteY5" fmla="*/ 2006600 h 3117850"/>
              <a:gd name="connsiteX6" fmla="*/ 152400 w 3397250"/>
              <a:gd name="connsiteY6" fmla="*/ 1600200 h 3117850"/>
              <a:gd name="connsiteX7" fmla="*/ 31750 w 3397250"/>
              <a:gd name="connsiteY7" fmla="*/ 1238250 h 3117850"/>
              <a:gd name="connsiteX8" fmla="*/ 0 w 3397250"/>
              <a:gd name="connsiteY8" fmla="*/ 1028700 h 3117850"/>
              <a:gd name="connsiteX9" fmla="*/ 6350 w 3397250"/>
              <a:gd name="connsiteY9" fmla="*/ 812800 h 3117850"/>
              <a:gd name="connsiteX10" fmla="*/ 44450 w 3397250"/>
              <a:gd name="connsiteY10" fmla="*/ 628650 h 3117850"/>
              <a:gd name="connsiteX11" fmla="*/ 95250 w 3397250"/>
              <a:gd name="connsiteY11" fmla="*/ 469900 h 3117850"/>
              <a:gd name="connsiteX12" fmla="*/ 190500 w 3397250"/>
              <a:gd name="connsiteY12" fmla="*/ 317500 h 3117850"/>
              <a:gd name="connsiteX13" fmla="*/ 292100 w 3397250"/>
              <a:gd name="connsiteY13" fmla="*/ 228600 h 3117850"/>
              <a:gd name="connsiteX14" fmla="*/ 457200 w 3397250"/>
              <a:gd name="connsiteY14" fmla="*/ 107950 h 3117850"/>
              <a:gd name="connsiteX15" fmla="*/ 584200 w 3397250"/>
              <a:gd name="connsiteY15" fmla="*/ 44450 h 3117850"/>
              <a:gd name="connsiteX16" fmla="*/ 666750 w 3397250"/>
              <a:gd name="connsiteY16" fmla="*/ 19050 h 3117850"/>
              <a:gd name="connsiteX17" fmla="*/ 755650 w 3397250"/>
              <a:gd name="connsiteY17" fmla="*/ 0 h 3117850"/>
              <a:gd name="connsiteX18" fmla="*/ 831850 w 3397250"/>
              <a:gd name="connsiteY18" fmla="*/ 12700 h 3117850"/>
              <a:gd name="connsiteX19" fmla="*/ 908050 w 3397250"/>
              <a:gd name="connsiteY19" fmla="*/ 31750 h 3117850"/>
              <a:gd name="connsiteX20" fmla="*/ 1009650 w 3397250"/>
              <a:gd name="connsiteY20" fmla="*/ 82550 h 3117850"/>
              <a:gd name="connsiteX21" fmla="*/ 1149350 w 3397250"/>
              <a:gd name="connsiteY21" fmla="*/ 196850 h 3117850"/>
              <a:gd name="connsiteX22" fmla="*/ 1282700 w 3397250"/>
              <a:gd name="connsiteY22" fmla="*/ 323850 h 3117850"/>
              <a:gd name="connsiteX23" fmla="*/ 1435100 w 3397250"/>
              <a:gd name="connsiteY23" fmla="*/ 501650 h 3117850"/>
              <a:gd name="connsiteX24" fmla="*/ 1612900 w 3397250"/>
              <a:gd name="connsiteY24" fmla="*/ 692150 h 3117850"/>
              <a:gd name="connsiteX25" fmla="*/ 1790700 w 3397250"/>
              <a:gd name="connsiteY25" fmla="*/ 863600 h 3117850"/>
              <a:gd name="connsiteX26" fmla="*/ 1943100 w 3397250"/>
              <a:gd name="connsiteY26" fmla="*/ 933450 h 3117850"/>
              <a:gd name="connsiteX27" fmla="*/ 2063750 w 3397250"/>
              <a:gd name="connsiteY27" fmla="*/ 965200 h 3117850"/>
              <a:gd name="connsiteX28" fmla="*/ 2330450 w 3397250"/>
              <a:gd name="connsiteY28" fmla="*/ 977900 h 3117850"/>
              <a:gd name="connsiteX29" fmla="*/ 2571750 w 3397250"/>
              <a:gd name="connsiteY29" fmla="*/ 1009650 h 3117850"/>
              <a:gd name="connsiteX30" fmla="*/ 2806700 w 3397250"/>
              <a:gd name="connsiteY30" fmla="*/ 1041400 h 3117850"/>
              <a:gd name="connsiteX31" fmla="*/ 3073400 w 3397250"/>
              <a:gd name="connsiteY31" fmla="*/ 1130300 h 3117850"/>
              <a:gd name="connsiteX32" fmla="*/ 3206750 w 3397250"/>
              <a:gd name="connsiteY32" fmla="*/ 1206500 h 3117850"/>
              <a:gd name="connsiteX33" fmla="*/ 3397250 w 3397250"/>
              <a:gd name="connsiteY33" fmla="*/ 1346200 h 3117850"/>
              <a:gd name="connsiteX0" fmla="*/ 3206750 w 3206750"/>
              <a:gd name="connsiteY0" fmla="*/ 1206500 h 3117850"/>
              <a:gd name="connsiteX1" fmla="*/ 3143250 w 3206750"/>
              <a:gd name="connsiteY1" fmla="*/ 1168400 h 3117850"/>
              <a:gd name="connsiteX2" fmla="*/ 1136650 w 3206750"/>
              <a:gd name="connsiteY2" fmla="*/ 3117850 h 3117850"/>
              <a:gd name="connsiteX3" fmla="*/ 914400 w 3206750"/>
              <a:gd name="connsiteY3" fmla="*/ 2819400 h 3117850"/>
              <a:gd name="connsiteX4" fmla="*/ 692150 w 3206750"/>
              <a:gd name="connsiteY4" fmla="*/ 2546350 h 3117850"/>
              <a:gd name="connsiteX5" fmla="*/ 355600 w 3206750"/>
              <a:gd name="connsiteY5" fmla="*/ 2006600 h 3117850"/>
              <a:gd name="connsiteX6" fmla="*/ 152400 w 3206750"/>
              <a:gd name="connsiteY6" fmla="*/ 1600200 h 3117850"/>
              <a:gd name="connsiteX7" fmla="*/ 31750 w 3206750"/>
              <a:gd name="connsiteY7" fmla="*/ 1238250 h 3117850"/>
              <a:gd name="connsiteX8" fmla="*/ 0 w 3206750"/>
              <a:gd name="connsiteY8" fmla="*/ 1028700 h 3117850"/>
              <a:gd name="connsiteX9" fmla="*/ 6350 w 3206750"/>
              <a:gd name="connsiteY9" fmla="*/ 812800 h 3117850"/>
              <a:gd name="connsiteX10" fmla="*/ 44450 w 3206750"/>
              <a:gd name="connsiteY10" fmla="*/ 628650 h 3117850"/>
              <a:gd name="connsiteX11" fmla="*/ 95250 w 3206750"/>
              <a:gd name="connsiteY11" fmla="*/ 469900 h 3117850"/>
              <a:gd name="connsiteX12" fmla="*/ 190500 w 3206750"/>
              <a:gd name="connsiteY12" fmla="*/ 317500 h 3117850"/>
              <a:gd name="connsiteX13" fmla="*/ 292100 w 3206750"/>
              <a:gd name="connsiteY13" fmla="*/ 228600 h 3117850"/>
              <a:gd name="connsiteX14" fmla="*/ 457200 w 3206750"/>
              <a:gd name="connsiteY14" fmla="*/ 107950 h 3117850"/>
              <a:gd name="connsiteX15" fmla="*/ 584200 w 3206750"/>
              <a:gd name="connsiteY15" fmla="*/ 44450 h 3117850"/>
              <a:gd name="connsiteX16" fmla="*/ 666750 w 3206750"/>
              <a:gd name="connsiteY16" fmla="*/ 19050 h 3117850"/>
              <a:gd name="connsiteX17" fmla="*/ 755650 w 3206750"/>
              <a:gd name="connsiteY17" fmla="*/ 0 h 3117850"/>
              <a:gd name="connsiteX18" fmla="*/ 831850 w 3206750"/>
              <a:gd name="connsiteY18" fmla="*/ 12700 h 3117850"/>
              <a:gd name="connsiteX19" fmla="*/ 908050 w 3206750"/>
              <a:gd name="connsiteY19" fmla="*/ 31750 h 3117850"/>
              <a:gd name="connsiteX20" fmla="*/ 1009650 w 3206750"/>
              <a:gd name="connsiteY20" fmla="*/ 82550 h 3117850"/>
              <a:gd name="connsiteX21" fmla="*/ 1149350 w 3206750"/>
              <a:gd name="connsiteY21" fmla="*/ 196850 h 3117850"/>
              <a:gd name="connsiteX22" fmla="*/ 1282700 w 3206750"/>
              <a:gd name="connsiteY22" fmla="*/ 323850 h 3117850"/>
              <a:gd name="connsiteX23" fmla="*/ 1435100 w 3206750"/>
              <a:gd name="connsiteY23" fmla="*/ 501650 h 3117850"/>
              <a:gd name="connsiteX24" fmla="*/ 1612900 w 3206750"/>
              <a:gd name="connsiteY24" fmla="*/ 692150 h 3117850"/>
              <a:gd name="connsiteX25" fmla="*/ 1790700 w 3206750"/>
              <a:gd name="connsiteY25" fmla="*/ 863600 h 3117850"/>
              <a:gd name="connsiteX26" fmla="*/ 1943100 w 3206750"/>
              <a:gd name="connsiteY26" fmla="*/ 933450 h 3117850"/>
              <a:gd name="connsiteX27" fmla="*/ 2063750 w 3206750"/>
              <a:gd name="connsiteY27" fmla="*/ 965200 h 3117850"/>
              <a:gd name="connsiteX28" fmla="*/ 2330450 w 3206750"/>
              <a:gd name="connsiteY28" fmla="*/ 977900 h 3117850"/>
              <a:gd name="connsiteX29" fmla="*/ 2571750 w 3206750"/>
              <a:gd name="connsiteY29" fmla="*/ 1009650 h 3117850"/>
              <a:gd name="connsiteX30" fmla="*/ 2806700 w 3206750"/>
              <a:gd name="connsiteY30" fmla="*/ 1041400 h 3117850"/>
              <a:gd name="connsiteX31" fmla="*/ 3073400 w 3206750"/>
              <a:gd name="connsiteY31" fmla="*/ 1130300 h 3117850"/>
              <a:gd name="connsiteX32" fmla="*/ 3206750 w 3206750"/>
              <a:gd name="connsiteY32" fmla="*/ 1206500 h 3117850"/>
              <a:gd name="connsiteX0" fmla="*/ 3073400 w 3143250"/>
              <a:gd name="connsiteY0" fmla="*/ 1130300 h 3117850"/>
              <a:gd name="connsiteX1" fmla="*/ 3143250 w 3143250"/>
              <a:gd name="connsiteY1" fmla="*/ 1168400 h 3117850"/>
              <a:gd name="connsiteX2" fmla="*/ 1136650 w 3143250"/>
              <a:gd name="connsiteY2" fmla="*/ 3117850 h 3117850"/>
              <a:gd name="connsiteX3" fmla="*/ 914400 w 3143250"/>
              <a:gd name="connsiteY3" fmla="*/ 2819400 h 3117850"/>
              <a:gd name="connsiteX4" fmla="*/ 692150 w 3143250"/>
              <a:gd name="connsiteY4" fmla="*/ 2546350 h 3117850"/>
              <a:gd name="connsiteX5" fmla="*/ 355600 w 3143250"/>
              <a:gd name="connsiteY5" fmla="*/ 2006600 h 3117850"/>
              <a:gd name="connsiteX6" fmla="*/ 152400 w 3143250"/>
              <a:gd name="connsiteY6" fmla="*/ 1600200 h 3117850"/>
              <a:gd name="connsiteX7" fmla="*/ 31750 w 3143250"/>
              <a:gd name="connsiteY7" fmla="*/ 1238250 h 3117850"/>
              <a:gd name="connsiteX8" fmla="*/ 0 w 3143250"/>
              <a:gd name="connsiteY8" fmla="*/ 1028700 h 3117850"/>
              <a:gd name="connsiteX9" fmla="*/ 6350 w 3143250"/>
              <a:gd name="connsiteY9" fmla="*/ 812800 h 3117850"/>
              <a:gd name="connsiteX10" fmla="*/ 44450 w 3143250"/>
              <a:gd name="connsiteY10" fmla="*/ 628650 h 3117850"/>
              <a:gd name="connsiteX11" fmla="*/ 95250 w 3143250"/>
              <a:gd name="connsiteY11" fmla="*/ 469900 h 3117850"/>
              <a:gd name="connsiteX12" fmla="*/ 190500 w 3143250"/>
              <a:gd name="connsiteY12" fmla="*/ 317500 h 3117850"/>
              <a:gd name="connsiteX13" fmla="*/ 292100 w 3143250"/>
              <a:gd name="connsiteY13" fmla="*/ 228600 h 3117850"/>
              <a:gd name="connsiteX14" fmla="*/ 457200 w 3143250"/>
              <a:gd name="connsiteY14" fmla="*/ 107950 h 3117850"/>
              <a:gd name="connsiteX15" fmla="*/ 584200 w 3143250"/>
              <a:gd name="connsiteY15" fmla="*/ 44450 h 3117850"/>
              <a:gd name="connsiteX16" fmla="*/ 666750 w 3143250"/>
              <a:gd name="connsiteY16" fmla="*/ 19050 h 3117850"/>
              <a:gd name="connsiteX17" fmla="*/ 755650 w 3143250"/>
              <a:gd name="connsiteY17" fmla="*/ 0 h 3117850"/>
              <a:gd name="connsiteX18" fmla="*/ 831850 w 3143250"/>
              <a:gd name="connsiteY18" fmla="*/ 12700 h 3117850"/>
              <a:gd name="connsiteX19" fmla="*/ 908050 w 3143250"/>
              <a:gd name="connsiteY19" fmla="*/ 31750 h 3117850"/>
              <a:gd name="connsiteX20" fmla="*/ 1009650 w 3143250"/>
              <a:gd name="connsiteY20" fmla="*/ 82550 h 3117850"/>
              <a:gd name="connsiteX21" fmla="*/ 1149350 w 3143250"/>
              <a:gd name="connsiteY21" fmla="*/ 196850 h 3117850"/>
              <a:gd name="connsiteX22" fmla="*/ 1282700 w 3143250"/>
              <a:gd name="connsiteY22" fmla="*/ 323850 h 3117850"/>
              <a:gd name="connsiteX23" fmla="*/ 1435100 w 3143250"/>
              <a:gd name="connsiteY23" fmla="*/ 501650 h 3117850"/>
              <a:gd name="connsiteX24" fmla="*/ 1612900 w 3143250"/>
              <a:gd name="connsiteY24" fmla="*/ 692150 h 3117850"/>
              <a:gd name="connsiteX25" fmla="*/ 1790700 w 3143250"/>
              <a:gd name="connsiteY25" fmla="*/ 863600 h 3117850"/>
              <a:gd name="connsiteX26" fmla="*/ 1943100 w 3143250"/>
              <a:gd name="connsiteY26" fmla="*/ 933450 h 3117850"/>
              <a:gd name="connsiteX27" fmla="*/ 2063750 w 3143250"/>
              <a:gd name="connsiteY27" fmla="*/ 965200 h 3117850"/>
              <a:gd name="connsiteX28" fmla="*/ 2330450 w 3143250"/>
              <a:gd name="connsiteY28" fmla="*/ 977900 h 3117850"/>
              <a:gd name="connsiteX29" fmla="*/ 2571750 w 3143250"/>
              <a:gd name="connsiteY29" fmla="*/ 1009650 h 3117850"/>
              <a:gd name="connsiteX30" fmla="*/ 2806700 w 3143250"/>
              <a:gd name="connsiteY30" fmla="*/ 1041400 h 3117850"/>
              <a:gd name="connsiteX31" fmla="*/ 3073400 w 3143250"/>
              <a:gd name="connsiteY31" fmla="*/ 1130300 h 3117850"/>
              <a:gd name="connsiteX0" fmla="*/ 3073400 w 3143250"/>
              <a:gd name="connsiteY0" fmla="*/ 1130300 h 3117850"/>
              <a:gd name="connsiteX1" fmla="*/ 3143250 w 3143250"/>
              <a:gd name="connsiteY1" fmla="*/ 1168400 h 3117850"/>
              <a:gd name="connsiteX2" fmla="*/ 1136650 w 3143250"/>
              <a:gd name="connsiteY2" fmla="*/ 3117850 h 3117850"/>
              <a:gd name="connsiteX3" fmla="*/ 819150 w 3143250"/>
              <a:gd name="connsiteY3" fmla="*/ 2743200 h 3117850"/>
              <a:gd name="connsiteX4" fmla="*/ 692150 w 3143250"/>
              <a:gd name="connsiteY4" fmla="*/ 2546350 h 3117850"/>
              <a:gd name="connsiteX5" fmla="*/ 355600 w 3143250"/>
              <a:gd name="connsiteY5" fmla="*/ 2006600 h 3117850"/>
              <a:gd name="connsiteX6" fmla="*/ 152400 w 3143250"/>
              <a:gd name="connsiteY6" fmla="*/ 1600200 h 3117850"/>
              <a:gd name="connsiteX7" fmla="*/ 31750 w 3143250"/>
              <a:gd name="connsiteY7" fmla="*/ 1238250 h 3117850"/>
              <a:gd name="connsiteX8" fmla="*/ 0 w 3143250"/>
              <a:gd name="connsiteY8" fmla="*/ 1028700 h 3117850"/>
              <a:gd name="connsiteX9" fmla="*/ 6350 w 3143250"/>
              <a:gd name="connsiteY9" fmla="*/ 812800 h 3117850"/>
              <a:gd name="connsiteX10" fmla="*/ 44450 w 3143250"/>
              <a:gd name="connsiteY10" fmla="*/ 628650 h 3117850"/>
              <a:gd name="connsiteX11" fmla="*/ 95250 w 3143250"/>
              <a:gd name="connsiteY11" fmla="*/ 469900 h 3117850"/>
              <a:gd name="connsiteX12" fmla="*/ 190500 w 3143250"/>
              <a:gd name="connsiteY12" fmla="*/ 317500 h 3117850"/>
              <a:gd name="connsiteX13" fmla="*/ 292100 w 3143250"/>
              <a:gd name="connsiteY13" fmla="*/ 228600 h 3117850"/>
              <a:gd name="connsiteX14" fmla="*/ 457200 w 3143250"/>
              <a:gd name="connsiteY14" fmla="*/ 107950 h 3117850"/>
              <a:gd name="connsiteX15" fmla="*/ 584200 w 3143250"/>
              <a:gd name="connsiteY15" fmla="*/ 44450 h 3117850"/>
              <a:gd name="connsiteX16" fmla="*/ 666750 w 3143250"/>
              <a:gd name="connsiteY16" fmla="*/ 19050 h 3117850"/>
              <a:gd name="connsiteX17" fmla="*/ 755650 w 3143250"/>
              <a:gd name="connsiteY17" fmla="*/ 0 h 3117850"/>
              <a:gd name="connsiteX18" fmla="*/ 831850 w 3143250"/>
              <a:gd name="connsiteY18" fmla="*/ 12700 h 3117850"/>
              <a:gd name="connsiteX19" fmla="*/ 908050 w 3143250"/>
              <a:gd name="connsiteY19" fmla="*/ 31750 h 3117850"/>
              <a:gd name="connsiteX20" fmla="*/ 1009650 w 3143250"/>
              <a:gd name="connsiteY20" fmla="*/ 82550 h 3117850"/>
              <a:gd name="connsiteX21" fmla="*/ 1149350 w 3143250"/>
              <a:gd name="connsiteY21" fmla="*/ 196850 h 3117850"/>
              <a:gd name="connsiteX22" fmla="*/ 1282700 w 3143250"/>
              <a:gd name="connsiteY22" fmla="*/ 323850 h 3117850"/>
              <a:gd name="connsiteX23" fmla="*/ 1435100 w 3143250"/>
              <a:gd name="connsiteY23" fmla="*/ 501650 h 3117850"/>
              <a:gd name="connsiteX24" fmla="*/ 1612900 w 3143250"/>
              <a:gd name="connsiteY24" fmla="*/ 692150 h 3117850"/>
              <a:gd name="connsiteX25" fmla="*/ 1790700 w 3143250"/>
              <a:gd name="connsiteY25" fmla="*/ 863600 h 3117850"/>
              <a:gd name="connsiteX26" fmla="*/ 1943100 w 3143250"/>
              <a:gd name="connsiteY26" fmla="*/ 933450 h 3117850"/>
              <a:gd name="connsiteX27" fmla="*/ 2063750 w 3143250"/>
              <a:gd name="connsiteY27" fmla="*/ 965200 h 3117850"/>
              <a:gd name="connsiteX28" fmla="*/ 2330450 w 3143250"/>
              <a:gd name="connsiteY28" fmla="*/ 977900 h 3117850"/>
              <a:gd name="connsiteX29" fmla="*/ 2571750 w 3143250"/>
              <a:gd name="connsiteY29" fmla="*/ 1009650 h 3117850"/>
              <a:gd name="connsiteX30" fmla="*/ 2806700 w 3143250"/>
              <a:gd name="connsiteY30" fmla="*/ 1041400 h 3117850"/>
              <a:gd name="connsiteX31" fmla="*/ 3073400 w 3143250"/>
              <a:gd name="connsiteY31" fmla="*/ 1130300 h 3117850"/>
              <a:gd name="connsiteX0" fmla="*/ 3073400 w 3143250"/>
              <a:gd name="connsiteY0" fmla="*/ 1130300 h 3117850"/>
              <a:gd name="connsiteX1" fmla="*/ 3143250 w 3143250"/>
              <a:gd name="connsiteY1" fmla="*/ 1168400 h 3117850"/>
              <a:gd name="connsiteX2" fmla="*/ 1136650 w 3143250"/>
              <a:gd name="connsiteY2" fmla="*/ 3117850 h 3117850"/>
              <a:gd name="connsiteX3" fmla="*/ 819150 w 3143250"/>
              <a:gd name="connsiteY3" fmla="*/ 2743200 h 3117850"/>
              <a:gd name="connsiteX4" fmla="*/ 565150 w 3143250"/>
              <a:gd name="connsiteY4" fmla="*/ 2368550 h 3117850"/>
              <a:gd name="connsiteX5" fmla="*/ 355600 w 3143250"/>
              <a:gd name="connsiteY5" fmla="*/ 2006600 h 3117850"/>
              <a:gd name="connsiteX6" fmla="*/ 152400 w 3143250"/>
              <a:gd name="connsiteY6" fmla="*/ 1600200 h 3117850"/>
              <a:gd name="connsiteX7" fmla="*/ 31750 w 3143250"/>
              <a:gd name="connsiteY7" fmla="*/ 1238250 h 3117850"/>
              <a:gd name="connsiteX8" fmla="*/ 0 w 3143250"/>
              <a:gd name="connsiteY8" fmla="*/ 1028700 h 3117850"/>
              <a:gd name="connsiteX9" fmla="*/ 6350 w 3143250"/>
              <a:gd name="connsiteY9" fmla="*/ 812800 h 3117850"/>
              <a:gd name="connsiteX10" fmla="*/ 44450 w 3143250"/>
              <a:gd name="connsiteY10" fmla="*/ 628650 h 3117850"/>
              <a:gd name="connsiteX11" fmla="*/ 95250 w 3143250"/>
              <a:gd name="connsiteY11" fmla="*/ 469900 h 3117850"/>
              <a:gd name="connsiteX12" fmla="*/ 190500 w 3143250"/>
              <a:gd name="connsiteY12" fmla="*/ 317500 h 3117850"/>
              <a:gd name="connsiteX13" fmla="*/ 292100 w 3143250"/>
              <a:gd name="connsiteY13" fmla="*/ 228600 h 3117850"/>
              <a:gd name="connsiteX14" fmla="*/ 457200 w 3143250"/>
              <a:gd name="connsiteY14" fmla="*/ 107950 h 3117850"/>
              <a:gd name="connsiteX15" fmla="*/ 584200 w 3143250"/>
              <a:gd name="connsiteY15" fmla="*/ 44450 h 3117850"/>
              <a:gd name="connsiteX16" fmla="*/ 666750 w 3143250"/>
              <a:gd name="connsiteY16" fmla="*/ 19050 h 3117850"/>
              <a:gd name="connsiteX17" fmla="*/ 755650 w 3143250"/>
              <a:gd name="connsiteY17" fmla="*/ 0 h 3117850"/>
              <a:gd name="connsiteX18" fmla="*/ 831850 w 3143250"/>
              <a:gd name="connsiteY18" fmla="*/ 12700 h 3117850"/>
              <a:gd name="connsiteX19" fmla="*/ 908050 w 3143250"/>
              <a:gd name="connsiteY19" fmla="*/ 31750 h 3117850"/>
              <a:gd name="connsiteX20" fmla="*/ 1009650 w 3143250"/>
              <a:gd name="connsiteY20" fmla="*/ 82550 h 3117850"/>
              <a:gd name="connsiteX21" fmla="*/ 1149350 w 3143250"/>
              <a:gd name="connsiteY21" fmla="*/ 196850 h 3117850"/>
              <a:gd name="connsiteX22" fmla="*/ 1282700 w 3143250"/>
              <a:gd name="connsiteY22" fmla="*/ 323850 h 3117850"/>
              <a:gd name="connsiteX23" fmla="*/ 1435100 w 3143250"/>
              <a:gd name="connsiteY23" fmla="*/ 501650 h 3117850"/>
              <a:gd name="connsiteX24" fmla="*/ 1612900 w 3143250"/>
              <a:gd name="connsiteY24" fmla="*/ 692150 h 3117850"/>
              <a:gd name="connsiteX25" fmla="*/ 1790700 w 3143250"/>
              <a:gd name="connsiteY25" fmla="*/ 863600 h 3117850"/>
              <a:gd name="connsiteX26" fmla="*/ 1943100 w 3143250"/>
              <a:gd name="connsiteY26" fmla="*/ 933450 h 3117850"/>
              <a:gd name="connsiteX27" fmla="*/ 2063750 w 3143250"/>
              <a:gd name="connsiteY27" fmla="*/ 965200 h 3117850"/>
              <a:gd name="connsiteX28" fmla="*/ 2330450 w 3143250"/>
              <a:gd name="connsiteY28" fmla="*/ 977900 h 3117850"/>
              <a:gd name="connsiteX29" fmla="*/ 2571750 w 3143250"/>
              <a:gd name="connsiteY29" fmla="*/ 1009650 h 3117850"/>
              <a:gd name="connsiteX30" fmla="*/ 2806700 w 3143250"/>
              <a:gd name="connsiteY30" fmla="*/ 1041400 h 3117850"/>
              <a:gd name="connsiteX31" fmla="*/ 3073400 w 3143250"/>
              <a:gd name="connsiteY31" fmla="*/ 1130300 h 3117850"/>
              <a:gd name="connsiteX0" fmla="*/ 3073400 w 3155950"/>
              <a:gd name="connsiteY0" fmla="*/ 1130300 h 3117850"/>
              <a:gd name="connsiteX1" fmla="*/ 3155950 w 3155950"/>
              <a:gd name="connsiteY1" fmla="*/ 1174750 h 3117850"/>
              <a:gd name="connsiteX2" fmla="*/ 1136650 w 3155950"/>
              <a:gd name="connsiteY2" fmla="*/ 3117850 h 3117850"/>
              <a:gd name="connsiteX3" fmla="*/ 819150 w 3155950"/>
              <a:gd name="connsiteY3" fmla="*/ 2743200 h 3117850"/>
              <a:gd name="connsiteX4" fmla="*/ 565150 w 3155950"/>
              <a:gd name="connsiteY4" fmla="*/ 2368550 h 3117850"/>
              <a:gd name="connsiteX5" fmla="*/ 355600 w 3155950"/>
              <a:gd name="connsiteY5" fmla="*/ 2006600 h 3117850"/>
              <a:gd name="connsiteX6" fmla="*/ 152400 w 3155950"/>
              <a:gd name="connsiteY6" fmla="*/ 1600200 h 3117850"/>
              <a:gd name="connsiteX7" fmla="*/ 31750 w 3155950"/>
              <a:gd name="connsiteY7" fmla="*/ 1238250 h 3117850"/>
              <a:gd name="connsiteX8" fmla="*/ 0 w 3155950"/>
              <a:gd name="connsiteY8" fmla="*/ 1028700 h 3117850"/>
              <a:gd name="connsiteX9" fmla="*/ 6350 w 3155950"/>
              <a:gd name="connsiteY9" fmla="*/ 812800 h 3117850"/>
              <a:gd name="connsiteX10" fmla="*/ 44450 w 3155950"/>
              <a:gd name="connsiteY10" fmla="*/ 628650 h 3117850"/>
              <a:gd name="connsiteX11" fmla="*/ 95250 w 3155950"/>
              <a:gd name="connsiteY11" fmla="*/ 469900 h 3117850"/>
              <a:gd name="connsiteX12" fmla="*/ 190500 w 3155950"/>
              <a:gd name="connsiteY12" fmla="*/ 317500 h 3117850"/>
              <a:gd name="connsiteX13" fmla="*/ 292100 w 3155950"/>
              <a:gd name="connsiteY13" fmla="*/ 228600 h 3117850"/>
              <a:gd name="connsiteX14" fmla="*/ 457200 w 3155950"/>
              <a:gd name="connsiteY14" fmla="*/ 107950 h 3117850"/>
              <a:gd name="connsiteX15" fmla="*/ 584200 w 3155950"/>
              <a:gd name="connsiteY15" fmla="*/ 44450 h 3117850"/>
              <a:gd name="connsiteX16" fmla="*/ 666750 w 3155950"/>
              <a:gd name="connsiteY16" fmla="*/ 19050 h 3117850"/>
              <a:gd name="connsiteX17" fmla="*/ 755650 w 3155950"/>
              <a:gd name="connsiteY17" fmla="*/ 0 h 3117850"/>
              <a:gd name="connsiteX18" fmla="*/ 831850 w 3155950"/>
              <a:gd name="connsiteY18" fmla="*/ 12700 h 3117850"/>
              <a:gd name="connsiteX19" fmla="*/ 908050 w 3155950"/>
              <a:gd name="connsiteY19" fmla="*/ 31750 h 3117850"/>
              <a:gd name="connsiteX20" fmla="*/ 1009650 w 3155950"/>
              <a:gd name="connsiteY20" fmla="*/ 82550 h 3117850"/>
              <a:gd name="connsiteX21" fmla="*/ 1149350 w 3155950"/>
              <a:gd name="connsiteY21" fmla="*/ 196850 h 3117850"/>
              <a:gd name="connsiteX22" fmla="*/ 1282700 w 3155950"/>
              <a:gd name="connsiteY22" fmla="*/ 323850 h 3117850"/>
              <a:gd name="connsiteX23" fmla="*/ 1435100 w 3155950"/>
              <a:gd name="connsiteY23" fmla="*/ 501650 h 3117850"/>
              <a:gd name="connsiteX24" fmla="*/ 1612900 w 3155950"/>
              <a:gd name="connsiteY24" fmla="*/ 692150 h 3117850"/>
              <a:gd name="connsiteX25" fmla="*/ 1790700 w 3155950"/>
              <a:gd name="connsiteY25" fmla="*/ 863600 h 3117850"/>
              <a:gd name="connsiteX26" fmla="*/ 1943100 w 3155950"/>
              <a:gd name="connsiteY26" fmla="*/ 933450 h 3117850"/>
              <a:gd name="connsiteX27" fmla="*/ 2063750 w 3155950"/>
              <a:gd name="connsiteY27" fmla="*/ 965200 h 3117850"/>
              <a:gd name="connsiteX28" fmla="*/ 2330450 w 3155950"/>
              <a:gd name="connsiteY28" fmla="*/ 977900 h 3117850"/>
              <a:gd name="connsiteX29" fmla="*/ 2571750 w 3155950"/>
              <a:gd name="connsiteY29" fmla="*/ 1009650 h 3117850"/>
              <a:gd name="connsiteX30" fmla="*/ 2806700 w 3155950"/>
              <a:gd name="connsiteY30" fmla="*/ 1041400 h 3117850"/>
              <a:gd name="connsiteX31" fmla="*/ 3073400 w 3155950"/>
              <a:gd name="connsiteY31" fmla="*/ 1130300 h 3117850"/>
              <a:gd name="connsiteX0" fmla="*/ 3073400 w 3155950"/>
              <a:gd name="connsiteY0" fmla="*/ 1130300 h 3086100"/>
              <a:gd name="connsiteX1" fmla="*/ 3155950 w 3155950"/>
              <a:gd name="connsiteY1" fmla="*/ 1174750 h 3086100"/>
              <a:gd name="connsiteX2" fmla="*/ 1123950 w 3155950"/>
              <a:gd name="connsiteY2" fmla="*/ 3086100 h 3086100"/>
              <a:gd name="connsiteX3" fmla="*/ 819150 w 3155950"/>
              <a:gd name="connsiteY3" fmla="*/ 2743200 h 3086100"/>
              <a:gd name="connsiteX4" fmla="*/ 565150 w 3155950"/>
              <a:gd name="connsiteY4" fmla="*/ 2368550 h 3086100"/>
              <a:gd name="connsiteX5" fmla="*/ 355600 w 3155950"/>
              <a:gd name="connsiteY5" fmla="*/ 2006600 h 3086100"/>
              <a:gd name="connsiteX6" fmla="*/ 152400 w 3155950"/>
              <a:gd name="connsiteY6" fmla="*/ 1600200 h 3086100"/>
              <a:gd name="connsiteX7" fmla="*/ 31750 w 3155950"/>
              <a:gd name="connsiteY7" fmla="*/ 1238250 h 3086100"/>
              <a:gd name="connsiteX8" fmla="*/ 0 w 3155950"/>
              <a:gd name="connsiteY8" fmla="*/ 1028700 h 3086100"/>
              <a:gd name="connsiteX9" fmla="*/ 6350 w 3155950"/>
              <a:gd name="connsiteY9" fmla="*/ 812800 h 3086100"/>
              <a:gd name="connsiteX10" fmla="*/ 44450 w 3155950"/>
              <a:gd name="connsiteY10" fmla="*/ 628650 h 3086100"/>
              <a:gd name="connsiteX11" fmla="*/ 95250 w 3155950"/>
              <a:gd name="connsiteY11" fmla="*/ 469900 h 3086100"/>
              <a:gd name="connsiteX12" fmla="*/ 190500 w 3155950"/>
              <a:gd name="connsiteY12" fmla="*/ 317500 h 3086100"/>
              <a:gd name="connsiteX13" fmla="*/ 292100 w 3155950"/>
              <a:gd name="connsiteY13" fmla="*/ 228600 h 3086100"/>
              <a:gd name="connsiteX14" fmla="*/ 457200 w 3155950"/>
              <a:gd name="connsiteY14" fmla="*/ 107950 h 3086100"/>
              <a:gd name="connsiteX15" fmla="*/ 584200 w 3155950"/>
              <a:gd name="connsiteY15" fmla="*/ 44450 h 3086100"/>
              <a:gd name="connsiteX16" fmla="*/ 666750 w 3155950"/>
              <a:gd name="connsiteY16" fmla="*/ 19050 h 3086100"/>
              <a:gd name="connsiteX17" fmla="*/ 755650 w 3155950"/>
              <a:gd name="connsiteY17" fmla="*/ 0 h 3086100"/>
              <a:gd name="connsiteX18" fmla="*/ 831850 w 3155950"/>
              <a:gd name="connsiteY18" fmla="*/ 12700 h 3086100"/>
              <a:gd name="connsiteX19" fmla="*/ 908050 w 3155950"/>
              <a:gd name="connsiteY19" fmla="*/ 31750 h 3086100"/>
              <a:gd name="connsiteX20" fmla="*/ 1009650 w 3155950"/>
              <a:gd name="connsiteY20" fmla="*/ 82550 h 3086100"/>
              <a:gd name="connsiteX21" fmla="*/ 1149350 w 3155950"/>
              <a:gd name="connsiteY21" fmla="*/ 196850 h 3086100"/>
              <a:gd name="connsiteX22" fmla="*/ 1282700 w 3155950"/>
              <a:gd name="connsiteY22" fmla="*/ 323850 h 3086100"/>
              <a:gd name="connsiteX23" fmla="*/ 1435100 w 3155950"/>
              <a:gd name="connsiteY23" fmla="*/ 501650 h 3086100"/>
              <a:gd name="connsiteX24" fmla="*/ 1612900 w 3155950"/>
              <a:gd name="connsiteY24" fmla="*/ 692150 h 3086100"/>
              <a:gd name="connsiteX25" fmla="*/ 1790700 w 3155950"/>
              <a:gd name="connsiteY25" fmla="*/ 863600 h 3086100"/>
              <a:gd name="connsiteX26" fmla="*/ 1943100 w 3155950"/>
              <a:gd name="connsiteY26" fmla="*/ 933450 h 3086100"/>
              <a:gd name="connsiteX27" fmla="*/ 2063750 w 3155950"/>
              <a:gd name="connsiteY27" fmla="*/ 965200 h 3086100"/>
              <a:gd name="connsiteX28" fmla="*/ 2330450 w 3155950"/>
              <a:gd name="connsiteY28" fmla="*/ 977900 h 3086100"/>
              <a:gd name="connsiteX29" fmla="*/ 2571750 w 3155950"/>
              <a:gd name="connsiteY29" fmla="*/ 1009650 h 3086100"/>
              <a:gd name="connsiteX30" fmla="*/ 2806700 w 3155950"/>
              <a:gd name="connsiteY30" fmla="*/ 1041400 h 3086100"/>
              <a:gd name="connsiteX31" fmla="*/ 3073400 w 3155950"/>
              <a:gd name="connsiteY31" fmla="*/ 1130300 h 3086100"/>
              <a:gd name="connsiteX0" fmla="*/ 3073400 w 3155950"/>
              <a:gd name="connsiteY0" fmla="*/ 1130300 h 3098800"/>
              <a:gd name="connsiteX1" fmla="*/ 3155950 w 3155950"/>
              <a:gd name="connsiteY1" fmla="*/ 1174750 h 3098800"/>
              <a:gd name="connsiteX2" fmla="*/ 1123950 w 3155950"/>
              <a:gd name="connsiteY2" fmla="*/ 3098800 h 3098800"/>
              <a:gd name="connsiteX3" fmla="*/ 819150 w 3155950"/>
              <a:gd name="connsiteY3" fmla="*/ 2743200 h 3098800"/>
              <a:gd name="connsiteX4" fmla="*/ 565150 w 3155950"/>
              <a:gd name="connsiteY4" fmla="*/ 2368550 h 3098800"/>
              <a:gd name="connsiteX5" fmla="*/ 355600 w 3155950"/>
              <a:gd name="connsiteY5" fmla="*/ 2006600 h 3098800"/>
              <a:gd name="connsiteX6" fmla="*/ 152400 w 3155950"/>
              <a:gd name="connsiteY6" fmla="*/ 1600200 h 3098800"/>
              <a:gd name="connsiteX7" fmla="*/ 31750 w 3155950"/>
              <a:gd name="connsiteY7" fmla="*/ 1238250 h 3098800"/>
              <a:gd name="connsiteX8" fmla="*/ 0 w 3155950"/>
              <a:gd name="connsiteY8" fmla="*/ 1028700 h 3098800"/>
              <a:gd name="connsiteX9" fmla="*/ 6350 w 3155950"/>
              <a:gd name="connsiteY9" fmla="*/ 812800 h 3098800"/>
              <a:gd name="connsiteX10" fmla="*/ 44450 w 3155950"/>
              <a:gd name="connsiteY10" fmla="*/ 628650 h 3098800"/>
              <a:gd name="connsiteX11" fmla="*/ 95250 w 3155950"/>
              <a:gd name="connsiteY11" fmla="*/ 469900 h 3098800"/>
              <a:gd name="connsiteX12" fmla="*/ 190500 w 3155950"/>
              <a:gd name="connsiteY12" fmla="*/ 317500 h 3098800"/>
              <a:gd name="connsiteX13" fmla="*/ 292100 w 3155950"/>
              <a:gd name="connsiteY13" fmla="*/ 228600 h 3098800"/>
              <a:gd name="connsiteX14" fmla="*/ 457200 w 3155950"/>
              <a:gd name="connsiteY14" fmla="*/ 107950 h 3098800"/>
              <a:gd name="connsiteX15" fmla="*/ 584200 w 3155950"/>
              <a:gd name="connsiteY15" fmla="*/ 44450 h 3098800"/>
              <a:gd name="connsiteX16" fmla="*/ 666750 w 3155950"/>
              <a:gd name="connsiteY16" fmla="*/ 19050 h 3098800"/>
              <a:gd name="connsiteX17" fmla="*/ 755650 w 3155950"/>
              <a:gd name="connsiteY17" fmla="*/ 0 h 3098800"/>
              <a:gd name="connsiteX18" fmla="*/ 831850 w 3155950"/>
              <a:gd name="connsiteY18" fmla="*/ 12700 h 3098800"/>
              <a:gd name="connsiteX19" fmla="*/ 908050 w 3155950"/>
              <a:gd name="connsiteY19" fmla="*/ 31750 h 3098800"/>
              <a:gd name="connsiteX20" fmla="*/ 1009650 w 3155950"/>
              <a:gd name="connsiteY20" fmla="*/ 82550 h 3098800"/>
              <a:gd name="connsiteX21" fmla="*/ 1149350 w 3155950"/>
              <a:gd name="connsiteY21" fmla="*/ 196850 h 3098800"/>
              <a:gd name="connsiteX22" fmla="*/ 1282700 w 3155950"/>
              <a:gd name="connsiteY22" fmla="*/ 323850 h 3098800"/>
              <a:gd name="connsiteX23" fmla="*/ 1435100 w 3155950"/>
              <a:gd name="connsiteY23" fmla="*/ 501650 h 3098800"/>
              <a:gd name="connsiteX24" fmla="*/ 1612900 w 3155950"/>
              <a:gd name="connsiteY24" fmla="*/ 692150 h 3098800"/>
              <a:gd name="connsiteX25" fmla="*/ 1790700 w 3155950"/>
              <a:gd name="connsiteY25" fmla="*/ 863600 h 3098800"/>
              <a:gd name="connsiteX26" fmla="*/ 1943100 w 3155950"/>
              <a:gd name="connsiteY26" fmla="*/ 933450 h 3098800"/>
              <a:gd name="connsiteX27" fmla="*/ 2063750 w 3155950"/>
              <a:gd name="connsiteY27" fmla="*/ 965200 h 3098800"/>
              <a:gd name="connsiteX28" fmla="*/ 2330450 w 3155950"/>
              <a:gd name="connsiteY28" fmla="*/ 977900 h 3098800"/>
              <a:gd name="connsiteX29" fmla="*/ 2571750 w 3155950"/>
              <a:gd name="connsiteY29" fmla="*/ 1009650 h 3098800"/>
              <a:gd name="connsiteX30" fmla="*/ 2806700 w 3155950"/>
              <a:gd name="connsiteY30" fmla="*/ 1041400 h 3098800"/>
              <a:gd name="connsiteX31" fmla="*/ 3073400 w 3155950"/>
              <a:gd name="connsiteY31" fmla="*/ 1130300 h 3098800"/>
              <a:gd name="connsiteX0" fmla="*/ 3073400 w 3155950"/>
              <a:gd name="connsiteY0" fmla="*/ 1130300 h 3098800"/>
              <a:gd name="connsiteX1" fmla="*/ 3155950 w 3155950"/>
              <a:gd name="connsiteY1" fmla="*/ 1174750 h 3098800"/>
              <a:gd name="connsiteX2" fmla="*/ 1123950 w 3155950"/>
              <a:gd name="connsiteY2" fmla="*/ 3098800 h 3098800"/>
              <a:gd name="connsiteX3" fmla="*/ 749300 w 3155950"/>
              <a:gd name="connsiteY3" fmla="*/ 2660650 h 3098800"/>
              <a:gd name="connsiteX4" fmla="*/ 565150 w 3155950"/>
              <a:gd name="connsiteY4" fmla="*/ 2368550 h 3098800"/>
              <a:gd name="connsiteX5" fmla="*/ 355600 w 3155950"/>
              <a:gd name="connsiteY5" fmla="*/ 2006600 h 3098800"/>
              <a:gd name="connsiteX6" fmla="*/ 152400 w 3155950"/>
              <a:gd name="connsiteY6" fmla="*/ 1600200 h 3098800"/>
              <a:gd name="connsiteX7" fmla="*/ 31750 w 3155950"/>
              <a:gd name="connsiteY7" fmla="*/ 1238250 h 3098800"/>
              <a:gd name="connsiteX8" fmla="*/ 0 w 3155950"/>
              <a:gd name="connsiteY8" fmla="*/ 1028700 h 3098800"/>
              <a:gd name="connsiteX9" fmla="*/ 6350 w 3155950"/>
              <a:gd name="connsiteY9" fmla="*/ 812800 h 3098800"/>
              <a:gd name="connsiteX10" fmla="*/ 44450 w 3155950"/>
              <a:gd name="connsiteY10" fmla="*/ 628650 h 3098800"/>
              <a:gd name="connsiteX11" fmla="*/ 95250 w 3155950"/>
              <a:gd name="connsiteY11" fmla="*/ 469900 h 3098800"/>
              <a:gd name="connsiteX12" fmla="*/ 190500 w 3155950"/>
              <a:gd name="connsiteY12" fmla="*/ 317500 h 3098800"/>
              <a:gd name="connsiteX13" fmla="*/ 292100 w 3155950"/>
              <a:gd name="connsiteY13" fmla="*/ 228600 h 3098800"/>
              <a:gd name="connsiteX14" fmla="*/ 457200 w 3155950"/>
              <a:gd name="connsiteY14" fmla="*/ 107950 h 3098800"/>
              <a:gd name="connsiteX15" fmla="*/ 584200 w 3155950"/>
              <a:gd name="connsiteY15" fmla="*/ 44450 h 3098800"/>
              <a:gd name="connsiteX16" fmla="*/ 666750 w 3155950"/>
              <a:gd name="connsiteY16" fmla="*/ 19050 h 3098800"/>
              <a:gd name="connsiteX17" fmla="*/ 755650 w 3155950"/>
              <a:gd name="connsiteY17" fmla="*/ 0 h 3098800"/>
              <a:gd name="connsiteX18" fmla="*/ 831850 w 3155950"/>
              <a:gd name="connsiteY18" fmla="*/ 12700 h 3098800"/>
              <a:gd name="connsiteX19" fmla="*/ 908050 w 3155950"/>
              <a:gd name="connsiteY19" fmla="*/ 31750 h 3098800"/>
              <a:gd name="connsiteX20" fmla="*/ 1009650 w 3155950"/>
              <a:gd name="connsiteY20" fmla="*/ 82550 h 3098800"/>
              <a:gd name="connsiteX21" fmla="*/ 1149350 w 3155950"/>
              <a:gd name="connsiteY21" fmla="*/ 196850 h 3098800"/>
              <a:gd name="connsiteX22" fmla="*/ 1282700 w 3155950"/>
              <a:gd name="connsiteY22" fmla="*/ 323850 h 3098800"/>
              <a:gd name="connsiteX23" fmla="*/ 1435100 w 3155950"/>
              <a:gd name="connsiteY23" fmla="*/ 501650 h 3098800"/>
              <a:gd name="connsiteX24" fmla="*/ 1612900 w 3155950"/>
              <a:gd name="connsiteY24" fmla="*/ 692150 h 3098800"/>
              <a:gd name="connsiteX25" fmla="*/ 1790700 w 3155950"/>
              <a:gd name="connsiteY25" fmla="*/ 863600 h 3098800"/>
              <a:gd name="connsiteX26" fmla="*/ 1943100 w 3155950"/>
              <a:gd name="connsiteY26" fmla="*/ 933450 h 3098800"/>
              <a:gd name="connsiteX27" fmla="*/ 2063750 w 3155950"/>
              <a:gd name="connsiteY27" fmla="*/ 965200 h 3098800"/>
              <a:gd name="connsiteX28" fmla="*/ 2330450 w 3155950"/>
              <a:gd name="connsiteY28" fmla="*/ 977900 h 3098800"/>
              <a:gd name="connsiteX29" fmla="*/ 2571750 w 3155950"/>
              <a:gd name="connsiteY29" fmla="*/ 1009650 h 3098800"/>
              <a:gd name="connsiteX30" fmla="*/ 2806700 w 3155950"/>
              <a:gd name="connsiteY30" fmla="*/ 1041400 h 3098800"/>
              <a:gd name="connsiteX31" fmla="*/ 3073400 w 3155950"/>
              <a:gd name="connsiteY31" fmla="*/ 1130300 h 3098800"/>
              <a:gd name="connsiteX0" fmla="*/ 3073400 w 3155950"/>
              <a:gd name="connsiteY0" fmla="*/ 1130300 h 3098800"/>
              <a:gd name="connsiteX1" fmla="*/ 3155950 w 3155950"/>
              <a:gd name="connsiteY1" fmla="*/ 1174750 h 3098800"/>
              <a:gd name="connsiteX2" fmla="*/ 1123950 w 3155950"/>
              <a:gd name="connsiteY2" fmla="*/ 3098800 h 3098800"/>
              <a:gd name="connsiteX3" fmla="*/ 742950 w 3155950"/>
              <a:gd name="connsiteY3" fmla="*/ 2647950 h 3098800"/>
              <a:gd name="connsiteX4" fmla="*/ 565150 w 3155950"/>
              <a:gd name="connsiteY4" fmla="*/ 2368550 h 3098800"/>
              <a:gd name="connsiteX5" fmla="*/ 355600 w 3155950"/>
              <a:gd name="connsiteY5" fmla="*/ 2006600 h 3098800"/>
              <a:gd name="connsiteX6" fmla="*/ 152400 w 3155950"/>
              <a:gd name="connsiteY6" fmla="*/ 1600200 h 3098800"/>
              <a:gd name="connsiteX7" fmla="*/ 31750 w 3155950"/>
              <a:gd name="connsiteY7" fmla="*/ 1238250 h 3098800"/>
              <a:gd name="connsiteX8" fmla="*/ 0 w 3155950"/>
              <a:gd name="connsiteY8" fmla="*/ 1028700 h 3098800"/>
              <a:gd name="connsiteX9" fmla="*/ 6350 w 3155950"/>
              <a:gd name="connsiteY9" fmla="*/ 812800 h 3098800"/>
              <a:gd name="connsiteX10" fmla="*/ 44450 w 3155950"/>
              <a:gd name="connsiteY10" fmla="*/ 628650 h 3098800"/>
              <a:gd name="connsiteX11" fmla="*/ 95250 w 3155950"/>
              <a:gd name="connsiteY11" fmla="*/ 469900 h 3098800"/>
              <a:gd name="connsiteX12" fmla="*/ 190500 w 3155950"/>
              <a:gd name="connsiteY12" fmla="*/ 317500 h 3098800"/>
              <a:gd name="connsiteX13" fmla="*/ 292100 w 3155950"/>
              <a:gd name="connsiteY13" fmla="*/ 228600 h 3098800"/>
              <a:gd name="connsiteX14" fmla="*/ 457200 w 3155950"/>
              <a:gd name="connsiteY14" fmla="*/ 107950 h 3098800"/>
              <a:gd name="connsiteX15" fmla="*/ 584200 w 3155950"/>
              <a:gd name="connsiteY15" fmla="*/ 44450 h 3098800"/>
              <a:gd name="connsiteX16" fmla="*/ 666750 w 3155950"/>
              <a:gd name="connsiteY16" fmla="*/ 19050 h 3098800"/>
              <a:gd name="connsiteX17" fmla="*/ 755650 w 3155950"/>
              <a:gd name="connsiteY17" fmla="*/ 0 h 3098800"/>
              <a:gd name="connsiteX18" fmla="*/ 831850 w 3155950"/>
              <a:gd name="connsiteY18" fmla="*/ 12700 h 3098800"/>
              <a:gd name="connsiteX19" fmla="*/ 908050 w 3155950"/>
              <a:gd name="connsiteY19" fmla="*/ 31750 h 3098800"/>
              <a:gd name="connsiteX20" fmla="*/ 1009650 w 3155950"/>
              <a:gd name="connsiteY20" fmla="*/ 82550 h 3098800"/>
              <a:gd name="connsiteX21" fmla="*/ 1149350 w 3155950"/>
              <a:gd name="connsiteY21" fmla="*/ 196850 h 3098800"/>
              <a:gd name="connsiteX22" fmla="*/ 1282700 w 3155950"/>
              <a:gd name="connsiteY22" fmla="*/ 323850 h 3098800"/>
              <a:gd name="connsiteX23" fmla="*/ 1435100 w 3155950"/>
              <a:gd name="connsiteY23" fmla="*/ 501650 h 3098800"/>
              <a:gd name="connsiteX24" fmla="*/ 1612900 w 3155950"/>
              <a:gd name="connsiteY24" fmla="*/ 692150 h 3098800"/>
              <a:gd name="connsiteX25" fmla="*/ 1790700 w 3155950"/>
              <a:gd name="connsiteY25" fmla="*/ 863600 h 3098800"/>
              <a:gd name="connsiteX26" fmla="*/ 1943100 w 3155950"/>
              <a:gd name="connsiteY26" fmla="*/ 933450 h 3098800"/>
              <a:gd name="connsiteX27" fmla="*/ 2063750 w 3155950"/>
              <a:gd name="connsiteY27" fmla="*/ 965200 h 3098800"/>
              <a:gd name="connsiteX28" fmla="*/ 2330450 w 3155950"/>
              <a:gd name="connsiteY28" fmla="*/ 977900 h 3098800"/>
              <a:gd name="connsiteX29" fmla="*/ 2571750 w 3155950"/>
              <a:gd name="connsiteY29" fmla="*/ 1009650 h 3098800"/>
              <a:gd name="connsiteX30" fmla="*/ 2806700 w 3155950"/>
              <a:gd name="connsiteY30" fmla="*/ 1041400 h 3098800"/>
              <a:gd name="connsiteX31" fmla="*/ 3073400 w 3155950"/>
              <a:gd name="connsiteY31" fmla="*/ 1130300 h 3098800"/>
              <a:gd name="connsiteX0" fmla="*/ 3073400 w 3155950"/>
              <a:gd name="connsiteY0" fmla="*/ 1130300 h 2647950"/>
              <a:gd name="connsiteX1" fmla="*/ 3155950 w 3155950"/>
              <a:gd name="connsiteY1" fmla="*/ 1174750 h 2647950"/>
              <a:gd name="connsiteX2" fmla="*/ 2470150 w 3155950"/>
              <a:gd name="connsiteY2" fmla="*/ 996950 h 2647950"/>
              <a:gd name="connsiteX3" fmla="*/ 742950 w 3155950"/>
              <a:gd name="connsiteY3" fmla="*/ 2647950 h 2647950"/>
              <a:gd name="connsiteX4" fmla="*/ 565150 w 3155950"/>
              <a:gd name="connsiteY4" fmla="*/ 2368550 h 2647950"/>
              <a:gd name="connsiteX5" fmla="*/ 355600 w 3155950"/>
              <a:gd name="connsiteY5" fmla="*/ 2006600 h 2647950"/>
              <a:gd name="connsiteX6" fmla="*/ 152400 w 3155950"/>
              <a:gd name="connsiteY6" fmla="*/ 1600200 h 2647950"/>
              <a:gd name="connsiteX7" fmla="*/ 31750 w 3155950"/>
              <a:gd name="connsiteY7" fmla="*/ 1238250 h 2647950"/>
              <a:gd name="connsiteX8" fmla="*/ 0 w 3155950"/>
              <a:gd name="connsiteY8" fmla="*/ 1028700 h 2647950"/>
              <a:gd name="connsiteX9" fmla="*/ 6350 w 3155950"/>
              <a:gd name="connsiteY9" fmla="*/ 812800 h 2647950"/>
              <a:gd name="connsiteX10" fmla="*/ 44450 w 3155950"/>
              <a:gd name="connsiteY10" fmla="*/ 628650 h 2647950"/>
              <a:gd name="connsiteX11" fmla="*/ 95250 w 3155950"/>
              <a:gd name="connsiteY11" fmla="*/ 469900 h 2647950"/>
              <a:gd name="connsiteX12" fmla="*/ 190500 w 3155950"/>
              <a:gd name="connsiteY12" fmla="*/ 317500 h 2647950"/>
              <a:gd name="connsiteX13" fmla="*/ 292100 w 3155950"/>
              <a:gd name="connsiteY13" fmla="*/ 228600 h 2647950"/>
              <a:gd name="connsiteX14" fmla="*/ 457200 w 3155950"/>
              <a:gd name="connsiteY14" fmla="*/ 107950 h 2647950"/>
              <a:gd name="connsiteX15" fmla="*/ 584200 w 3155950"/>
              <a:gd name="connsiteY15" fmla="*/ 44450 h 2647950"/>
              <a:gd name="connsiteX16" fmla="*/ 666750 w 3155950"/>
              <a:gd name="connsiteY16" fmla="*/ 19050 h 2647950"/>
              <a:gd name="connsiteX17" fmla="*/ 755650 w 3155950"/>
              <a:gd name="connsiteY17" fmla="*/ 0 h 2647950"/>
              <a:gd name="connsiteX18" fmla="*/ 831850 w 3155950"/>
              <a:gd name="connsiteY18" fmla="*/ 12700 h 2647950"/>
              <a:gd name="connsiteX19" fmla="*/ 908050 w 3155950"/>
              <a:gd name="connsiteY19" fmla="*/ 31750 h 2647950"/>
              <a:gd name="connsiteX20" fmla="*/ 1009650 w 3155950"/>
              <a:gd name="connsiteY20" fmla="*/ 82550 h 2647950"/>
              <a:gd name="connsiteX21" fmla="*/ 1149350 w 3155950"/>
              <a:gd name="connsiteY21" fmla="*/ 196850 h 2647950"/>
              <a:gd name="connsiteX22" fmla="*/ 1282700 w 3155950"/>
              <a:gd name="connsiteY22" fmla="*/ 323850 h 2647950"/>
              <a:gd name="connsiteX23" fmla="*/ 1435100 w 3155950"/>
              <a:gd name="connsiteY23" fmla="*/ 501650 h 2647950"/>
              <a:gd name="connsiteX24" fmla="*/ 1612900 w 3155950"/>
              <a:gd name="connsiteY24" fmla="*/ 692150 h 2647950"/>
              <a:gd name="connsiteX25" fmla="*/ 1790700 w 3155950"/>
              <a:gd name="connsiteY25" fmla="*/ 863600 h 2647950"/>
              <a:gd name="connsiteX26" fmla="*/ 1943100 w 3155950"/>
              <a:gd name="connsiteY26" fmla="*/ 933450 h 2647950"/>
              <a:gd name="connsiteX27" fmla="*/ 2063750 w 3155950"/>
              <a:gd name="connsiteY27" fmla="*/ 965200 h 2647950"/>
              <a:gd name="connsiteX28" fmla="*/ 2330450 w 3155950"/>
              <a:gd name="connsiteY28" fmla="*/ 977900 h 2647950"/>
              <a:gd name="connsiteX29" fmla="*/ 2571750 w 3155950"/>
              <a:gd name="connsiteY29" fmla="*/ 1009650 h 2647950"/>
              <a:gd name="connsiteX30" fmla="*/ 2806700 w 3155950"/>
              <a:gd name="connsiteY30" fmla="*/ 1041400 h 2647950"/>
              <a:gd name="connsiteX31" fmla="*/ 3073400 w 3155950"/>
              <a:gd name="connsiteY31" fmla="*/ 1130300 h 2647950"/>
              <a:gd name="connsiteX0" fmla="*/ 3073400 w 3155950"/>
              <a:gd name="connsiteY0" fmla="*/ 1130300 h 2647950"/>
              <a:gd name="connsiteX1" fmla="*/ 3155950 w 3155950"/>
              <a:gd name="connsiteY1" fmla="*/ 1174750 h 2647950"/>
              <a:gd name="connsiteX2" fmla="*/ 2470150 w 3155950"/>
              <a:gd name="connsiteY2" fmla="*/ 996950 h 2647950"/>
              <a:gd name="connsiteX3" fmla="*/ 742950 w 3155950"/>
              <a:gd name="connsiteY3" fmla="*/ 2647950 h 2647950"/>
              <a:gd name="connsiteX4" fmla="*/ 565150 w 3155950"/>
              <a:gd name="connsiteY4" fmla="*/ 2368550 h 2647950"/>
              <a:gd name="connsiteX5" fmla="*/ 355600 w 3155950"/>
              <a:gd name="connsiteY5" fmla="*/ 2006600 h 2647950"/>
              <a:gd name="connsiteX6" fmla="*/ 152400 w 3155950"/>
              <a:gd name="connsiteY6" fmla="*/ 1600200 h 2647950"/>
              <a:gd name="connsiteX7" fmla="*/ 31750 w 3155950"/>
              <a:gd name="connsiteY7" fmla="*/ 1238250 h 2647950"/>
              <a:gd name="connsiteX8" fmla="*/ 0 w 3155950"/>
              <a:gd name="connsiteY8" fmla="*/ 1028700 h 2647950"/>
              <a:gd name="connsiteX9" fmla="*/ 6350 w 3155950"/>
              <a:gd name="connsiteY9" fmla="*/ 812800 h 2647950"/>
              <a:gd name="connsiteX10" fmla="*/ 44450 w 3155950"/>
              <a:gd name="connsiteY10" fmla="*/ 628650 h 2647950"/>
              <a:gd name="connsiteX11" fmla="*/ 95250 w 3155950"/>
              <a:gd name="connsiteY11" fmla="*/ 469900 h 2647950"/>
              <a:gd name="connsiteX12" fmla="*/ 190500 w 3155950"/>
              <a:gd name="connsiteY12" fmla="*/ 317500 h 2647950"/>
              <a:gd name="connsiteX13" fmla="*/ 292100 w 3155950"/>
              <a:gd name="connsiteY13" fmla="*/ 228600 h 2647950"/>
              <a:gd name="connsiteX14" fmla="*/ 457200 w 3155950"/>
              <a:gd name="connsiteY14" fmla="*/ 107950 h 2647950"/>
              <a:gd name="connsiteX15" fmla="*/ 584200 w 3155950"/>
              <a:gd name="connsiteY15" fmla="*/ 44450 h 2647950"/>
              <a:gd name="connsiteX16" fmla="*/ 666750 w 3155950"/>
              <a:gd name="connsiteY16" fmla="*/ 19050 h 2647950"/>
              <a:gd name="connsiteX17" fmla="*/ 755650 w 3155950"/>
              <a:gd name="connsiteY17" fmla="*/ 0 h 2647950"/>
              <a:gd name="connsiteX18" fmla="*/ 831850 w 3155950"/>
              <a:gd name="connsiteY18" fmla="*/ 12700 h 2647950"/>
              <a:gd name="connsiteX19" fmla="*/ 908050 w 3155950"/>
              <a:gd name="connsiteY19" fmla="*/ 31750 h 2647950"/>
              <a:gd name="connsiteX20" fmla="*/ 1009650 w 3155950"/>
              <a:gd name="connsiteY20" fmla="*/ 82550 h 2647950"/>
              <a:gd name="connsiteX21" fmla="*/ 1149350 w 3155950"/>
              <a:gd name="connsiteY21" fmla="*/ 196850 h 2647950"/>
              <a:gd name="connsiteX22" fmla="*/ 1282700 w 3155950"/>
              <a:gd name="connsiteY22" fmla="*/ 323850 h 2647950"/>
              <a:gd name="connsiteX23" fmla="*/ 1435100 w 3155950"/>
              <a:gd name="connsiteY23" fmla="*/ 501650 h 2647950"/>
              <a:gd name="connsiteX24" fmla="*/ 1612900 w 3155950"/>
              <a:gd name="connsiteY24" fmla="*/ 692150 h 2647950"/>
              <a:gd name="connsiteX25" fmla="*/ 1790700 w 3155950"/>
              <a:gd name="connsiteY25" fmla="*/ 863600 h 2647950"/>
              <a:gd name="connsiteX26" fmla="*/ 1943100 w 3155950"/>
              <a:gd name="connsiteY26" fmla="*/ 933450 h 2647950"/>
              <a:gd name="connsiteX27" fmla="*/ 2063750 w 3155950"/>
              <a:gd name="connsiteY27" fmla="*/ 965200 h 2647950"/>
              <a:gd name="connsiteX28" fmla="*/ 2330450 w 3155950"/>
              <a:gd name="connsiteY28" fmla="*/ 977900 h 2647950"/>
              <a:gd name="connsiteX29" fmla="*/ 2806700 w 3155950"/>
              <a:gd name="connsiteY29" fmla="*/ 1041400 h 2647950"/>
              <a:gd name="connsiteX30" fmla="*/ 3073400 w 3155950"/>
              <a:gd name="connsiteY30" fmla="*/ 1130300 h 2647950"/>
              <a:gd name="connsiteX0" fmla="*/ 3073400 w 3155950"/>
              <a:gd name="connsiteY0" fmla="*/ 1130300 h 2647950"/>
              <a:gd name="connsiteX1" fmla="*/ 3155950 w 3155950"/>
              <a:gd name="connsiteY1" fmla="*/ 1174750 h 2647950"/>
              <a:gd name="connsiteX2" fmla="*/ 2470150 w 3155950"/>
              <a:gd name="connsiteY2" fmla="*/ 996950 h 2647950"/>
              <a:gd name="connsiteX3" fmla="*/ 742950 w 3155950"/>
              <a:gd name="connsiteY3" fmla="*/ 2647950 h 2647950"/>
              <a:gd name="connsiteX4" fmla="*/ 565150 w 3155950"/>
              <a:gd name="connsiteY4" fmla="*/ 2368550 h 2647950"/>
              <a:gd name="connsiteX5" fmla="*/ 355600 w 3155950"/>
              <a:gd name="connsiteY5" fmla="*/ 2006600 h 2647950"/>
              <a:gd name="connsiteX6" fmla="*/ 152400 w 3155950"/>
              <a:gd name="connsiteY6" fmla="*/ 1600200 h 2647950"/>
              <a:gd name="connsiteX7" fmla="*/ 31750 w 3155950"/>
              <a:gd name="connsiteY7" fmla="*/ 1238250 h 2647950"/>
              <a:gd name="connsiteX8" fmla="*/ 0 w 3155950"/>
              <a:gd name="connsiteY8" fmla="*/ 1028700 h 2647950"/>
              <a:gd name="connsiteX9" fmla="*/ 6350 w 3155950"/>
              <a:gd name="connsiteY9" fmla="*/ 812800 h 2647950"/>
              <a:gd name="connsiteX10" fmla="*/ 44450 w 3155950"/>
              <a:gd name="connsiteY10" fmla="*/ 628650 h 2647950"/>
              <a:gd name="connsiteX11" fmla="*/ 95250 w 3155950"/>
              <a:gd name="connsiteY11" fmla="*/ 469900 h 2647950"/>
              <a:gd name="connsiteX12" fmla="*/ 190500 w 3155950"/>
              <a:gd name="connsiteY12" fmla="*/ 317500 h 2647950"/>
              <a:gd name="connsiteX13" fmla="*/ 292100 w 3155950"/>
              <a:gd name="connsiteY13" fmla="*/ 228600 h 2647950"/>
              <a:gd name="connsiteX14" fmla="*/ 457200 w 3155950"/>
              <a:gd name="connsiteY14" fmla="*/ 107950 h 2647950"/>
              <a:gd name="connsiteX15" fmla="*/ 584200 w 3155950"/>
              <a:gd name="connsiteY15" fmla="*/ 44450 h 2647950"/>
              <a:gd name="connsiteX16" fmla="*/ 666750 w 3155950"/>
              <a:gd name="connsiteY16" fmla="*/ 19050 h 2647950"/>
              <a:gd name="connsiteX17" fmla="*/ 755650 w 3155950"/>
              <a:gd name="connsiteY17" fmla="*/ 0 h 2647950"/>
              <a:gd name="connsiteX18" fmla="*/ 831850 w 3155950"/>
              <a:gd name="connsiteY18" fmla="*/ 12700 h 2647950"/>
              <a:gd name="connsiteX19" fmla="*/ 908050 w 3155950"/>
              <a:gd name="connsiteY19" fmla="*/ 31750 h 2647950"/>
              <a:gd name="connsiteX20" fmla="*/ 1009650 w 3155950"/>
              <a:gd name="connsiteY20" fmla="*/ 82550 h 2647950"/>
              <a:gd name="connsiteX21" fmla="*/ 1149350 w 3155950"/>
              <a:gd name="connsiteY21" fmla="*/ 196850 h 2647950"/>
              <a:gd name="connsiteX22" fmla="*/ 1282700 w 3155950"/>
              <a:gd name="connsiteY22" fmla="*/ 323850 h 2647950"/>
              <a:gd name="connsiteX23" fmla="*/ 1435100 w 3155950"/>
              <a:gd name="connsiteY23" fmla="*/ 501650 h 2647950"/>
              <a:gd name="connsiteX24" fmla="*/ 1612900 w 3155950"/>
              <a:gd name="connsiteY24" fmla="*/ 692150 h 2647950"/>
              <a:gd name="connsiteX25" fmla="*/ 1790700 w 3155950"/>
              <a:gd name="connsiteY25" fmla="*/ 863600 h 2647950"/>
              <a:gd name="connsiteX26" fmla="*/ 1943100 w 3155950"/>
              <a:gd name="connsiteY26" fmla="*/ 933450 h 2647950"/>
              <a:gd name="connsiteX27" fmla="*/ 2063750 w 3155950"/>
              <a:gd name="connsiteY27" fmla="*/ 965200 h 2647950"/>
              <a:gd name="connsiteX28" fmla="*/ 2330450 w 3155950"/>
              <a:gd name="connsiteY28" fmla="*/ 977900 h 2647950"/>
              <a:gd name="connsiteX29" fmla="*/ 3073400 w 3155950"/>
              <a:gd name="connsiteY29" fmla="*/ 1130300 h 2647950"/>
              <a:gd name="connsiteX0" fmla="*/ 2330450 w 3155950"/>
              <a:gd name="connsiteY0" fmla="*/ 977900 h 2647950"/>
              <a:gd name="connsiteX1" fmla="*/ 3155950 w 3155950"/>
              <a:gd name="connsiteY1" fmla="*/ 1174750 h 2647950"/>
              <a:gd name="connsiteX2" fmla="*/ 2470150 w 3155950"/>
              <a:gd name="connsiteY2" fmla="*/ 996950 h 2647950"/>
              <a:gd name="connsiteX3" fmla="*/ 742950 w 3155950"/>
              <a:gd name="connsiteY3" fmla="*/ 2647950 h 2647950"/>
              <a:gd name="connsiteX4" fmla="*/ 565150 w 3155950"/>
              <a:gd name="connsiteY4" fmla="*/ 2368550 h 2647950"/>
              <a:gd name="connsiteX5" fmla="*/ 355600 w 3155950"/>
              <a:gd name="connsiteY5" fmla="*/ 2006600 h 2647950"/>
              <a:gd name="connsiteX6" fmla="*/ 152400 w 3155950"/>
              <a:gd name="connsiteY6" fmla="*/ 1600200 h 2647950"/>
              <a:gd name="connsiteX7" fmla="*/ 31750 w 3155950"/>
              <a:gd name="connsiteY7" fmla="*/ 1238250 h 2647950"/>
              <a:gd name="connsiteX8" fmla="*/ 0 w 3155950"/>
              <a:gd name="connsiteY8" fmla="*/ 1028700 h 2647950"/>
              <a:gd name="connsiteX9" fmla="*/ 6350 w 3155950"/>
              <a:gd name="connsiteY9" fmla="*/ 812800 h 2647950"/>
              <a:gd name="connsiteX10" fmla="*/ 44450 w 3155950"/>
              <a:gd name="connsiteY10" fmla="*/ 628650 h 2647950"/>
              <a:gd name="connsiteX11" fmla="*/ 95250 w 3155950"/>
              <a:gd name="connsiteY11" fmla="*/ 469900 h 2647950"/>
              <a:gd name="connsiteX12" fmla="*/ 190500 w 3155950"/>
              <a:gd name="connsiteY12" fmla="*/ 317500 h 2647950"/>
              <a:gd name="connsiteX13" fmla="*/ 292100 w 3155950"/>
              <a:gd name="connsiteY13" fmla="*/ 228600 h 2647950"/>
              <a:gd name="connsiteX14" fmla="*/ 457200 w 3155950"/>
              <a:gd name="connsiteY14" fmla="*/ 107950 h 2647950"/>
              <a:gd name="connsiteX15" fmla="*/ 584200 w 3155950"/>
              <a:gd name="connsiteY15" fmla="*/ 44450 h 2647950"/>
              <a:gd name="connsiteX16" fmla="*/ 666750 w 3155950"/>
              <a:gd name="connsiteY16" fmla="*/ 19050 h 2647950"/>
              <a:gd name="connsiteX17" fmla="*/ 755650 w 3155950"/>
              <a:gd name="connsiteY17" fmla="*/ 0 h 2647950"/>
              <a:gd name="connsiteX18" fmla="*/ 831850 w 3155950"/>
              <a:gd name="connsiteY18" fmla="*/ 12700 h 2647950"/>
              <a:gd name="connsiteX19" fmla="*/ 908050 w 3155950"/>
              <a:gd name="connsiteY19" fmla="*/ 31750 h 2647950"/>
              <a:gd name="connsiteX20" fmla="*/ 1009650 w 3155950"/>
              <a:gd name="connsiteY20" fmla="*/ 82550 h 2647950"/>
              <a:gd name="connsiteX21" fmla="*/ 1149350 w 3155950"/>
              <a:gd name="connsiteY21" fmla="*/ 196850 h 2647950"/>
              <a:gd name="connsiteX22" fmla="*/ 1282700 w 3155950"/>
              <a:gd name="connsiteY22" fmla="*/ 323850 h 2647950"/>
              <a:gd name="connsiteX23" fmla="*/ 1435100 w 3155950"/>
              <a:gd name="connsiteY23" fmla="*/ 501650 h 2647950"/>
              <a:gd name="connsiteX24" fmla="*/ 1612900 w 3155950"/>
              <a:gd name="connsiteY24" fmla="*/ 692150 h 2647950"/>
              <a:gd name="connsiteX25" fmla="*/ 1790700 w 3155950"/>
              <a:gd name="connsiteY25" fmla="*/ 863600 h 2647950"/>
              <a:gd name="connsiteX26" fmla="*/ 1943100 w 3155950"/>
              <a:gd name="connsiteY26" fmla="*/ 933450 h 2647950"/>
              <a:gd name="connsiteX27" fmla="*/ 2063750 w 3155950"/>
              <a:gd name="connsiteY27" fmla="*/ 965200 h 2647950"/>
              <a:gd name="connsiteX28" fmla="*/ 2330450 w 3155950"/>
              <a:gd name="connsiteY28" fmla="*/ 977900 h 2647950"/>
              <a:gd name="connsiteX0" fmla="*/ 2330450 w 2470150"/>
              <a:gd name="connsiteY0" fmla="*/ 977900 h 2647950"/>
              <a:gd name="connsiteX1" fmla="*/ 2470150 w 2470150"/>
              <a:gd name="connsiteY1" fmla="*/ 996950 h 2647950"/>
              <a:gd name="connsiteX2" fmla="*/ 742950 w 2470150"/>
              <a:gd name="connsiteY2" fmla="*/ 2647950 h 2647950"/>
              <a:gd name="connsiteX3" fmla="*/ 565150 w 2470150"/>
              <a:gd name="connsiteY3" fmla="*/ 2368550 h 2647950"/>
              <a:gd name="connsiteX4" fmla="*/ 355600 w 2470150"/>
              <a:gd name="connsiteY4" fmla="*/ 2006600 h 2647950"/>
              <a:gd name="connsiteX5" fmla="*/ 152400 w 2470150"/>
              <a:gd name="connsiteY5" fmla="*/ 1600200 h 2647950"/>
              <a:gd name="connsiteX6" fmla="*/ 31750 w 2470150"/>
              <a:gd name="connsiteY6" fmla="*/ 1238250 h 2647950"/>
              <a:gd name="connsiteX7" fmla="*/ 0 w 2470150"/>
              <a:gd name="connsiteY7" fmla="*/ 1028700 h 2647950"/>
              <a:gd name="connsiteX8" fmla="*/ 6350 w 2470150"/>
              <a:gd name="connsiteY8" fmla="*/ 812800 h 2647950"/>
              <a:gd name="connsiteX9" fmla="*/ 44450 w 2470150"/>
              <a:gd name="connsiteY9" fmla="*/ 628650 h 2647950"/>
              <a:gd name="connsiteX10" fmla="*/ 95250 w 2470150"/>
              <a:gd name="connsiteY10" fmla="*/ 469900 h 2647950"/>
              <a:gd name="connsiteX11" fmla="*/ 190500 w 2470150"/>
              <a:gd name="connsiteY11" fmla="*/ 317500 h 2647950"/>
              <a:gd name="connsiteX12" fmla="*/ 292100 w 2470150"/>
              <a:gd name="connsiteY12" fmla="*/ 228600 h 2647950"/>
              <a:gd name="connsiteX13" fmla="*/ 457200 w 2470150"/>
              <a:gd name="connsiteY13" fmla="*/ 107950 h 2647950"/>
              <a:gd name="connsiteX14" fmla="*/ 584200 w 2470150"/>
              <a:gd name="connsiteY14" fmla="*/ 44450 h 2647950"/>
              <a:gd name="connsiteX15" fmla="*/ 666750 w 2470150"/>
              <a:gd name="connsiteY15" fmla="*/ 19050 h 2647950"/>
              <a:gd name="connsiteX16" fmla="*/ 755650 w 2470150"/>
              <a:gd name="connsiteY16" fmla="*/ 0 h 2647950"/>
              <a:gd name="connsiteX17" fmla="*/ 831850 w 2470150"/>
              <a:gd name="connsiteY17" fmla="*/ 12700 h 2647950"/>
              <a:gd name="connsiteX18" fmla="*/ 908050 w 2470150"/>
              <a:gd name="connsiteY18" fmla="*/ 31750 h 2647950"/>
              <a:gd name="connsiteX19" fmla="*/ 1009650 w 2470150"/>
              <a:gd name="connsiteY19" fmla="*/ 82550 h 2647950"/>
              <a:gd name="connsiteX20" fmla="*/ 1149350 w 2470150"/>
              <a:gd name="connsiteY20" fmla="*/ 196850 h 2647950"/>
              <a:gd name="connsiteX21" fmla="*/ 1282700 w 2470150"/>
              <a:gd name="connsiteY21" fmla="*/ 323850 h 2647950"/>
              <a:gd name="connsiteX22" fmla="*/ 1435100 w 2470150"/>
              <a:gd name="connsiteY22" fmla="*/ 501650 h 2647950"/>
              <a:gd name="connsiteX23" fmla="*/ 1612900 w 2470150"/>
              <a:gd name="connsiteY23" fmla="*/ 692150 h 2647950"/>
              <a:gd name="connsiteX24" fmla="*/ 1790700 w 2470150"/>
              <a:gd name="connsiteY24" fmla="*/ 863600 h 2647950"/>
              <a:gd name="connsiteX25" fmla="*/ 1943100 w 2470150"/>
              <a:gd name="connsiteY25" fmla="*/ 933450 h 2647950"/>
              <a:gd name="connsiteX26" fmla="*/ 2063750 w 2470150"/>
              <a:gd name="connsiteY26" fmla="*/ 965200 h 2647950"/>
              <a:gd name="connsiteX27" fmla="*/ 2330450 w 2470150"/>
              <a:gd name="connsiteY27" fmla="*/ 977900 h 2647950"/>
              <a:gd name="connsiteX0" fmla="*/ 2330450 w 2470150"/>
              <a:gd name="connsiteY0" fmla="*/ 977900 h 2647950"/>
              <a:gd name="connsiteX1" fmla="*/ 2470150 w 2470150"/>
              <a:gd name="connsiteY1" fmla="*/ 996950 h 2647950"/>
              <a:gd name="connsiteX2" fmla="*/ 742950 w 2470150"/>
              <a:gd name="connsiteY2" fmla="*/ 2647950 h 2647950"/>
              <a:gd name="connsiteX3" fmla="*/ 406400 w 2470150"/>
              <a:gd name="connsiteY3" fmla="*/ 2152650 h 2647950"/>
              <a:gd name="connsiteX4" fmla="*/ 355600 w 2470150"/>
              <a:gd name="connsiteY4" fmla="*/ 2006600 h 2647950"/>
              <a:gd name="connsiteX5" fmla="*/ 152400 w 2470150"/>
              <a:gd name="connsiteY5" fmla="*/ 1600200 h 2647950"/>
              <a:gd name="connsiteX6" fmla="*/ 31750 w 2470150"/>
              <a:gd name="connsiteY6" fmla="*/ 1238250 h 2647950"/>
              <a:gd name="connsiteX7" fmla="*/ 0 w 2470150"/>
              <a:gd name="connsiteY7" fmla="*/ 1028700 h 2647950"/>
              <a:gd name="connsiteX8" fmla="*/ 6350 w 2470150"/>
              <a:gd name="connsiteY8" fmla="*/ 812800 h 2647950"/>
              <a:gd name="connsiteX9" fmla="*/ 44450 w 2470150"/>
              <a:gd name="connsiteY9" fmla="*/ 628650 h 2647950"/>
              <a:gd name="connsiteX10" fmla="*/ 95250 w 2470150"/>
              <a:gd name="connsiteY10" fmla="*/ 469900 h 2647950"/>
              <a:gd name="connsiteX11" fmla="*/ 190500 w 2470150"/>
              <a:gd name="connsiteY11" fmla="*/ 317500 h 2647950"/>
              <a:gd name="connsiteX12" fmla="*/ 292100 w 2470150"/>
              <a:gd name="connsiteY12" fmla="*/ 228600 h 2647950"/>
              <a:gd name="connsiteX13" fmla="*/ 457200 w 2470150"/>
              <a:gd name="connsiteY13" fmla="*/ 107950 h 2647950"/>
              <a:gd name="connsiteX14" fmla="*/ 584200 w 2470150"/>
              <a:gd name="connsiteY14" fmla="*/ 44450 h 2647950"/>
              <a:gd name="connsiteX15" fmla="*/ 666750 w 2470150"/>
              <a:gd name="connsiteY15" fmla="*/ 19050 h 2647950"/>
              <a:gd name="connsiteX16" fmla="*/ 755650 w 2470150"/>
              <a:gd name="connsiteY16" fmla="*/ 0 h 2647950"/>
              <a:gd name="connsiteX17" fmla="*/ 831850 w 2470150"/>
              <a:gd name="connsiteY17" fmla="*/ 12700 h 2647950"/>
              <a:gd name="connsiteX18" fmla="*/ 908050 w 2470150"/>
              <a:gd name="connsiteY18" fmla="*/ 31750 h 2647950"/>
              <a:gd name="connsiteX19" fmla="*/ 1009650 w 2470150"/>
              <a:gd name="connsiteY19" fmla="*/ 82550 h 2647950"/>
              <a:gd name="connsiteX20" fmla="*/ 1149350 w 2470150"/>
              <a:gd name="connsiteY20" fmla="*/ 196850 h 2647950"/>
              <a:gd name="connsiteX21" fmla="*/ 1282700 w 2470150"/>
              <a:gd name="connsiteY21" fmla="*/ 323850 h 2647950"/>
              <a:gd name="connsiteX22" fmla="*/ 1435100 w 2470150"/>
              <a:gd name="connsiteY22" fmla="*/ 501650 h 2647950"/>
              <a:gd name="connsiteX23" fmla="*/ 1612900 w 2470150"/>
              <a:gd name="connsiteY23" fmla="*/ 692150 h 2647950"/>
              <a:gd name="connsiteX24" fmla="*/ 1790700 w 2470150"/>
              <a:gd name="connsiteY24" fmla="*/ 863600 h 2647950"/>
              <a:gd name="connsiteX25" fmla="*/ 1943100 w 2470150"/>
              <a:gd name="connsiteY25" fmla="*/ 933450 h 2647950"/>
              <a:gd name="connsiteX26" fmla="*/ 2063750 w 2470150"/>
              <a:gd name="connsiteY26" fmla="*/ 965200 h 2647950"/>
              <a:gd name="connsiteX27" fmla="*/ 2330450 w 2470150"/>
              <a:gd name="connsiteY27" fmla="*/ 977900 h 2647950"/>
              <a:gd name="connsiteX0" fmla="*/ 2330450 w 2470150"/>
              <a:gd name="connsiteY0" fmla="*/ 977900 h 2647950"/>
              <a:gd name="connsiteX1" fmla="*/ 2470150 w 2470150"/>
              <a:gd name="connsiteY1" fmla="*/ 996950 h 2647950"/>
              <a:gd name="connsiteX2" fmla="*/ 742950 w 2470150"/>
              <a:gd name="connsiteY2" fmla="*/ 2647950 h 2647950"/>
              <a:gd name="connsiteX3" fmla="*/ 425450 w 2470150"/>
              <a:gd name="connsiteY3" fmla="*/ 2133600 h 2647950"/>
              <a:gd name="connsiteX4" fmla="*/ 355600 w 2470150"/>
              <a:gd name="connsiteY4" fmla="*/ 2006600 h 2647950"/>
              <a:gd name="connsiteX5" fmla="*/ 152400 w 2470150"/>
              <a:gd name="connsiteY5" fmla="*/ 1600200 h 2647950"/>
              <a:gd name="connsiteX6" fmla="*/ 31750 w 2470150"/>
              <a:gd name="connsiteY6" fmla="*/ 1238250 h 2647950"/>
              <a:gd name="connsiteX7" fmla="*/ 0 w 2470150"/>
              <a:gd name="connsiteY7" fmla="*/ 1028700 h 2647950"/>
              <a:gd name="connsiteX8" fmla="*/ 6350 w 2470150"/>
              <a:gd name="connsiteY8" fmla="*/ 812800 h 2647950"/>
              <a:gd name="connsiteX9" fmla="*/ 44450 w 2470150"/>
              <a:gd name="connsiteY9" fmla="*/ 628650 h 2647950"/>
              <a:gd name="connsiteX10" fmla="*/ 95250 w 2470150"/>
              <a:gd name="connsiteY10" fmla="*/ 469900 h 2647950"/>
              <a:gd name="connsiteX11" fmla="*/ 190500 w 2470150"/>
              <a:gd name="connsiteY11" fmla="*/ 317500 h 2647950"/>
              <a:gd name="connsiteX12" fmla="*/ 292100 w 2470150"/>
              <a:gd name="connsiteY12" fmla="*/ 228600 h 2647950"/>
              <a:gd name="connsiteX13" fmla="*/ 457200 w 2470150"/>
              <a:gd name="connsiteY13" fmla="*/ 107950 h 2647950"/>
              <a:gd name="connsiteX14" fmla="*/ 584200 w 2470150"/>
              <a:gd name="connsiteY14" fmla="*/ 44450 h 2647950"/>
              <a:gd name="connsiteX15" fmla="*/ 666750 w 2470150"/>
              <a:gd name="connsiteY15" fmla="*/ 19050 h 2647950"/>
              <a:gd name="connsiteX16" fmla="*/ 755650 w 2470150"/>
              <a:gd name="connsiteY16" fmla="*/ 0 h 2647950"/>
              <a:gd name="connsiteX17" fmla="*/ 831850 w 2470150"/>
              <a:gd name="connsiteY17" fmla="*/ 12700 h 2647950"/>
              <a:gd name="connsiteX18" fmla="*/ 908050 w 2470150"/>
              <a:gd name="connsiteY18" fmla="*/ 31750 h 2647950"/>
              <a:gd name="connsiteX19" fmla="*/ 1009650 w 2470150"/>
              <a:gd name="connsiteY19" fmla="*/ 82550 h 2647950"/>
              <a:gd name="connsiteX20" fmla="*/ 1149350 w 2470150"/>
              <a:gd name="connsiteY20" fmla="*/ 196850 h 2647950"/>
              <a:gd name="connsiteX21" fmla="*/ 1282700 w 2470150"/>
              <a:gd name="connsiteY21" fmla="*/ 323850 h 2647950"/>
              <a:gd name="connsiteX22" fmla="*/ 1435100 w 2470150"/>
              <a:gd name="connsiteY22" fmla="*/ 501650 h 2647950"/>
              <a:gd name="connsiteX23" fmla="*/ 1612900 w 2470150"/>
              <a:gd name="connsiteY23" fmla="*/ 692150 h 2647950"/>
              <a:gd name="connsiteX24" fmla="*/ 1790700 w 2470150"/>
              <a:gd name="connsiteY24" fmla="*/ 863600 h 2647950"/>
              <a:gd name="connsiteX25" fmla="*/ 1943100 w 2470150"/>
              <a:gd name="connsiteY25" fmla="*/ 933450 h 2647950"/>
              <a:gd name="connsiteX26" fmla="*/ 2063750 w 2470150"/>
              <a:gd name="connsiteY26" fmla="*/ 965200 h 2647950"/>
              <a:gd name="connsiteX27" fmla="*/ 2330450 w 2470150"/>
              <a:gd name="connsiteY27" fmla="*/ 977900 h 2647950"/>
              <a:gd name="connsiteX0" fmla="*/ 2330450 w 2470150"/>
              <a:gd name="connsiteY0" fmla="*/ 977900 h 2133600"/>
              <a:gd name="connsiteX1" fmla="*/ 2470150 w 2470150"/>
              <a:gd name="connsiteY1" fmla="*/ 996950 h 2133600"/>
              <a:gd name="connsiteX2" fmla="*/ 1746250 w 2470150"/>
              <a:gd name="connsiteY2" fmla="*/ 844550 h 2133600"/>
              <a:gd name="connsiteX3" fmla="*/ 425450 w 2470150"/>
              <a:gd name="connsiteY3" fmla="*/ 2133600 h 2133600"/>
              <a:gd name="connsiteX4" fmla="*/ 355600 w 2470150"/>
              <a:gd name="connsiteY4" fmla="*/ 2006600 h 2133600"/>
              <a:gd name="connsiteX5" fmla="*/ 152400 w 2470150"/>
              <a:gd name="connsiteY5" fmla="*/ 1600200 h 2133600"/>
              <a:gd name="connsiteX6" fmla="*/ 31750 w 2470150"/>
              <a:gd name="connsiteY6" fmla="*/ 1238250 h 2133600"/>
              <a:gd name="connsiteX7" fmla="*/ 0 w 2470150"/>
              <a:gd name="connsiteY7" fmla="*/ 1028700 h 2133600"/>
              <a:gd name="connsiteX8" fmla="*/ 6350 w 2470150"/>
              <a:gd name="connsiteY8" fmla="*/ 812800 h 2133600"/>
              <a:gd name="connsiteX9" fmla="*/ 44450 w 2470150"/>
              <a:gd name="connsiteY9" fmla="*/ 628650 h 2133600"/>
              <a:gd name="connsiteX10" fmla="*/ 95250 w 2470150"/>
              <a:gd name="connsiteY10" fmla="*/ 469900 h 2133600"/>
              <a:gd name="connsiteX11" fmla="*/ 190500 w 2470150"/>
              <a:gd name="connsiteY11" fmla="*/ 317500 h 2133600"/>
              <a:gd name="connsiteX12" fmla="*/ 292100 w 2470150"/>
              <a:gd name="connsiteY12" fmla="*/ 228600 h 2133600"/>
              <a:gd name="connsiteX13" fmla="*/ 457200 w 2470150"/>
              <a:gd name="connsiteY13" fmla="*/ 107950 h 2133600"/>
              <a:gd name="connsiteX14" fmla="*/ 584200 w 2470150"/>
              <a:gd name="connsiteY14" fmla="*/ 44450 h 2133600"/>
              <a:gd name="connsiteX15" fmla="*/ 666750 w 2470150"/>
              <a:gd name="connsiteY15" fmla="*/ 19050 h 2133600"/>
              <a:gd name="connsiteX16" fmla="*/ 755650 w 2470150"/>
              <a:gd name="connsiteY16" fmla="*/ 0 h 2133600"/>
              <a:gd name="connsiteX17" fmla="*/ 831850 w 2470150"/>
              <a:gd name="connsiteY17" fmla="*/ 12700 h 2133600"/>
              <a:gd name="connsiteX18" fmla="*/ 908050 w 2470150"/>
              <a:gd name="connsiteY18" fmla="*/ 31750 h 2133600"/>
              <a:gd name="connsiteX19" fmla="*/ 1009650 w 2470150"/>
              <a:gd name="connsiteY19" fmla="*/ 82550 h 2133600"/>
              <a:gd name="connsiteX20" fmla="*/ 1149350 w 2470150"/>
              <a:gd name="connsiteY20" fmla="*/ 196850 h 2133600"/>
              <a:gd name="connsiteX21" fmla="*/ 1282700 w 2470150"/>
              <a:gd name="connsiteY21" fmla="*/ 323850 h 2133600"/>
              <a:gd name="connsiteX22" fmla="*/ 1435100 w 2470150"/>
              <a:gd name="connsiteY22" fmla="*/ 501650 h 2133600"/>
              <a:gd name="connsiteX23" fmla="*/ 1612900 w 2470150"/>
              <a:gd name="connsiteY23" fmla="*/ 692150 h 2133600"/>
              <a:gd name="connsiteX24" fmla="*/ 1790700 w 2470150"/>
              <a:gd name="connsiteY24" fmla="*/ 863600 h 2133600"/>
              <a:gd name="connsiteX25" fmla="*/ 1943100 w 2470150"/>
              <a:gd name="connsiteY25" fmla="*/ 933450 h 2133600"/>
              <a:gd name="connsiteX26" fmla="*/ 2063750 w 2470150"/>
              <a:gd name="connsiteY26" fmla="*/ 965200 h 2133600"/>
              <a:gd name="connsiteX27" fmla="*/ 2330450 w 2470150"/>
              <a:gd name="connsiteY27" fmla="*/ 977900 h 2133600"/>
              <a:gd name="connsiteX0" fmla="*/ 2330450 w 2470150"/>
              <a:gd name="connsiteY0" fmla="*/ 977900 h 2133600"/>
              <a:gd name="connsiteX1" fmla="*/ 2470150 w 2470150"/>
              <a:gd name="connsiteY1" fmla="*/ 996950 h 2133600"/>
              <a:gd name="connsiteX2" fmla="*/ 1765300 w 2470150"/>
              <a:gd name="connsiteY2" fmla="*/ 844550 h 2133600"/>
              <a:gd name="connsiteX3" fmla="*/ 425450 w 2470150"/>
              <a:gd name="connsiteY3" fmla="*/ 2133600 h 2133600"/>
              <a:gd name="connsiteX4" fmla="*/ 355600 w 2470150"/>
              <a:gd name="connsiteY4" fmla="*/ 2006600 h 2133600"/>
              <a:gd name="connsiteX5" fmla="*/ 152400 w 2470150"/>
              <a:gd name="connsiteY5" fmla="*/ 1600200 h 2133600"/>
              <a:gd name="connsiteX6" fmla="*/ 31750 w 2470150"/>
              <a:gd name="connsiteY6" fmla="*/ 1238250 h 2133600"/>
              <a:gd name="connsiteX7" fmla="*/ 0 w 2470150"/>
              <a:gd name="connsiteY7" fmla="*/ 1028700 h 2133600"/>
              <a:gd name="connsiteX8" fmla="*/ 6350 w 2470150"/>
              <a:gd name="connsiteY8" fmla="*/ 812800 h 2133600"/>
              <a:gd name="connsiteX9" fmla="*/ 44450 w 2470150"/>
              <a:gd name="connsiteY9" fmla="*/ 628650 h 2133600"/>
              <a:gd name="connsiteX10" fmla="*/ 95250 w 2470150"/>
              <a:gd name="connsiteY10" fmla="*/ 469900 h 2133600"/>
              <a:gd name="connsiteX11" fmla="*/ 190500 w 2470150"/>
              <a:gd name="connsiteY11" fmla="*/ 317500 h 2133600"/>
              <a:gd name="connsiteX12" fmla="*/ 292100 w 2470150"/>
              <a:gd name="connsiteY12" fmla="*/ 228600 h 2133600"/>
              <a:gd name="connsiteX13" fmla="*/ 457200 w 2470150"/>
              <a:gd name="connsiteY13" fmla="*/ 107950 h 2133600"/>
              <a:gd name="connsiteX14" fmla="*/ 584200 w 2470150"/>
              <a:gd name="connsiteY14" fmla="*/ 44450 h 2133600"/>
              <a:gd name="connsiteX15" fmla="*/ 666750 w 2470150"/>
              <a:gd name="connsiteY15" fmla="*/ 19050 h 2133600"/>
              <a:gd name="connsiteX16" fmla="*/ 755650 w 2470150"/>
              <a:gd name="connsiteY16" fmla="*/ 0 h 2133600"/>
              <a:gd name="connsiteX17" fmla="*/ 831850 w 2470150"/>
              <a:gd name="connsiteY17" fmla="*/ 12700 h 2133600"/>
              <a:gd name="connsiteX18" fmla="*/ 908050 w 2470150"/>
              <a:gd name="connsiteY18" fmla="*/ 31750 h 2133600"/>
              <a:gd name="connsiteX19" fmla="*/ 1009650 w 2470150"/>
              <a:gd name="connsiteY19" fmla="*/ 82550 h 2133600"/>
              <a:gd name="connsiteX20" fmla="*/ 1149350 w 2470150"/>
              <a:gd name="connsiteY20" fmla="*/ 196850 h 2133600"/>
              <a:gd name="connsiteX21" fmla="*/ 1282700 w 2470150"/>
              <a:gd name="connsiteY21" fmla="*/ 323850 h 2133600"/>
              <a:gd name="connsiteX22" fmla="*/ 1435100 w 2470150"/>
              <a:gd name="connsiteY22" fmla="*/ 501650 h 2133600"/>
              <a:gd name="connsiteX23" fmla="*/ 1612900 w 2470150"/>
              <a:gd name="connsiteY23" fmla="*/ 692150 h 2133600"/>
              <a:gd name="connsiteX24" fmla="*/ 1790700 w 2470150"/>
              <a:gd name="connsiteY24" fmla="*/ 863600 h 2133600"/>
              <a:gd name="connsiteX25" fmla="*/ 1943100 w 2470150"/>
              <a:gd name="connsiteY25" fmla="*/ 933450 h 2133600"/>
              <a:gd name="connsiteX26" fmla="*/ 2063750 w 2470150"/>
              <a:gd name="connsiteY26" fmla="*/ 965200 h 2133600"/>
              <a:gd name="connsiteX27" fmla="*/ 2330450 w 2470150"/>
              <a:gd name="connsiteY27" fmla="*/ 977900 h 2133600"/>
              <a:gd name="connsiteX0" fmla="*/ 2330450 w 2470150"/>
              <a:gd name="connsiteY0" fmla="*/ 977900 h 2133600"/>
              <a:gd name="connsiteX1" fmla="*/ 2470150 w 2470150"/>
              <a:gd name="connsiteY1" fmla="*/ 996950 h 2133600"/>
              <a:gd name="connsiteX2" fmla="*/ 1765300 w 2470150"/>
              <a:gd name="connsiteY2" fmla="*/ 844550 h 2133600"/>
              <a:gd name="connsiteX3" fmla="*/ 425450 w 2470150"/>
              <a:gd name="connsiteY3" fmla="*/ 2133600 h 2133600"/>
              <a:gd name="connsiteX4" fmla="*/ 355600 w 2470150"/>
              <a:gd name="connsiteY4" fmla="*/ 2006600 h 2133600"/>
              <a:gd name="connsiteX5" fmla="*/ 152400 w 2470150"/>
              <a:gd name="connsiteY5" fmla="*/ 1600200 h 2133600"/>
              <a:gd name="connsiteX6" fmla="*/ 31750 w 2470150"/>
              <a:gd name="connsiteY6" fmla="*/ 1238250 h 2133600"/>
              <a:gd name="connsiteX7" fmla="*/ 0 w 2470150"/>
              <a:gd name="connsiteY7" fmla="*/ 1028700 h 2133600"/>
              <a:gd name="connsiteX8" fmla="*/ 6350 w 2470150"/>
              <a:gd name="connsiteY8" fmla="*/ 812800 h 2133600"/>
              <a:gd name="connsiteX9" fmla="*/ 44450 w 2470150"/>
              <a:gd name="connsiteY9" fmla="*/ 628650 h 2133600"/>
              <a:gd name="connsiteX10" fmla="*/ 95250 w 2470150"/>
              <a:gd name="connsiteY10" fmla="*/ 469900 h 2133600"/>
              <a:gd name="connsiteX11" fmla="*/ 190500 w 2470150"/>
              <a:gd name="connsiteY11" fmla="*/ 317500 h 2133600"/>
              <a:gd name="connsiteX12" fmla="*/ 292100 w 2470150"/>
              <a:gd name="connsiteY12" fmla="*/ 228600 h 2133600"/>
              <a:gd name="connsiteX13" fmla="*/ 457200 w 2470150"/>
              <a:gd name="connsiteY13" fmla="*/ 107950 h 2133600"/>
              <a:gd name="connsiteX14" fmla="*/ 584200 w 2470150"/>
              <a:gd name="connsiteY14" fmla="*/ 44450 h 2133600"/>
              <a:gd name="connsiteX15" fmla="*/ 666750 w 2470150"/>
              <a:gd name="connsiteY15" fmla="*/ 19050 h 2133600"/>
              <a:gd name="connsiteX16" fmla="*/ 755650 w 2470150"/>
              <a:gd name="connsiteY16" fmla="*/ 0 h 2133600"/>
              <a:gd name="connsiteX17" fmla="*/ 831850 w 2470150"/>
              <a:gd name="connsiteY17" fmla="*/ 12700 h 2133600"/>
              <a:gd name="connsiteX18" fmla="*/ 908050 w 2470150"/>
              <a:gd name="connsiteY18" fmla="*/ 31750 h 2133600"/>
              <a:gd name="connsiteX19" fmla="*/ 1009650 w 2470150"/>
              <a:gd name="connsiteY19" fmla="*/ 82550 h 2133600"/>
              <a:gd name="connsiteX20" fmla="*/ 1149350 w 2470150"/>
              <a:gd name="connsiteY20" fmla="*/ 196850 h 2133600"/>
              <a:gd name="connsiteX21" fmla="*/ 1282700 w 2470150"/>
              <a:gd name="connsiteY21" fmla="*/ 323850 h 2133600"/>
              <a:gd name="connsiteX22" fmla="*/ 1435100 w 2470150"/>
              <a:gd name="connsiteY22" fmla="*/ 501650 h 2133600"/>
              <a:gd name="connsiteX23" fmla="*/ 1612900 w 2470150"/>
              <a:gd name="connsiteY23" fmla="*/ 692150 h 2133600"/>
              <a:gd name="connsiteX24" fmla="*/ 1790700 w 2470150"/>
              <a:gd name="connsiteY24" fmla="*/ 863600 h 2133600"/>
              <a:gd name="connsiteX25" fmla="*/ 1943100 w 2470150"/>
              <a:gd name="connsiteY25" fmla="*/ 933450 h 2133600"/>
              <a:gd name="connsiteX26" fmla="*/ 2330450 w 2470150"/>
              <a:gd name="connsiteY26" fmla="*/ 977900 h 2133600"/>
              <a:gd name="connsiteX0" fmla="*/ 1943100 w 2470150"/>
              <a:gd name="connsiteY0" fmla="*/ 933450 h 2133600"/>
              <a:gd name="connsiteX1" fmla="*/ 2470150 w 2470150"/>
              <a:gd name="connsiteY1" fmla="*/ 996950 h 2133600"/>
              <a:gd name="connsiteX2" fmla="*/ 1765300 w 2470150"/>
              <a:gd name="connsiteY2" fmla="*/ 844550 h 2133600"/>
              <a:gd name="connsiteX3" fmla="*/ 425450 w 2470150"/>
              <a:gd name="connsiteY3" fmla="*/ 2133600 h 2133600"/>
              <a:gd name="connsiteX4" fmla="*/ 355600 w 2470150"/>
              <a:gd name="connsiteY4" fmla="*/ 2006600 h 2133600"/>
              <a:gd name="connsiteX5" fmla="*/ 152400 w 2470150"/>
              <a:gd name="connsiteY5" fmla="*/ 1600200 h 2133600"/>
              <a:gd name="connsiteX6" fmla="*/ 31750 w 2470150"/>
              <a:gd name="connsiteY6" fmla="*/ 1238250 h 2133600"/>
              <a:gd name="connsiteX7" fmla="*/ 0 w 2470150"/>
              <a:gd name="connsiteY7" fmla="*/ 1028700 h 2133600"/>
              <a:gd name="connsiteX8" fmla="*/ 6350 w 2470150"/>
              <a:gd name="connsiteY8" fmla="*/ 812800 h 2133600"/>
              <a:gd name="connsiteX9" fmla="*/ 44450 w 2470150"/>
              <a:gd name="connsiteY9" fmla="*/ 628650 h 2133600"/>
              <a:gd name="connsiteX10" fmla="*/ 95250 w 2470150"/>
              <a:gd name="connsiteY10" fmla="*/ 469900 h 2133600"/>
              <a:gd name="connsiteX11" fmla="*/ 190500 w 2470150"/>
              <a:gd name="connsiteY11" fmla="*/ 317500 h 2133600"/>
              <a:gd name="connsiteX12" fmla="*/ 292100 w 2470150"/>
              <a:gd name="connsiteY12" fmla="*/ 228600 h 2133600"/>
              <a:gd name="connsiteX13" fmla="*/ 457200 w 2470150"/>
              <a:gd name="connsiteY13" fmla="*/ 107950 h 2133600"/>
              <a:gd name="connsiteX14" fmla="*/ 584200 w 2470150"/>
              <a:gd name="connsiteY14" fmla="*/ 44450 h 2133600"/>
              <a:gd name="connsiteX15" fmla="*/ 666750 w 2470150"/>
              <a:gd name="connsiteY15" fmla="*/ 19050 h 2133600"/>
              <a:gd name="connsiteX16" fmla="*/ 755650 w 2470150"/>
              <a:gd name="connsiteY16" fmla="*/ 0 h 2133600"/>
              <a:gd name="connsiteX17" fmla="*/ 831850 w 2470150"/>
              <a:gd name="connsiteY17" fmla="*/ 12700 h 2133600"/>
              <a:gd name="connsiteX18" fmla="*/ 908050 w 2470150"/>
              <a:gd name="connsiteY18" fmla="*/ 31750 h 2133600"/>
              <a:gd name="connsiteX19" fmla="*/ 1009650 w 2470150"/>
              <a:gd name="connsiteY19" fmla="*/ 82550 h 2133600"/>
              <a:gd name="connsiteX20" fmla="*/ 1149350 w 2470150"/>
              <a:gd name="connsiteY20" fmla="*/ 196850 h 2133600"/>
              <a:gd name="connsiteX21" fmla="*/ 1282700 w 2470150"/>
              <a:gd name="connsiteY21" fmla="*/ 323850 h 2133600"/>
              <a:gd name="connsiteX22" fmla="*/ 1435100 w 2470150"/>
              <a:gd name="connsiteY22" fmla="*/ 501650 h 2133600"/>
              <a:gd name="connsiteX23" fmla="*/ 1612900 w 2470150"/>
              <a:gd name="connsiteY23" fmla="*/ 692150 h 2133600"/>
              <a:gd name="connsiteX24" fmla="*/ 1790700 w 2470150"/>
              <a:gd name="connsiteY24" fmla="*/ 863600 h 2133600"/>
              <a:gd name="connsiteX25" fmla="*/ 1943100 w 2470150"/>
              <a:gd name="connsiteY25" fmla="*/ 933450 h 2133600"/>
              <a:gd name="connsiteX0" fmla="*/ 1943100 w 1943100"/>
              <a:gd name="connsiteY0" fmla="*/ 933450 h 2133600"/>
              <a:gd name="connsiteX1" fmla="*/ 1765300 w 1943100"/>
              <a:gd name="connsiteY1" fmla="*/ 844550 h 2133600"/>
              <a:gd name="connsiteX2" fmla="*/ 425450 w 1943100"/>
              <a:gd name="connsiteY2" fmla="*/ 2133600 h 2133600"/>
              <a:gd name="connsiteX3" fmla="*/ 355600 w 1943100"/>
              <a:gd name="connsiteY3" fmla="*/ 2006600 h 2133600"/>
              <a:gd name="connsiteX4" fmla="*/ 152400 w 1943100"/>
              <a:gd name="connsiteY4" fmla="*/ 1600200 h 2133600"/>
              <a:gd name="connsiteX5" fmla="*/ 31750 w 1943100"/>
              <a:gd name="connsiteY5" fmla="*/ 1238250 h 2133600"/>
              <a:gd name="connsiteX6" fmla="*/ 0 w 1943100"/>
              <a:gd name="connsiteY6" fmla="*/ 1028700 h 2133600"/>
              <a:gd name="connsiteX7" fmla="*/ 6350 w 1943100"/>
              <a:gd name="connsiteY7" fmla="*/ 812800 h 2133600"/>
              <a:gd name="connsiteX8" fmla="*/ 44450 w 1943100"/>
              <a:gd name="connsiteY8" fmla="*/ 628650 h 2133600"/>
              <a:gd name="connsiteX9" fmla="*/ 95250 w 1943100"/>
              <a:gd name="connsiteY9" fmla="*/ 469900 h 2133600"/>
              <a:gd name="connsiteX10" fmla="*/ 190500 w 1943100"/>
              <a:gd name="connsiteY10" fmla="*/ 317500 h 2133600"/>
              <a:gd name="connsiteX11" fmla="*/ 292100 w 1943100"/>
              <a:gd name="connsiteY11" fmla="*/ 228600 h 2133600"/>
              <a:gd name="connsiteX12" fmla="*/ 457200 w 1943100"/>
              <a:gd name="connsiteY12" fmla="*/ 107950 h 2133600"/>
              <a:gd name="connsiteX13" fmla="*/ 584200 w 1943100"/>
              <a:gd name="connsiteY13" fmla="*/ 44450 h 2133600"/>
              <a:gd name="connsiteX14" fmla="*/ 666750 w 1943100"/>
              <a:gd name="connsiteY14" fmla="*/ 19050 h 2133600"/>
              <a:gd name="connsiteX15" fmla="*/ 755650 w 1943100"/>
              <a:gd name="connsiteY15" fmla="*/ 0 h 2133600"/>
              <a:gd name="connsiteX16" fmla="*/ 831850 w 1943100"/>
              <a:gd name="connsiteY16" fmla="*/ 12700 h 2133600"/>
              <a:gd name="connsiteX17" fmla="*/ 908050 w 1943100"/>
              <a:gd name="connsiteY17" fmla="*/ 31750 h 2133600"/>
              <a:gd name="connsiteX18" fmla="*/ 1009650 w 1943100"/>
              <a:gd name="connsiteY18" fmla="*/ 82550 h 2133600"/>
              <a:gd name="connsiteX19" fmla="*/ 1149350 w 1943100"/>
              <a:gd name="connsiteY19" fmla="*/ 196850 h 2133600"/>
              <a:gd name="connsiteX20" fmla="*/ 1282700 w 1943100"/>
              <a:gd name="connsiteY20" fmla="*/ 323850 h 2133600"/>
              <a:gd name="connsiteX21" fmla="*/ 1435100 w 1943100"/>
              <a:gd name="connsiteY21" fmla="*/ 501650 h 2133600"/>
              <a:gd name="connsiteX22" fmla="*/ 1612900 w 1943100"/>
              <a:gd name="connsiteY22" fmla="*/ 692150 h 2133600"/>
              <a:gd name="connsiteX23" fmla="*/ 1790700 w 1943100"/>
              <a:gd name="connsiteY23" fmla="*/ 863600 h 2133600"/>
              <a:gd name="connsiteX24" fmla="*/ 1943100 w 1943100"/>
              <a:gd name="connsiteY24" fmla="*/ 933450 h 2133600"/>
              <a:gd name="connsiteX0" fmla="*/ 1790700 w 1790700"/>
              <a:gd name="connsiteY0" fmla="*/ 863600 h 2133600"/>
              <a:gd name="connsiteX1" fmla="*/ 1765300 w 1790700"/>
              <a:gd name="connsiteY1" fmla="*/ 844550 h 2133600"/>
              <a:gd name="connsiteX2" fmla="*/ 425450 w 1790700"/>
              <a:gd name="connsiteY2" fmla="*/ 2133600 h 2133600"/>
              <a:gd name="connsiteX3" fmla="*/ 355600 w 1790700"/>
              <a:gd name="connsiteY3" fmla="*/ 2006600 h 2133600"/>
              <a:gd name="connsiteX4" fmla="*/ 152400 w 1790700"/>
              <a:gd name="connsiteY4" fmla="*/ 1600200 h 2133600"/>
              <a:gd name="connsiteX5" fmla="*/ 31750 w 1790700"/>
              <a:gd name="connsiteY5" fmla="*/ 1238250 h 2133600"/>
              <a:gd name="connsiteX6" fmla="*/ 0 w 1790700"/>
              <a:gd name="connsiteY6" fmla="*/ 1028700 h 2133600"/>
              <a:gd name="connsiteX7" fmla="*/ 6350 w 1790700"/>
              <a:gd name="connsiteY7" fmla="*/ 812800 h 2133600"/>
              <a:gd name="connsiteX8" fmla="*/ 44450 w 1790700"/>
              <a:gd name="connsiteY8" fmla="*/ 628650 h 2133600"/>
              <a:gd name="connsiteX9" fmla="*/ 95250 w 1790700"/>
              <a:gd name="connsiteY9" fmla="*/ 469900 h 2133600"/>
              <a:gd name="connsiteX10" fmla="*/ 190500 w 1790700"/>
              <a:gd name="connsiteY10" fmla="*/ 317500 h 2133600"/>
              <a:gd name="connsiteX11" fmla="*/ 292100 w 1790700"/>
              <a:gd name="connsiteY11" fmla="*/ 228600 h 2133600"/>
              <a:gd name="connsiteX12" fmla="*/ 457200 w 1790700"/>
              <a:gd name="connsiteY12" fmla="*/ 107950 h 2133600"/>
              <a:gd name="connsiteX13" fmla="*/ 584200 w 1790700"/>
              <a:gd name="connsiteY13" fmla="*/ 44450 h 2133600"/>
              <a:gd name="connsiteX14" fmla="*/ 666750 w 1790700"/>
              <a:gd name="connsiteY14" fmla="*/ 19050 h 2133600"/>
              <a:gd name="connsiteX15" fmla="*/ 755650 w 1790700"/>
              <a:gd name="connsiteY15" fmla="*/ 0 h 2133600"/>
              <a:gd name="connsiteX16" fmla="*/ 831850 w 1790700"/>
              <a:gd name="connsiteY16" fmla="*/ 12700 h 2133600"/>
              <a:gd name="connsiteX17" fmla="*/ 908050 w 1790700"/>
              <a:gd name="connsiteY17" fmla="*/ 31750 h 2133600"/>
              <a:gd name="connsiteX18" fmla="*/ 1009650 w 1790700"/>
              <a:gd name="connsiteY18" fmla="*/ 82550 h 2133600"/>
              <a:gd name="connsiteX19" fmla="*/ 1149350 w 1790700"/>
              <a:gd name="connsiteY19" fmla="*/ 196850 h 2133600"/>
              <a:gd name="connsiteX20" fmla="*/ 1282700 w 1790700"/>
              <a:gd name="connsiteY20" fmla="*/ 323850 h 2133600"/>
              <a:gd name="connsiteX21" fmla="*/ 1435100 w 1790700"/>
              <a:gd name="connsiteY21" fmla="*/ 501650 h 2133600"/>
              <a:gd name="connsiteX22" fmla="*/ 1612900 w 1790700"/>
              <a:gd name="connsiteY22" fmla="*/ 692150 h 2133600"/>
              <a:gd name="connsiteX23" fmla="*/ 1790700 w 1790700"/>
              <a:gd name="connsiteY23" fmla="*/ 863600 h 2133600"/>
              <a:gd name="connsiteX0" fmla="*/ 1612900 w 1765300"/>
              <a:gd name="connsiteY0" fmla="*/ 692150 h 2133600"/>
              <a:gd name="connsiteX1" fmla="*/ 1765300 w 1765300"/>
              <a:gd name="connsiteY1" fmla="*/ 844550 h 2133600"/>
              <a:gd name="connsiteX2" fmla="*/ 425450 w 1765300"/>
              <a:gd name="connsiteY2" fmla="*/ 2133600 h 2133600"/>
              <a:gd name="connsiteX3" fmla="*/ 355600 w 1765300"/>
              <a:gd name="connsiteY3" fmla="*/ 2006600 h 2133600"/>
              <a:gd name="connsiteX4" fmla="*/ 152400 w 1765300"/>
              <a:gd name="connsiteY4" fmla="*/ 1600200 h 2133600"/>
              <a:gd name="connsiteX5" fmla="*/ 31750 w 1765300"/>
              <a:gd name="connsiteY5" fmla="*/ 1238250 h 2133600"/>
              <a:gd name="connsiteX6" fmla="*/ 0 w 1765300"/>
              <a:gd name="connsiteY6" fmla="*/ 1028700 h 2133600"/>
              <a:gd name="connsiteX7" fmla="*/ 6350 w 1765300"/>
              <a:gd name="connsiteY7" fmla="*/ 812800 h 2133600"/>
              <a:gd name="connsiteX8" fmla="*/ 44450 w 1765300"/>
              <a:gd name="connsiteY8" fmla="*/ 628650 h 2133600"/>
              <a:gd name="connsiteX9" fmla="*/ 95250 w 1765300"/>
              <a:gd name="connsiteY9" fmla="*/ 469900 h 2133600"/>
              <a:gd name="connsiteX10" fmla="*/ 190500 w 1765300"/>
              <a:gd name="connsiteY10" fmla="*/ 317500 h 2133600"/>
              <a:gd name="connsiteX11" fmla="*/ 292100 w 1765300"/>
              <a:gd name="connsiteY11" fmla="*/ 228600 h 2133600"/>
              <a:gd name="connsiteX12" fmla="*/ 457200 w 1765300"/>
              <a:gd name="connsiteY12" fmla="*/ 107950 h 2133600"/>
              <a:gd name="connsiteX13" fmla="*/ 584200 w 1765300"/>
              <a:gd name="connsiteY13" fmla="*/ 44450 h 2133600"/>
              <a:gd name="connsiteX14" fmla="*/ 666750 w 1765300"/>
              <a:gd name="connsiteY14" fmla="*/ 19050 h 2133600"/>
              <a:gd name="connsiteX15" fmla="*/ 755650 w 1765300"/>
              <a:gd name="connsiteY15" fmla="*/ 0 h 2133600"/>
              <a:gd name="connsiteX16" fmla="*/ 831850 w 1765300"/>
              <a:gd name="connsiteY16" fmla="*/ 12700 h 2133600"/>
              <a:gd name="connsiteX17" fmla="*/ 908050 w 1765300"/>
              <a:gd name="connsiteY17" fmla="*/ 31750 h 2133600"/>
              <a:gd name="connsiteX18" fmla="*/ 1009650 w 1765300"/>
              <a:gd name="connsiteY18" fmla="*/ 82550 h 2133600"/>
              <a:gd name="connsiteX19" fmla="*/ 1149350 w 1765300"/>
              <a:gd name="connsiteY19" fmla="*/ 196850 h 2133600"/>
              <a:gd name="connsiteX20" fmla="*/ 1282700 w 1765300"/>
              <a:gd name="connsiteY20" fmla="*/ 323850 h 2133600"/>
              <a:gd name="connsiteX21" fmla="*/ 1435100 w 1765300"/>
              <a:gd name="connsiteY21" fmla="*/ 501650 h 2133600"/>
              <a:gd name="connsiteX22" fmla="*/ 1612900 w 1765300"/>
              <a:gd name="connsiteY22" fmla="*/ 69215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765300" h="2133600">
                <a:moveTo>
                  <a:pt x="1612900" y="692150"/>
                </a:moveTo>
                <a:lnTo>
                  <a:pt x="1765300" y="844550"/>
                </a:lnTo>
                <a:lnTo>
                  <a:pt x="425450" y="2133600"/>
                </a:lnTo>
                <a:lnTo>
                  <a:pt x="355600" y="2006600"/>
                </a:lnTo>
                <a:lnTo>
                  <a:pt x="152400" y="1600200"/>
                </a:lnTo>
                <a:lnTo>
                  <a:pt x="31750" y="1238250"/>
                </a:lnTo>
                <a:lnTo>
                  <a:pt x="0" y="1028700"/>
                </a:lnTo>
                <a:lnTo>
                  <a:pt x="6350" y="812800"/>
                </a:lnTo>
                <a:lnTo>
                  <a:pt x="44450" y="628650"/>
                </a:lnTo>
                <a:lnTo>
                  <a:pt x="95250" y="469900"/>
                </a:lnTo>
                <a:lnTo>
                  <a:pt x="190500" y="317500"/>
                </a:lnTo>
                <a:lnTo>
                  <a:pt x="292100" y="228600"/>
                </a:lnTo>
                <a:lnTo>
                  <a:pt x="457200" y="107950"/>
                </a:lnTo>
                <a:lnTo>
                  <a:pt x="584200" y="44450"/>
                </a:lnTo>
                <a:lnTo>
                  <a:pt x="666750" y="19050"/>
                </a:lnTo>
                <a:lnTo>
                  <a:pt x="755650" y="0"/>
                </a:lnTo>
                <a:lnTo>
                  <a:pt x="831850" y="12700"/>
                </a:lnTo>
                <a:lnTo>
                  <a:pt x="908050" y="31750"/>
                </a:lnTo>
                <a:lnTo>
                  <a:pt x="1009650" y="82550"/>
                </a:lnTo>
                <a:lnTo>
                  <a:pt x="1149350" y="196850"/>
                </a:lnTo>
                <a:lnTo>
                  <a:pt x="1282700" y="323850"/>
                </a:lnTo>
                <a:lnTo>
                  <a:pt x="1435100" y="501650"/>
                </a:lnTo>
                <a:lnTo>
                  <a:pt x="1612900" y="69215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Freeform 51"/>
          <p:cNvSpPr/>
          <p:nvPr/>
        </p:nvSpPr>
        <p:spPr>
          <a:xfrm>
            <a:off x="4149725" y="1981200"/>
            <a:ext cx="1403350" cy="1600200"/>
          </a:xfrm>
          <a:custGeom>
            <a:avLst/>
            <a:gdLst>
              <a:gd name="connsiteX0" fmla="*/ 2762250 w 3968750"/>
              <a:gd name="connsiteY0" fmla="*/ 3911600 h 3911600"/>
              <a:gd name="connsiteX1" fmla="*/ 2603500 w 3968750"/>
              <a:gd name="connsiteY1" fmla="*/ 3898900 h 3911600"/>
              <a:gd name="connsiteX2" fmla="*/ 2298700 w 3968750"/>
              <a:gd name="connsiteY2" fmla="*/ 3835400 h 3911600"/>
              <a:gd name="connsiteX3" fmla="*/ 2089150 w 3968750"/>
              <a:gd name="connsiteY3" fmla="*/ 3733800 h 3911600"/>
              <a:gd name="connsiteX4" fmla="*/ 1657350 w 3968750"/>
              <a:gd name="connsiteY4" fmla="*/ 3505200 h 3911600"/>
              <a:gd name="connsiteX5" fmla="*/ 1428750 w 3968750"/>
              <a:gd name="connsiteY5" fmla="*/ 3333750 h 3911600"/>
              <a:gd name="connsiteX6" fmla="*/ 1187450 w 3968750"/>
              <a:gd name="connsiteY6" fmla="*/ 3117850 h 3911600"/>
              <a:gd name="connsiteX7" fmla="*/ 914400 w 3968750"/>
              <a:gd name="connsiteY7" fmla="*/ 2819400 h 3911600"/>
              <a:gd name="connsiteX8" fmla="*/ 692150 w 3968750"/>
              <a:gd name="connsiteY8" fmla="*/ 2546350 h 3911600"/>
              <a:gd name="connsiteX9" fmla="*/ 355600 w 3968750"/>
              <a:gd name="connsiteY9" fmla="*/ 2006600 h 3911600"/>
              <a:gd name="connsiteX10" fmla="*/ 171450 w 3968750"/>
              <a:gd name="connsiteY10" fmla="*/ 1600200 h 3911600"/>
              <a:gd name="connsiteX11" fmla="*/ 31750 w 3968750"/>
              <a:gd name="connsiteY11" fmla="*/ 1238250 h 3911600"/>
              <a:gd name="connsiteX12" fmla="*/ 0 w 3968750"/>
              <a:gd name="connsiteY12" fmla="*/ 1028700 h 3911600"/>
              <a:gd name="connsiteX13" fmla="*/ 6350 w 3968750"/>
              <a:gd name="connsiteY13" fmla="*/ 812800 h 3911600"/>
              <a:gd name="connsiteX14" fmla="*/ 44450 w 3968750"/>
              <a:gd name="connsiteY14" fmla="*/ 628650 h 3911600"/>
              <a:gd name="connsiteX15" fmla="*/ 95250 w 3968750"/>
              <a:gd name="connsiteY15" fmla="*/ 469900 h 3911600"/>
              <a:gd name="connsiteX16" fmla="*/ 190500 w 3968750"/>
              <a:gd name="connsiteY16" fmla="*/ 317500 h 3911600"/>
              <a:gd name="connsiteX17" fmla="*/ 292100 w 3968750"/>
              <a:gd name="connsiteY17" fmla="*/ 228600 h 3911600"/>
              <a:gd name="connsiteX18" fmla="*/ 457200 w 3968750"/>
              <a:gd name="connsiteY18" fmla="*/ 107950 h 3911600"/>
              <a:gd name="connsiteX19" fmla="*/ 584200 w 3968750"/>
              <a:gd name="connsiteY19" fmla="*/ 44450 h 3911600"/>
              <a:gd name="connsiteX20" fmla="*/ 666750 w 3968750"/>
              <a:gd name="connsiteY20" fmla="*/ 19050 h 3911600"/>
              <a:gd name="connsiteX21" fmla="*/ 755650 w 3968750"/>
              <a:gd name="connsiteY21" fmla="*/ 0 h 3911600"/>
              <a:gd name="connsiteX22" fmla="*/ 831850 w 3968750"/>
              <a:gd name="connsiteY22" fmla="*/ 12700 h 3911600"/>
              <a:gd name="connsiteX23" fmla="*/ 908050 w 3968750"/>
              <a:gd name="connsiteY23" fmla="*/ 31750 h 3911600"/>
              <a:gd name="connsiteX24" fmla="*/ 1009650 w 3968750"/>
              <a:gd name="connsiteY24" fmla="*/ 82550 h 3911600"/>
              <a:gd name="connsiteX25" fmla="*/ 1149350 w 3968750"/>
              <a:gd name="connsiteY25" fmla="*/ 196850 h 3911600"/>
              <a:gd name="connsiteX26" fmla="*/ 1282700 w 3968750"/>
              <a:gd name="connsiteY26" fmla="*/ 323850 h 3911600"/>
              <a:gd name="connsiteX27" fmla="*/ 1435100 w 3968750"/>
              <a:gd name="connsiteY27" fmla="*/ 501650 h 3911600"/>
              <a:gd name="connsiteX28" fmla="*/ 1612900 w 3968750"/>
              <a:gd name="connsiteY28" fmla="*/ 692150 h 3911600"/>
              <a:gd name="connsiteX29" fmla="*/ 1790700 w 3968750"/>
              <a:gd name="connsiteY29" fmla="*/ 863600 h 3911600"/>
              <a:gd name="connsiteX30" fmla="*/ 1943100 w 3968750"/>
              <a:gd name="connsiteY30" fmla="*/ 933450 h 3911600"/>
              <a:gd name="connsiteX31" fmla="*/ 2063750 w 3968750"/>
              <a:gd name="connsiteY31" fmla="*/ 965200 h 3911600"/>
              <a:gd name="connsiteX32" fmla="*/ 2330450 w 3968750"/>
              <a:gd name="connsiteY32" fmla="*/ 977900 h 3911600"/>
              <a:gd name="connsiteX33" fmla="*/ 2571750 w 3968750"/>
              <a:gd name="connsiteY33" fmla="*/ 1009650 h 3911600"/>
              <a:gd name="connsiteX34" fmla="*/ 2806700 w 3968750"/>
              <a:gd name="connsiteY34" fmla="*/ 1041400 h 3911600"/>
              <a:gd name="connsiteX35" fmla="*/ 3073400 w 3968750"/>
              <a:gd name="connsiteY35" fmla="*/ 1130300 h 3911600"/>
              <a:gd name="connsiteX36" fmla="*/ 3206750 w 3968750"/>
              <a:gd name="connsiteY36" fmla="*/ 1206500 h 3911600"/>
              <a:gd name="connsiteX37" fmla="*/ 3397250 w 3968750"/>
              <a:gd name="connsiteY37" fmla="*/ 1346200 h 3911600"/>
              <a:gd name="connsiteX38" fmla="*/ 3575050 w 3968750"/>
              <a:gd name="connsiteY38" fmla="*/ 1517650 h 3911600"/>
              <a:gd name="connsiteX39" fmla="*/ 3727450 w 3968750"/>
              <a:gd name="connsiteY39" fmla="*/ 1727200 h 3911600"/>
              <a:gd name="connsiteX40" fmla="*/ 3835400 w 3968750"/>
              <a:gd name="connsiteY40" fmla="*/ 1911350 h 3911600"/>
              <a:gd name="connsiteX41" fmla="*/ 3886200 w 3968750"/>
              <a:gd name="connsiteY41" fmla="*/ 2057400 h 3911600"/>
              <a:gd name="connsiteX42" fmla="*/ 3956050 w 3968750"/>
              <a:gd name="connsiteY42" fmla="*/ 2406650 h 3911600"/>
              <a:gd name="connsiteX43" fmla="*/ 3968750 w 3968750"/>
              <a:gd name="connsiteY43" fmla="*/ 2692400 h 3911600"/>
              <a:gd name="connsiteX44" fmla="*/ 3930650 w 3968750"/>
              <a:gd name="connsiteY44" fmla="*/ 2997200 h 3911600"/>
              <a:gd name="connsiteX45" fmla="*/ 3835400 w 3968750"/>
              <a:gd name="connsiteY45" fmla="*/ 3225800 h 3911600"/>
              <a:gd name="connsiteX46" fmla="*/ 3702050 w 3968750"/>
              <a:gd name="connsiteY46" fmla="*/ 3441700 h 3911600"/>
              <a:gd name="connsiteX47" fmla="*/ 3448050 w 3968750"/>
              <a:gd name="connsiteY47" fmla="*/ 3663950 h 3911600"/>
              <a:gd name="connsiteX48" fmla="*/ 3206750 w 3968750"/>
              <a:gd name="connsiteY48" fmla="*/ 3797300 h 3911600"/>
              <a:gd name="connsiteX49" fmla="*/ 3016250 w 3968750"/>
              <a:gd name="connsiteY49" fmla="*/ 3867150 h 3911600"/>
              <a:gd name="connsiteX50" fmla="*/ 2940050 w 3968750"/>
              <a:gd name="connsiteY50" fmla="*/ 3892550 h 3911600"/>
              <a:gd name="connsiteX51" fmla="*/ 2762250 w 3968750"/>
              <a:gd name="connsiteY51" fmla="*/ 3911600 h 3911600"/>
              <a:gd name="connsiteX0" fmla="*/ 2762250 w 3968750"/>
              <a:gd name="connsiteY0" fmla="*/ 3911600 h 3911600"/>
              <a:gd name="connsiteX1" fmla="*/ 2603500 w 3968750"/>
              <a:gd name="connsiteY1" fmla="*/ 3898900 h 3911600"/>
              <a:gd name="connsiteX2" fmla="*/ 2298700 w 3968750"/>
              <a:gd name="connsiteY2" fmla="*/ 3835400 h 3911600"/>
              <a:gd name="connsiteX3" fmla="*/ 2089150 w 3968750"/>
              <a:gd name="connsiteY3" fmla="*/ 3733800 h 3911600"/>
              <a:gd name="connsiteX4" fmla="*/ 1657350 w 3968750"/>
              <a:gd name="connsiteY4" fmla="*/ 3505200 h 3911600"/>
              <a:gd name="connsiteX5" fmla="*/ 1428750 w 3968750"/>
              <a:gd name="connsiteY5" fmla="*/ 3333750 h 3911600"/>
              <a:gd name="connsiteX6" fmla="*/ 1187450 w 3968750"/>
              <a:gd name="connsiteY6" fmla="*/ 3117850 h 3911600"/>
              <a:gd name="connsiteX7" fmla="*/ 914400 w 3968750"/>
              <a:gd name="connsiteY7" fmla="*/ 2819400 h 3911600"/>
              <a:gd name="connsiteX8" fmla="*/ 692150 w 3968750"/>
              <a:gd name="connsiteY8" fmla="*/ 2546350 h 3911600"/>
              <a:gd name="connsiteX9" fmla="*/ 355600 w 3968750"/>
              <a:gd name="connsiteY9" fmla="*/ 2006600 h 3911600"/>
              <a:gd name="connsiteX10" fmla="*/ 152400 w 3968750"/>
              <a:gd name="connsiteY10" fmla="*/ 1600200 h 3911600"/>
              <a:gd name="connsiteX11" fmla="*/ 31750 w 3968750"/>
              <a:gd name="connsiteY11" fmla="*/ 1238250 h 3911600"/>
              <a:gd name="connsiteX12" fmla="*/ 0 w 3968750"/>
              <a:gd name="connsiteY12" fmla="*/ 1028700 h 3911600"/>
              <a:gd name="connsiteX13" fmla="*/ 6350 w 3968750"/>
              <a:gd name="connsiteY13" fmla="*/ 812800 h 3911600"/>
              <a:gd name="connsiteX14" fmla="*/ 44450 w 3968750"/>
              <a:gd name="connsiteY14" fmla="*/ 628650 h 3911600"/>
              <a:gd name="connsiteX15" fmla="*/ 95250 w 3968750"/>
              <a:gd name="connsiteY15" fmla="*/ 469900 h 3911600"/>
              <a:gd name="connsiteX16" fmla="*/ 190500 w 3968750"/>
              <a:gd name="connsiteY16" fmla="*/ 317500 h 3911600"/>
              <a:gd name="connsiteX17" fmla="*/ 292100 w 3968750"/>
              <a:gd name="connsiteY17" fmla="*/ 228600 h 3911600"/>
              <a:gd name="connsiteX18" fmla="*/ 457200 w 3968750"/>
              <a:gd name="connsiteY18" fmla="*/ 107950 h 3911600"/>
              <a:gd name="connsiteX19" fmla="*/ 584200 w 3968750"/>
              <a:gd name="connsiteY19" fmla="*/ 44450 h 3911600"/>
              <a:gd name="connsiteX20" fmla="*/ 666750 w 3968750"/>
              <a:gd name="connsiteY20" fmla="*/ 19050 h 3911600"/>
              <a:gd name="connsiteX21" fmla="*/ 755650 w 3968750"/>
              <a:gd name="connsiteY21" fmla="*/ 0 h 3911600"/>
              <a:gd name="connsiteX22" fmla="*/ 831850 w 3968750"/>
              <a:gd name="connsiteY22" fmla="*/ 12700 h 3911600"/>
              <a:gd name="connsiteX23" fmla="*/ 908050 w 3968750"/>
              <a:gd name="connsiteY23" fmla="*/ 31750 h 3911600"/>
              <a:gd name="connsiteX24" fmla="*/ 1009650 w 3968750"/>
              <a:gd name="connsiteY24" fmla="*/ 82550 h 3911600"/>
              <a:gd name="connsiteX25" fmla="*/ 1149350 w 3968750"/>
              <a:gd name="connsiteY25" fmla="*/ 196850 h 3911600"/>
              <a:gd name="connsiteX26" fmla="*/ 1282700 w 3968750"/>
              <a:gd name="connsiteY26" fmla="*/ 323850 h 3911600"/>
              <a:gd name="connsiteX27" fmla="*/ 1435100 w 3968750"/>
              <a:gd name="connsiteY27" fmla="*/ 501650 h 3911600"/>
              <a:gd name="connsiteX28" fmla="*/ 1612900 w 3968750"/>
              <a:gd name="connsiteY28" fmla="*/ 692150 h 3911600"/>
              <a:gd name="connsiteX29" fmla="*/ 1790700 w 3968750"/>
              <a:gd name="connsiteY29" fmla="*/ 863600 h 3911600"/>
              <a:gd name="connsiteX30" fmla="*/ 1943100 w 3968750"/>
              <a:gd name="connsiteY30" fmla="*/ 933450 h 3911600"/>
              <a:gd name="connsiteX31" fmla="*/ 2063750 w 3968750"/>
              <a:gd name="connsiteY31" fmla="*/ 965200 h 3911600"/>
              <a:gd name="connsiteX32" fmla="*/ 2330450 w 3968750"/>
              <a:gd name="connsiteY32" fmla="*/ 977900 h 3911600"/>
              <a:gd name="connsiteX33" fmla="*/ 2571750 w 3968750"/>
              <a:gd name="connsiteY33" fmla="*/ 1009650 h 3911600"/>
              <a:gd name="connsiteX34" fmla="*/ 2806700 w 3968750"/>
              <a:gd name="connsiteY34" fmla="*/ 1041400 h 3911600"/>
              <a:gd name="connsiteX35" fmla="*/ 3073400 w 3968750"/>
              <a:gd name="connsiteY35" fmla="*/ 1130300 h 3911600"/>
              <a:gd name="connsiteX36" fmla="*/ 3206750 w 3968750"/>
              <a:gd name="connsiteY36" fmla="*/ 1206500 h 3911600"/>
              <a:gd name="connsiteX37" fmla="*/ 3397250 w 3968750"/>
              <a:gd name="connsiteY37" fmla="*/ 1346200 h 3911600"/>
              <a:gd name="connsiteX38" fmla="*/ 3575050 w 3968750"/>
              <a:gd name="connsiteY38" fmla="*/ 1517650 h 3911600"/>
              <a:gd name="connsiteX39" fmla="*/ 3727450 w 3968750"/>
              <a:gd name="connsiteY39" fmla="*/ 1727200 h 3911600"/>
              <a:gd name="connsiteX40" fmla="*/ 3835400 w 3968750"/>
              <a:gd name="connsiteY40" fmla="*/ 1911350 h 3911600"/>
              <a:gd name="connsiteX41" fmla="*/ 3886200 w 3968750"/>
              <a:gd name="connsiteY41" fmla="*/ 2057400 h 3911600"/>
              <a:gd name="connsiteX42" fmla="*/ 3956050 w 3968750"/>
              <a:gd name="connsiteY42" fmla="*/ 2406650 h 3911600"/>
              <a:gd name="connsiteX43" fmla="*/ 3968750 w 3968750"/>
              <a:gd name="connsiteY43" fmla="*/ 2692400 h 3911600"/>
              <a:gd name="connsiteX44" fmla="*/ 3930650 w 3968750"/>
              <a:gd name="connsiteY44" fmla="*/ 2997200 h 3911600"/>
              <a:gd name="connsiteX45" fmla="*/ 3835400 w 3968750"/>
              <a:gd name="connsiteY45" fmla="*/ 3225800 h 3911600"/>
              <a:gd name="connsiteX46" fmla="*/ 3702050 w 3968750"/>
              <a:gd name="connsiteY46" fmla="*/ 3441700 h 3911600"/>
              <a:gd name="connsiteX47" fmla="*/ 3448050 w 3968750"/>
              <a:gd name="connsiteY47" fmla="*/ 3663950 h 3911600"/>
              <a:gd name="connsiteX48" fmla="*/ 3206750 w 3968750"/>
              <a:gd name="connsiteY48" fmla="*/ 3797300 h 3911600"/>
              <a:gd name="connsiteX49" fmla="*/ 3016250 w 3968750"/>
              <a:gd name="connsiteY49" fmla="*/ 3867150 h 3911600"/>
              <a:gd name="connsiteX50" fmla="*/ 2940050 w 3968750"/>
              <a:gd name="connsiteY50" fmla="*/ 3892550 h 3911600"/>
              <a:gd name="connsiteX51" fmla="*/ 2762250 w 3968750"/>
              <a:gd name="connsiteY51" fmla="*/ 3911600 h 3911600"/>
              <a:gd name="connsiteX0" fmla="*/ 2762250 w 3968750"/>
              <a:gd name="connsiteY0" fmla="*/ 3911600 h 3911600"/>
              <a:gd name="connsiteX1" fmla="*/ 2603500 w 3968750"/>
              <a:gd name="connsiteY1" fmla="*/ 3898900 h 3911600"/>
              <a:gd name="connsiteX2" fmla="*/ 2298700 w 3968750"/>
              <a:gd name="connsiteY2" fmla="*/ 3835400 h 3911600"/>
              <a:gd name="connsiteX3" fmla="*/ 2089150 w 3968750"/>
              <a:gd name="connsiteY3" fmla="*/ 3733800 h 3911600"/>
              <a:gd name="connsiteX4" fmla="*/ 1657350 w 3968750"/>
              <a:gd name="connsiteY4" fmla="*/ 3505200 h 3911600"/>
              <a:gd name="connsiteX5" fmla="*/ 1428750 w 3968750"/>
              <a:gd name="connsiteY5" fmla="*/ 3333750 h 3911600"/>
              <a:gd name="connsiteX6" fmla="*/ 1187450 w 3968750"/>
              <a:gd name="connsiteY6" fmla="*/ 3117850 h 3911600"/>
              <a:gd name="connsiteX7" fmla="*/ 914400 w 3968750"/>
              <a:gd name="connsiteY7" fmla="*/ 2819400 h 3911600"/>
              <a:gd name="connsiteX8" fmla="*/ 692150 w 3968750"/>
              <a:gd name="connsiteY8" fmla="*/ 2546350 h 3911600"/>
              <a:gd name="connsiteX9" fmla="*/ 355600 w 3968750"/>
              <a:gd name="connsiteY9" fmla="*/ 2006600 h 3911600"/>
              <a:gd name="connsiteX10" fmla="*/ 152400 w 3968750"/>
              <a:gd name="connsiteY10" fmla="*/ 1600200 h 3911600"/>
              <a:gd name="connsiteX11" fmla="*/ 31750 w 3968750"/>
              <a:gd name="connsiteY11" fmla="*/ 1238250 h 3911600"/>
              <a:gd name="connsiteX12" fmla="*/ 0 w 3968750"/>
              <a:gd name="connsiteY12" fmla="*/ 1028700 h 3911600"/>
              <a:gd name="connsiteX13" fmla="*/ 6350 w 3968750"/>
              <a:gd name="connsiteY13" fmla="*/ 812800 h 3911600"/>
              <a:gd name="connsiteX14" fmla="*/ 44450 w 3968750"/>
              <a:gd name="connsiteY14" fmla="*/ 628650 h 3911600"/>
              <a:gd name="connsiteX15" fmla="*/ 95250 w 3968750"/>
              <a:gd name="connsiteY15" fmla="*/ 469900 h 3911600"/>
              <a:gd name="connsiteX16" fmla="*/ 190500 w 3968750"/>
              <a:gd name="connsiteY16" fmla="*/ 317500 h 3911600"/>
              <a:gd name="connsiteX17" fmla="*/ 292100 w 3968750"/>
              <a:gd name="connsiteY17" fmla="*/ 228600 h 3911600"/>
              <a:gd name="connsiteX18" fmla="*/ 457200 w 3968750"/>
              <a:gd name="connsiteY18" fmla="*/ 107950 h 3911600"/>
              <a:gd name="connsiteX19" fmla="*/ 584200 w 3968750"/>
              <a:gd name="connsiteY19" fmla="*/ 44450 h 3911600"/>
              <a:gd name="connsiteX20" fmla="*/ 666750 w 3968750"/>
              <a:gd name="connsiteY20" fmla="*/ 19050 h 3911600"/>
              <a:gd name="connsiteX21" fmla="*/ 755650 w 3968750"/>
              <a:gd name="connsiteY21" fmla="*/ 0 h 3911600"/>
              <a:gd name="connsiteX22" fmla="*/ 831850 w 3968750"/>
              <a:gd name="connsiteY22" fmla="*/ 12700 h 3911600"/>
              <a:gd name="connsiteX23" fmla="*/ 908050 w 3968750"/>
              <a:gd name="connsiteY23" fmla="*/ 31750 h 3911600"/>
              <a:gd name="connsiteX24" fmla="*/ 1009650 w 3968750"/>
              <a:gd name="connsiteY24" fmla="*/ 82550 h 3911600"/>
              <a:gd name="connsiteX25" fmla="*/ 1149350 w 3968750"/>
              <a:gd name="connsiteY25" fmla="*/ 196850 h 3911600"/>
              <a:gd name="connsiteX26" fmla="*/ 1282700 w 3968750"/>
              <a:gd name="connsiteY26" fmla="*/ 323850 h 3911600"/>
              <a:gd name="connsiteX27" fmla="*/ 1435100 w 3968750"/>
              <a:gd name="connsiteY27" fmla="*/ 501650 h 3911600"/>
              <a:gd name="connsiteX28" fmla="*/ 1612900 w 3968750"/>
              <a:gd name="connsiteY28" fmla="*/ 692150 h 3911600"/>
              <a:gd name="connsiteX29" fmla="*/ 1790700 w 3968750"/>
              <a:gd name="connsiteY29" fmla="*/ 863600 h 3911600"/>
              <a:gd name="connsiteX30" fmla="*/ 1943100 w 3968750"/>
              <a:gd name="connsiteY30" fmla="*/ 933450 h 3911600"/>
              <a:gd name="connsiteX31" fmla="*/ 2063750 w 3968750"/>
              <a:gd name="connsiteY31" fmla="*/ 965200 h 3911600"/>
              <a:gd name="connsiteX32" fmla="*/ 2330450 w 3968750"/>
              <a:gd name="connsiteY32" fmla="*/ 977900 h 3911600"/>
              <a:gd name="connsiteX33" fmla="*/ 2571750 w 3968750"/>
              <a:gd name="connsiteY33" fmla="*/ 1009650 h 3911600"/>
              <a:gd name="connsiteX34" fmla="*/ 2806700 w 3968750"/>
              <a:gd name="connsiteY34" fmla="*/ 1041400 h 3911600"/>
              <a:gd name="connsiteX35" fmla="*/ 3073400 w 3968750"/>
              <a:gd name="connsiteY35" fmla="*/ 1130300 h 3911600"/>
              <a:gd name="connsiteX36" fmla="*/ 3206750 w 3968750"/>
              <a:gd name="connsiteY36" fmla="*/ 1206500 h 3911600"/>
              <a:gd name="connsiteX37" fmla="*/ 3397250 w 3968750"/>
              <a:gd name="connsiteY37" fmla="*/ 1346200 h 3911600"/>
              <a:gd name="connsiteX38" fmla="*/ 3575050 w 3968750"/>
              <a:gd name="connsiteY38" fmla="*/ 1517650 h 3911600"/>
              <a:gd name="connsiteX39" fmla="*/ 3727450 w 3968750"/>
              <a:gd name="connsiteY39" fmla="*/ 1727200 h 3911600"/>
              <a:gd name="connsiteX40" fmla="*/ 3835400 w 3968750"/>
              <a:gd name="connsiteY40" fmla="*/ 1911350 h 3911600"/>
              <a:gd name="connsiteX41" fmla="*/ 3886200 w 3968750"/>
              <a:gd name="connsiteY41" fmla="*/ 2057400 h 3911600"/>
              <a:gd name="connsiteX42" fmla="*/ 3956050 w 3968750"/>
              <a:gd name="connsiteY42" fmla="*/ 2406650 h 3911600"/>
              <a:gd name="connsiteX43" fmla="*/ 3968750 w 3968750"/>
              <a:gd name="connsiteY43" fmla="*/ 2692400 h 3911600"/>
              <a:gd name="connsiteX44" fmla="*/ 3930650 w 3968750"/>
              <a:gd name="connsiteY44" fmla="*/ 2997200 h 3911600"/>
              <a:gd name="connsiteX45" fmla="*/ 3835400 w 3968750"/>
              <a:gd name="connsiteY45" fmla="*/ 3225800 h 3911600"/>
              <a:gd name="connsiteX46" fmla="*/ 3702050 w 3968750"/>
              <a:gd name="connsiteY46" fmla="*/ 3441700 h 3911600"/>
              <a:gd name="connsiteX47" fmla="*/ 2924175 w 3968750"/>
              <a:gd name="connsiteY47" fmla="*/ 3063875 h 3911600"/>
              <a:gd name="connsiteX48" fmla="*/ 3206750 w 3968750"/>
              <a:gd name="connsiteY48" fmla="*/ 3797300 h 3911600"/>
              <a:gd name="connsiteX49" fmla="*/ 3016250 w 3968750"/>
              <a:gd name="connsiteY49" fmla="*/ 3867150 h 3911600"/>
              <a:gd name="connsiteX50" fmla="*/ 2940050 w 3968750"/>
              <a:gd name="connsiteY50" fmla="*/ 3892550 h 3911600"/>
              <a:gd name="connsiteX51" fmla="*/ 2762250 w 3968750"/>
              <a:gd name="connsiteY51" fmla="*/ 3911600 h 3911600"/>
              <a:gd name="connsiteX0" fmla="*/ 2762250 w 3968750"/>
              <a:gd name="connsiteY0" fmla="*/ 3911600 h 3911600"/>
              <a:gd name="connsiteX1" fmla="*/ 2603500 w 3968750"/>
              <a:gd name="connsiteY1" fmla="*/ 3898900 h 3911600"/>
              <a:gd name="connsiteX2" fmla="*/ 2298700 w 3968750"/>
              <a:gd name="connsiteY2" fmla="*/ 3835400 h 3911600"/>
              <a:gd name="connsiteX3" fmla="*/ 2089150 w 3968750"/>
              <a:gd name="connsiteY3" fmla="*/ 3733800 h 3911600"/>
              <a:gd name="connsiteX4" fmla="*/ 1657350 w 3968750"/>
              <a:gd name="connsiteY4" fmla="*/ 3505200 h 3911600"/>
              <a:gd name="connsiteX5" fmla="*/ 1428750 w 3968750"/>
              <a:gd name="connsiteY5" fmla="*/ 3333750 h 3911600"/>
              <a:gd name="connsiteX6" fmla="*/ 1187450 w 3968750"/>
              <a:gd name="connsiteY6" fmla="*/ 3117850 h 3911600"/>
              <a:gd name="connsiteX7" fmla="*/ 914400 w 3968750"/>
              <a:gd name="connsiteY7" fmla="*/ 2819400 h 3911600"/>
              <a:gd name="connsiteX8" fmla="*/ 692150 w 3968750"/>
              <a:gd name="connsiteY8" fmla="*/ 2546350 h 3911600"/>
              <a:gd name="connsiteX9" fmla="*/ 355600 w 3968750"/>
              <a:gd name="connsiteY9" fmla="*/ 2006600 h 3911600"/>
              <a:gd name="connsiteX10" fmla="*/ 152400 w 3968750"/>
              <a:gd name="connsiteY10" fmla="*/ 1600200 h 3911600"/>
              <a:gd name="connsiteX11" fmla="*/ 31750 w 3968750"/>
              <a:gd name="connsiteY11" fmla="*/ 1238250 h 3911600"/>
              <a:gd name="connsiteX12" fmla="*/ 0 w 3968750"/>
              <a:gd name="connsiteY12" fmla="*/ 1028700 h 3911600"/>
              <a:gd name="connsiteX13" fmla="*/ 6350 w 3968750"/>
              <a:gd name="connsiteY13" fmla="*/ 812800 h 3911600"/>
              <a:gd name="connsiteX14" fmla="*/ 44450 w 3968750"/>
              <a:gd name="connsiteY14" fmla="*/ 628650 h 3911600"/>
              <a:gd name="connsiteX15" fmla="*/ 95250 w 3968750"/>
              <a:gd name="connsiteY15" fmla="*/ 469900 h 3911600"/>
              <a:gd name="connsiteX16" fmla="*/ 190500 w 3968750"/>
              <a:gd name="connsiteY16" fmla="*/ 317500 h 3911600"/>
              <a:gd name="connsiteX17" fmla="*/ 292100 w 3968750"/>
              <a:gd name="connsiteY17" fmla="*/ 228600 h 3911600"/>
              <a:gd name="connsiteX18" fmla="*/ 457200 w 3968750"/>
              <a:gd name="connsiteY18" fmla="*/ 107950 h 3911600"/>
              <a:gd name="connsiteX19" fmla="*/ 584200 w 3968750"/>
              <a:gd name="connsiteY19" fmla="*/ 44450 h 3911600"/>
              <a:gd name="connsiteX20" fmla="*/ 666750 w 3968750"/>
              <a:gd name="connsiteY20" fmla="*/ 19050 h 3911600"/>
              <a:gd name="connsiteX21" fmla="*/ 755650 w 3968750"/>
              <a:gd name="connsiteY21" fmla="*/ 0 h 3911600"/>
              <a:gd name="connsiteX22" fmla="*/ 831850 w 3968750"/>
              <a:gd name="connsiteY22" fmla="*/ 12700 h 3911600"/>
              <a:gd name="connsiteX23" fmla="*/ 908050 w 3968750"/>
              <a:gd name="connsiteY23" fmla="*/ 31750 h 3911600"/>
              <a:gd name="connsiteX24" fmla="*/ 1009650 w 3968750"/>
              <a:gd name="connsiteY24" fmla="*/ 82550 h 3911600"/>
              <a:gd name="connsiteX25" fmla="*/ 1149350 w 3968750"/>
              <a:gd name="connsiteY25" fmla="*/ 196850 h 3911600"/>
              <a:gd name="connsiteX26" fmla="*/ 1282700 w 3968750"/>
              <a:gd name="connsiteY26" fmla="*/ 323850 h 3911600"/>
              <a:gd name="connsiteX27" fmla="*/ 1435100 w 3968750"/>
              <a:gd name="connsiteY27" fmla="*/ 501650 h 3911600"/>
              <a:gd name="connsiteX28" fmla="*/ 1612900 w 3968750"/>
              <a:gd name="connsiteY28" fmla="*/ 692150 h 3911600"/>
              <a:gd name="connsiteX29" fmla="*/ 1790700 w 3968750"/>
              <a:gd name="connsiteY29" fmla="*/ 863600 h 3911600"/>
              <a:gd name="connsiteX30" fmla="*/ 1943100 w 3968750"/>
              <a:gd name="connsiteY30" fmla="*/ 933450 h 3911600"/>
              <a:gd name="connsiteX31" fmla="*/ 2063750 w 3968750"/>
              <a:gd name="connsiteY31" fmla="*/ 965200 h 3911600"/>
              <a:gd name="connsiteX32" fmla="*/ 2330450 w 3968750"/>
              <a:gd name="connsiteY32" fmla="*/ 977900 h 3911600"/>
              <a:gd name="connsiteX33" fmla="*/ 2571750 w 3968750"/>
              <a:gd name="connsiteY33" fmla="*/ 1009650 h 3911600"/>
              <a:gd name="connsiteX34" fmla="*/ 2806700 w 3968750"/>
              <a:gd name="connsiteY34" fmla="*/ 1041400 h 3911600"/>
              <a:gd name="connsiteX35" fmla="*/ 3073400 w 3968750"/>
              <a:gd name="connsiteY35" fmla="*/ 1130300 h 3911600"/>
              <a:gd name="connsiteX36" fmla="*/ 3206750 w 3968750"/>
              <a:gd name="connsiteY36" fmla="*/ 1206500 h 3911600"/>
              <a:gd name="connsiteX37" fmla="*/ 3397250 w 3968750"/>
              <a:gd name="connsiteY37" fmla="*/ 1346200 h 3911600"/>
              <a:gd name="connsiteX38" fmla="*/ 3575050 w 3968750"/>
              <a:gd name="connsiteY38" fmla="*/ 1517650 h 3911600"/>
              <a:gd name="connsiteX39" fmla="*/ 3727450 w 3968750"/>
              <a:gd name="connsiteY39" fmla="*/ 1727200 h 3911600"/>
              <a:gd name="connsiteX40" fmla="*/ 3835400 w 3968750"/>
              <a:gd name="connsiteY40" fmla="*/ 1911350 h 3911600"/>
              <a:gd name="connsiteX41" fmla="*/ 3886200 w 3968750"/>
              <a:gd name="connsiteY41" fmla="*/ 2057400 h 3911600"/>
              <a:gd name="connsiteX42" fmla="*/ 3956050 w 3968750"/>
              <a:gd name="connsiteY42" fmla="*/ 2406650 h 3911600"/>
              <a:gd name="connsiteX43" fmla="*/ 3968750 w 3968750"/>
              <a:gd name="connsiteY43" fmla="*/ 2692400 h 3911600"/>
              <a:gd name="connsiteX44" fmla="*/ 3930650 w 3968750"/>
              <a:gd name="connsiteY44" fmla="*/ 2997200 h 3911600"/>
              <a:gd name="connsiteX45" fmla="*/ 3835400 w 3968750"/>
              <a:gd name="connsiteY45" fmla="*/ 3225800 h 3911600"/>
              <a:gd name="connsiteX46" fmla="*/ 3844925 w 3968750"/>
              <a:gd name="connsiteY46" fmla="*/ 2155825 h 3911600"/>
              <a:gd name="connsiteX47" fmla="*/ 2924175 w 3968750"/>
              <a:gd name="connsiteY47" fmla="*/ 3063875 h 3911600"/>
              <a:gd name="connsiteX48" fmla="*/ 3206750 w 3968750"/>
              <a:gd name="connsiteY48" fmla="*/ 3797300 h 3911600"/>
              <a:gd name="connsiteX49" fmla="*/ 3016250 w 3968750"/>
              <a:gd name="connsiteY49" fmla="*/ 3867150 h 3911600"/>
              <a:gd name="connsiteX50" fmla="*/ 2940050 w 3968750"/>
              <a:gd name="connsiteY50" fmla="*/ 3892550 h 3911600"/>
              <a:gd name="connsiteX51" fmla="*/ 2762250 w 3968750"/>
              <a:gd name="connsiteY51" fmla="*/ 3911600 h 3911600"/>
              <a:gd name="connsiteX0" fmla="*/ 2762250 w 3968750"/>
              <a:gd name="connsiteY0" fmla="*/ 3911600 h 3911600"/>
              <a:gd name="connsiteX1" fmla="*/ 2603500 w 3968750"/>
              <a:gd name="connsiteY1" fmla="*/ 3898900 h 3911600"/>
              <a:gd name="connsiteX2" fmla="*/ 2298700 w 3968750"/>
              <a:gd name="connsiteY2" fmla="*/ 3835400 h 3911600"/>
              <a:gd name="connsiteX3" fmla="*/ 2089150 w 3968750"/>
              <a:gd name="connsiteY3" fmla="*/ 3733800 h 3911600"/>
              <a:gd name="connsiteX4" fmla="*/ 1657350 w 3968750"/>
              <a:gd name="connsiteY4" fmla="*/ 3505200 h 3911600"/>
              <a:gd name="connsiteX5" fmla="*/ 1428750 w 3968750"/>
              <a:gd name="connsiteY5" fmla="*/ 3333750 h 3911600"/>
              <a:gd name="connsiteX6" fmla="*/ 1187450 w 3968750"/>
              <a:gd name="connsiteY6" fmla="*/ 3117850 h 3911600"/>
              <a:gd name="connsiteX7" fmla="*/ 914400 w 3968750"/>
              <a:gd name="connsiteY7" fmla="*/ 2819400 h 3911600"/>
              <a:gd name="connsiteX8" fmla="*/ 692150 w 3968750"/>
              <a:gd name="connsiteY8" fmla="*/ 2546350 h 3911600"/>
              <a:gd name="connsiteX9" fmla="*/ 355600 w 3968750"/>
              <a:gd name="connsiteY9" fmla="*/ 2006600 h 3911600"/>
              <a:gd name="connsiteX10" fmla="*/ 152400 w 3968750"/>
              <a:gd name="connsiteY10" fmla="*/ 1600200 h 3911600"/>
              <a:gd name="connsiteX11" fmla="*/ 31750 w 3968750"/>
              <a:gd name="connsiteY11" fmla="*/ 1238250 h 3911600"/>
              <a:gd name="connsiteX12" fmla="*/ 0 w 3968750"/>
              <a:gd name="connsiteY12" fmla="*/ 1028700 h 3911600"/>
              <a:gd name="connsiteX13" fmla="*/ 6350 w 3968750"/>
              <a:gd name="connsiteY13" fmla="*/ 812800 h 3911600"/>
              <a:gd name="connsiteX14" fmla="*/ 44450 w 3968750"/>
              <a:gd name="connsiteY14" fmla="*/ 628650 h 3911600"/>
              <a:gd name="connsiteX15" fmla="*/ 95250 w 3968750"/>
              <a:gd name="connsiteY15" fmla="*/ 469900 h 3911600"/>
              <a:gd name="connsiteX16" fmla="*/ 190500 w 3968750"/>
              <a:gd name="connsiteY16" fmla="*/ 317500 h 3911600"/>
              <a:gd name="connsiteX17" fmla="*/ 292100 w 3968750"/>
              <a:gd name="connsiteY17" fmla="*/ 228600 h 3911600"/>
              <a:gd name="connsiteX18" fmla="*/ 457200 w 3968750"/>
              <a:gd name="connsiteY18" fmla="*/ 107950 h 3911600"/>
              <a:gd name="connsiteX19" fmla="*/ 584200 w 3968750"/>
              <a:gd name="connsiteY19" fmla="*/ 44450 h 3911600"/>
              <a:gd name="connsiteX20" fmla="*/ 666750 w 3968750"/>
              <a:gd name="connsiteY20" fmla="*/ 19050 h 3911600"/>
              <a:gd name="connsiteX21" fmla="*/ 755650 w 3968750"/>
              <a:gd name="connsiteY21" fmla="*/ 0 h 3911600"/>
              <a:gd name="connsiteX22" fmla="*/ 831850 w 3968750"/>
              <a:gd name="connsiteY22" fmla="*/ 12700 h 3911600"/>
              <a:gd name="connsiteX23" fmla="*/ 908050 w 3968750"/>
              <a:gd name="connsiteY23" fmla="*/ 31750 h 3911600"/>
              <a:gd name="connsiteX24" fmla="*/ 1009650 w 3968750"/>
              <a:gd name="connsiteY24" fmla="*/ 82550 h 3911600"/>
              <a:gd name="connsiteX25" fmla="*/ 1149350 w 3968750"/>
              <a:gd name="connsiteY25" fmla="*/ 196850 h 3911600"/>
              <a:gd name="connsiteX26" fmla="*/ 1282700 w 3968750"/>
              <a:gd name="connsiteY26" fmla="*/ 323850 h 3911600"/>
              <a:gd name="connsiteX27" fmla="*/ 1435100 w 3968750"/>
              <a:gd name="connsiteY27" fmla="*/ 501650 h 3911600"/>
              <a:gd name="connsiteX28" fmla="*/ 1612900 w 3968750"/>
              <a:gd name="connsiteY28" fmla="*/ 692150 h 3911600"/>
              <a:gd name="connsiteX29" fmla="*/ 1790700 w 3968750"/>
              <a:gd name="connsiteY29" fmla="*/ 863600 h 3911600"/>
              <a:gd name="connsiteX30" fmla="*/ 1943100 w 3968750"/>
              <a:gd name="connsiteY30" fmla="*/ 933450 h 3911600"/>
              <a:gd name="connsiteX31" fmla="*/ 2063750 w 3968750"/>
              <a:gd name="connsiteY31" fmla="*/ 965200 h 3911600"/>
              <a:gd name="connsiteX32" fmla="*/ 2330450 w 3968750"/>
              <a:gd name="connsiteY32" fmla="*/ 977900 h 3911600"/>
              <a:gd name="connsiteX33" fmla="*/ 2571750 w 3968750"/>
              <a:gd name="connsiteY33" fmla="*/ 1009650 h 3911600"/>
              <a:gd name="connsiteX34" fmla="*/ 2806700 w 3968750"/>
              <a:gd name="connsiteY34" fmla="*/ 1041400 h 3911600"/>
              <a:gd name="connsiteX35" fmla="*/ 3073400 w 3968750"/>
              <a:gd name="connsiteY35" fmla="*/ 1130300 h 3911600"/>
              <a:gd name="connsiteX36" fmla="*/ 3206750 w 3968750"/>
              <a:gd name="connsiteY36" fmla="*/ 1206500 h 3911600"/>
              <a:gd name="connsiteX37" fmla="*/ 3397250 w 3968750"/>
              <a:gd name="connsiteY37" fmla="*/ 1346200 h 3911600"/>
              <a:gd name="connsiteX38" fmla="*/ 3575050 w 3968750"/>
              <a:gd name="connsiteY38" fmla="*/ 1517650 h 3911600"/>
              <a:gd name="connsiteX39" fmla="*/ 3727450 w 3968750"/>
              <a:gd name="connsiteY39" fmla="*/ 1727200 h 3911600"/>
              <a:gd name="connsiteX40" fmla="*/ 3835400 w 3968750"/>
              <a:gd name="connsiteY40" fmla="*/ 1911350 h 3911600"/>
              <a:gd name="connsiteX41" fmla="*/ 3886200 w 3968750"/>
              <a:gd name="connsiteY41" fmla="*/ 2057400 h 3911600"/>
              <a:gd name="connsiteX42" fmla="*/ 3968750 w 3968750"/>
              <a:gd name="connsiteY42" fmla="*/ 2692400 h 3911600"/>
              <a:gd name="connsiteX43" fmla="*/ 3930650 w 3968750"/>
              <a:gd name="connsiteY43" fmla="*/ 2997200 h 3911600"/>
              <a:gd name="connsiteX44" fmla="*/ 3835400 w 3968750"/>
              <a:gd name="connsiteY44" fmla="*/ 3225800 h 3911600"/>
              <a:gd name="connsiteX45" fmla="*/ 3844925 w 3968750"/>
              <a:gd name="connsiteY45" fmla="*/ 2155825 h 3911600"/>
              <a:gd name="connsiteX46" fmla="*/ 2924175 w 3968750"/>
              <a:gd name="connsiteY46" fmla="*/ 3063875 h 3911600"/>
              <a:gd name="connsiteX47" fmla="*/ 3206750 w 3968750"/>
              <a:gd name="connsiteY47" fmla="*/ 3797300 h 3911600"/>
              <a:gd name="connsiteX48" fmla="*/ 3016250 w 3968750"/>
              <a:gd name="connsiteY48" fmla="*/ 3867150 h 3911600"/>
              <a:gd name="connsiteX49" fmla="*/ 2940050 w 3968750"/>
              <a:gd name="connsiteY49" fmla="*/ 3892550 h 3911600"/>
              <a:gd name="connsiteX50" fmla="*/ 2762250 w 3968750"/>
              <a:gd name="connsiteY50" fmla="*/ 3911600 h 3911600"/>
              <a:gd name="connsiteX0" fmla="*/ 2762250 w 3930650"/>
              <a:gd name="connsiteY0" fmla="*/ 3911600 h 3911600"/>
              <a:gd name="connsiteX1" fmla="*/ 2603500 w 3930650"/>
              <a:gd name="connsiteY1" fmla="*/ 3898900 h 3911600"/>
              <a:gd name="connsiteX2" fmla="*/ 2298700 w 3930650"/>
              <a:gd name="connsiteY2" fmla="*/ 3835400 h 3911600"/>
              <a:gd name="connsiteX3" fmla="*/ 2089150 w 3930650"/>
              <a:gd name="connsiteY3" fmla="*/ 3733800 h 3911600"/>
              <a:gd name="connsiteX4" fmla="*/ 1657350 w 3930650"/>
              <a:gd name="connsiteY4" fmla="*/ 3505200 h 3911600"/>
              <a:gd name="connsiteX5" fmla="*/ 1428750 w 3930650"/>
              <a:gd name="connsiteY5" fmla="*/ 3333750 h 3911600"/>
              <a:gd name="connsiteX6" fmla="*/ 1187450 w 3930650"/>
              <a:gd name="connsiteY6" fmla="*/ 3117850 h 3911600"/>
              <a:gd name="connsiteX7" fmla="*/ 914400 w 3930650"/>
              <a:gd name="connsiteY7" fmla="*/ 2819400 h 3911600"/>
              <a:gd name="connsiteX8" fmla="*/ 692150 w 3930650"/>
              <a:gd name="connsiteY8" fmla="*/ 2546350 h 3911600"/>
              <a:gd name="connsiteX9" fmla="*/ 355600 w 3930650"/>
              <a:gd name="connsiteY9" fmla="*/ 2006600 h 3911600"/>
              <a:gd name="connsiteX10" fmla="*/ 152400 w 3930650"/>
              <a:gd name="connsiteY10" fmla="*/ 1600200 h 3911600"/>
              <a:gd name="connsiteX11" fmla="*/ 31750 w 3930650"/>
              <a:gd name="connsiteY11" fmla="*/ 1238250 h 3911600"/>
              <a:gd name="connsiteX12" fmla="*/ 0 w 3930650"/>
              <a:gd name="connsiteY12" fmla="*/ 1028700 h 3911600"/>
              <a:gd name="connsiteX13" fmla="*/ 6350 w 3930650"/>
              <a:gd name="connsiteY13" fmla="*/ 812800 h 3911600"/>
              <a:gd name="connsiteX14" fmla="*/ 44450 w 3930650"/>
              <a:gd name="connsiteY14" fmla="*/ 628650 h 3911600"/>
              <a:gd name="connsiteX15" fmla="*/ 95250 w 3930650"/>
              <a:gd name="connsiteY15" fmla="*/ 469900 h 3911600"/>
              <a:gd name="connsiteX16" fmla="*/ 190500 w 3930650"/>
              <a:gd name="connsiteY16" fmla="*/ 317500 h 3911600"/>
              <a:gd name="connsiteX17" fmla="*/ 292100 w 3930650"/>
              <a:gd name="connsiteY17" fmla="*/ 228600 h 3911600"/>
              <a:gd name="connsiteX18" fmla="*/ 457200 w 3930650"/>
              <a:gd name="connsiteY18" fmla="*/ 107950 h 3911600"/>
              <a:gd name="connsiteX19" fmla="*/ 584200 w 3930650"/>
              <a:gd name="connsiteY19" fmla="*/ 44450 h 3911600"/>
              <a:gd name="connsiteX20" fmla="*/ 666750 w 3930650"/>
              <a:gd name="connsiteY20" fmla="*/ 19050 h 3911600"/>
              <a:gd name="connsiteX21" fmla="*/ 755650 w 3930650"/>
              <a:gd name="connsiteY21" fmla="*/ 0 h 3911600"/>
              <a:gd name="connsiteX22" fmla="*/ 831850 w 3930650"/>
              <a:gd name="connsiteY22" fmla="*/ 12700 h 3911600"/>
              <a:gd name="connsiteX23" fmla="*/ 908050 w 3930650"/>
              <a:gd name="connsiteY23" fmla="*/ 31750 h 3911600"/>
              <a:gd name="connsiteX24" fmla="*/ 1009650 w 3930650"/>
              <a:gd name="connsiteY24" fmla="*/ 82550 h 3911600"/>
              <a:gd name="connsiteX25" fmla="*/ 1149350 w 3930650"/>
              <a:gd name="connsiteY25" fmla="*/ 196850 h 3911600"/>
              <a:gd name="connsiteX26" fmla="*/ 1282700 w 3930650"/>
              <a:gd name="connsiteY26" fmla="*/ 323850 h 3911600"/>
              <a:gd name="connsiteX27" fmla="*/ 1435100 w 3930650"/>
              <a:gd name="connsiteY27" fmla="*/ 501650 h 3911600"/>
              <a:gd name="connsiteX28" fmla="*/ 1612900 w 3930650"/>
              <a:gd name="connsiteY28" fmla="*/ 692150 h 3911600"/>
              <a:gd name="connsiteX29" fmla="*/ 1790700 w 3930650"/>
              <a:gd name="connsiteY29" fmla="*/ 863600 h 3911600"/>
              <a:gd name="connsiteX30" fmla="*/ 1943100 w 3930650"/>
              <a:gd name="connsiteY30" fmla="*/ 933450 h 3911600"/>
              <a:gd name="connsiteX31" fmla="*/ 2063750 w 3930650"/>
              <a:gd name="connsiteY31" fmla="*/ 965200 h 3911600"/>
              <a:gd name="connsiteX32" fmla="*/ 2330450 w 3930650"/>
              <a:gd name="connsiteY32" fmla="*/ 977900 h 3911600"/>
              <a:gd name="connsiteX33" fmla="*/ 2571750 w 3930650"/>
              <a:gd name="connsiteY33" fmla="*/ 1009650 h 3911600"/>
              <a:gd name="connsiteX34" fmla="*/ 2806700 w 3930650"/>
              <a:gd name="connsiteY34" fmla="*/ 1041400 h 3911600"/>
              <a:gd name="connsiteX35" fmla="*/ 3073400 w 3930650"/>
              <a:gd name="connsiteY35" fmla="*/ 1130300 h 3911600"/>
              <a:gd name="connsiteX36" fmla="*/ 3206750 w 3930650"/>
              <a:gd name="connsiteY36" fmla="*/ 1206500 h 3911600"/>
              <a:gd name="connsiteX37" fmla="*/ 3397250 w 3930650"/>
              <a:gd name="connsiteY37" fmla="*/ 1346200 h 3911600"/>
              <a:gd name="connsiteX38" fmla="*/ 3575050 w 3930650"/>
              <a:gd name="connsiteY38" fmla="*/ 1517650 h 3911600"/>
              <a:gd name="connsiteX39" fmla="*/ 3727450 w 3930650"/>
              <a:gd name="connsiteY39" fmla="*/ 1727200 h 3911600"/>
              <a:gd name="connsiteX40" fmla="*/ 3835400 w 3930650"/>
              <a:gd name="connsiteY40" fmla="*/ 1911350 h 3911600"/>
              <a:gd name="connsiteX41" fmla="*/ 3886200 w 3930650"/>
              <a:gd name="connsiteY41" fmla="*/ 2057400 h 3911600"/>
              <a:gd name="connsiteX42" fmla="*/ 3930650 w 3930650"/>
              <a:gd name="connsiteY42" fmla="*/ 2997200 h 3911600"/>
              <a:gd name="connsiteX43" fmla="*/ 3835400 w 3930650"/>
              <a:gd name="connsiteY43" fmla="*/ 3225800 h 3911600"/>
              <a:gd name="connsiteX44" fmla="*/ 3844925 w 3930650"/>
              <a:gd name="connsiteY44" fmla="*/ 2155825 h 3911600"/>
              <a:gd name="connsiteX45" fmla="*/ 2924175 w 3930650"/>
              <a:gd name="connsiteY45" fmla="*/ 3063875 h 3911600"/>
              <a:gd name="connsiteX46" fmla="*/ 3206750 w 3930650"/>
              <a:gd name="connsiteY46" fmla="*/ 3797300 h 3911600"/>
              <a:gd name="connsiteX47" fmla="*/ 3016250 w 3930650"/>
              <a:gd name="connsiteY47" fmla="*/ 3867150 h 3911600"/>
              <a:gd name="connsiteX48" fmla="*/ 2940050 w 3930650"/>
              <a:gd name="connsiteY48" fmla="*/ 3892550 h 3911600"/>
              <a:gd name="connsiteX49" fmla="*/ 2762250 w 3930650"/>
              <a:gd name="connsiteY49" fmla="*/ 3911600 h 3911600"/>
              <a:gd name="connsiteX0" fmla="*/ 2762250 w 3886200"/>
              <a:gd name="connsiteY0" fmla="*/ 3911600 h 3911600"/>
              <a:gd name="connsiteX1" fmla="*/ 2603500 w 3886200"/>
              <a:gd name="connsiteY1" fmla="*/ 3898900 h 3911600"/>
              <a:gd name="connsiteX2" fmla="*/ 2298700 w 3886200"/>
              <a:gd name="connsiteY2" fmla="*/ 3835400 h 3911600"/>
              <a:gd name="connsiteX3" fmla="*/ 2089150 w 3886200"/>
              <a:gd name="connsiteY3" fmla="*/ 3733800 h 3911600"/>
              <a:gd name="connsiteX4" fmla="*/ 1657350 w 3886200"/>
              <a:gd name="connsiteY4" fmla="*/ 3505200 h 3911600"/>
              <a:gd name="connsiteX5" fmla="*/ 1428750 w 3886200"/>
              <a:gd name="connsiteY5" fmla="*/ 3333750 h 3911600"/>
              <a:gd name="connsiteX6" fmla="*/ 1187450 w 3886200"/>
              <a:gd name="connsiteY6" fmla="*/ 3117850 h 3911600"/>
              <a:gd name="connsiteX7" fmla="*/ 914400 w 3886200"/>
              <a:gd name="connsiteY7" fmla="*/ 2819400 h 3911600"/>
              <a:gd name="connsiteX8" fmla="*/ 692150 w 3886200"/>
              <a:gd name="connsiteY8" fmla="*/ 2546350 h 3911600"/>
              <a:gd name="connsiteX9" fmla="*/ 355600 w 3886200"/>
              <a:gd name="connsiteY9" fmla="*/ 2006600 h 3911600"/>
              <a:gd name="connsiteX10" fmla="*/ 152400 w 3886200"/>
              <a:gd name="connsiteY10" fmla="*/ 1600200 h 3911600"/>
              <a:gd name="connsiteX11" fmla="*/ 31750 w 3886200"/>
              <a:gd name="connsiteY11" fmla="*/ 1238250 h 3911600"/>
              <a:gd name="connsiteX12" fmla="*/ 0 w 3886200"/>
              <a:gd name="connsiteY12" fmla="*/ 1028700 h 3911600"/>
              <a:gd name="connsiteX13" fmla="*/ 6350 w 3886200"/>
              <a:gd name="connsiteY13" fmla="*/ 812800 h 3911600"/>
              <a:gd name="connsiteX14" fmla="*/ 44450 w 3886200"/>
              <a:gd name="connsiteY14" fmla="*/ 628650 h 3911600"/>
              <a:gd name="connsiteX15" fmla="*/ 95250 w 3886200"/>
              <a:gd name="connsiteY15" fmla="*/ 469900 h 3911600"/>
              <a:gd name="connsiteX16" fmla="*/ 190500 w 3886200"/>
              <a:gd name="connsiteY16" fmla="*/ 317500 h 3911600"/>
              <a:gd name="connsiteX17" fmla="*/ 292100 w 3886200"/>
              <a:gd name="connsiteY17" fmla="*/ 228600 h 3911600"/>
              <a:gd name="connsiteX18" fmla="*/ 457200 w 3886200"/>
              <a:gd name="connsiteY18" fmla="*/ 107950 h 3911600"/>
              <a:gd name="connsiteX19" fmla="*/ 584200 w 3886200"/>
              <a:gd name="connsiteY19" fmla="*/ 44450 h 3911600"/>
              <a:gd name="connsiteX20" fmla="*/ 666750 w 3886200"/>
              <a:gd name="connsiteY20" fmla="*/ 19050 h 3911600"/>
              <a:gd name="connsiteX21" fmla="*/ 755650 w 3886200"/>
              <a:gd name="connsiteY21" fmla="*/ 0 h 3911600"/>
              <a:gd name="connsiteX22" fmla="*/ 831850 w 3886200"/>
              <a:gd name="connsiteY22" fmla="*/ 12700 h 3911600"/>
              <a:gd name="connsiteX23" fmla="*/ 908050 w 3886200"/>
              <a:gd name="connsiteY23" fmla="*/ 31750 h 3911600"/>
              <a:gd name="connsiteX24" fmla="*/ 1009650 w 3886200"/>
              <a:gd name="connsiteY24" fmla="*/ 82550 h 3911600"/>
              <a:gd name="connsiteX25" fmla="*/ 1149350 w 3886200"/>
              <a:gd name="connsiteY25" fmla="*/ 196850 h 3911600"/>
              <a:gd name="connsiteX26" fmla="*/ 1282700 w 3886200"/>
              <a:gd name="connsiteY26" fmla="*/ 323850 h 3911600"/>
              <a:gd name="connsiteX27" fmla="*/ 1435100 w 3886200"/>
              <a:gd name="connsiteY27" fmla="*/ 501650 h 3911600"/>
              <a:gd name="connsiteX28" fmla="*/ 1612900 w 3886200"/>
              <a:gd name="connsiteY28" fmla="*/ 692150 h 3911600"/>
              <a:gd name="connsiteX29" fmla="*/ 1790700 w 3886200"/>
              <a:gd name="connsiteY29" fmla="*/ 863600 h 3911600"/>
              <a:gd name="connsiteX30" fmla="*/ 1943100 w 3886200"/>
              <a:gd name="connsiteY30" fmla="*/ 933450 h 3911600"/>
              <a:gd name="connsiteX31" fmla="*/ 2063750 w 3886200"/>
              <a:gd name="connsiteY31" fmla="*/ 965200 h 3911600"/>
              <a:gd name="connsiteX32" fmla="*/ 2330450 w 3886200"/>
              <a:gd name="connsiteY32" fmla="*/ 977900 h 3911600"/>
              <a:gd name="connsiteX33" fmla="*/ 2571750 w 3886200"/>
              <a:gd name="connsiteY33" fmla="*/ 1009650 h 3911600"/>
              <a:gd name="connsiteX34" fmla="*/ 2806700 w 3886200"/>
              <a:gd name="connsiteY34" fmla="*/ 1041400 h 3911600"/>
              <a:gd name="connsiteX35" fmla="*/ 3073400 w 3886200"/>
              <a:gd name="connsiteY35" fmla="*/ 1130300 h 3911600"/>
              <a:gd name="connsiteX36" fmla="*/ 3206750 w 3886200"/>
              <a:gd name="connsiteY36" fmla="*/ 1206500 h 3911600"/>
              <a:gd name="connsiteX37" fmla="*/ 3397250 w 3886200"/>
              <a:gd name="connsiteY37" fmla="*/ 1346200 h 3911600"/>
              <a:gd name="connsiteX38" fmla="*/ 3575050 w 3886200"/>
              <a:gd name="connsiteY38" fmla="*/ 1517650 h 3911600"/>
              <a:gd name="connsiteX39" fmla="*/ 3727450 w 3886200"/>
              <a:gd name="connsiteY39" fmla="*/ 1727200 h 3911600"/>
              <a:gd name="connsiteX40" fmla="*/ 3835400 w 3886200"/>
              <a:gd name="connsiteY40" fmla="*/ 1911350 h 3911600"/>
              <a:gd name="connsiteX41" fmla="*/ 3886200 w 3886200"/>
              <a:gd name="connsiteY41" fmla="*/ 2057400 h 3911600"/>
              <a:gd name="connsiteX42" fmla="*/ 3835400 w 3886200"/>
              <a:gd name="connsiteY42" fmla="*/ 3225800 h 3911600"/>
              <a:gd name="connsiteX43" fmla="*/ 3844925 w 3886200"/>
              <a:gd name="connsiteY43" fmla="*/ 2155825 h 3911600"/>
              <a:gd name="connsiteX44" fmla="*/ 2924175 w 3886200"/>
              <a:gd name="connsiteY44" fmla="*/ 3063875 h 3911600"/>
              <a:gd name="connsiteX45" fmla="*/ 3206750 w 3886200"/>
              <a:gd name="connsiteY45" fmla="*/ 3797300 h 3911600"/>
              <a:gd name="connsiteX46" fmla="*/ 3016250 w 3886200"/>
              <a:gd name="connsiteY46" fmla="*/ 3867150 h 3911600"/>
              <a:gd name="connsiteX47" fmla="*/ 2940050 w 3886200"/>
              <a:gd name="connsiteY47" fmla="*/ 3892550 h 3911600"/>
              <a:gd name="connsiteX48" fmla="*/ 2762250 w 3886200"/>
              <a:gd name="connsiteY48" fmla="*/ 3911600 h 3911600"/>
              <a:gd name="connsiteX0" fmla="*/ 2762250 w 3886200"/>
              <a:gd name="connsiteY0" fmla="*/ 3911600 h 3911600"/>
              <a:gd name="connsiteX1" fmla="*/ 2603500 w 3886200"/>
              <a:gd name="connsiteY1" fmla="*/ 3898900 h 3911600"/>
              <a:gd name="connsiteX2" fmla="*/ 2298700 w 3886200"/>
              <a:gd name="connsiteY2" fmla="*/ 3835400 h 3911600"/>
              <a:gd name="connsiteX3" fmla="*/ 2089150 w 3886200"/>
              <a:gd name="connsiteY3" fmla="*/ 3733800 h 3911600"/>
              <a:gd name="connsiteX4" fmla="*/ 1657350 w 3886200"/>
              <a:gd name="connsiteY4" fmla="*/ 3505200 h 3911600"/>
              <a:gd name="connsiteX5" fmla="*/ 1428750 w 3886200"/>
              <a:gd name="connsiteY5" fmla="*/ 3333750 h 3911600"/>
              <a:gd name="connsiteX6" fmla="*/ 1187450 w 3886200"/>
              <a:gd name="connsiteY6" fmla="*/ 3117850 h 3911600"/>
              <a:gd name="connsiteX7" fmla="*/ 914400 w 3886200"/>
              <a:gd name="connsiteY7" fmla="*/ 2819400 h 3911600"/>
              <a:gd name="connsiteX8" fmla="*/ 692150 w 3886200"/>
              <a:gd name="connsiteY8" fmla="*/ 2546350 h 3911600"/>
              <a:gd name="connsiteX9" fmla="*/ 355600 w 3886200"/>
              <a:gd name="connsiteY9" fmla="*/ 2006600 h 3911600"/>
              <a:gd name="connsiteX10" fmla="*/ 152400 w 3886200"/>
              <a:gd name="connsiteY10" fmla="*/ 1600200 h 3911600"/>
              <a:gd name="connsiteX11" fmla="*/ 31750 w 3886200"/>
              <a:gd name="connsiteY11" fmla="*/ 1238250 h 3911600"/>
              <a:gd name="connsiteX12" fmla="*/ 0 w 3886200"/>
              <a:gd name="connsiteY12" fmla="*/ 1028700 h 3911600"/>
              <a:gd name="connsiteX13" fmla="*/ 6350 w 3886200"/>
              <a:gd name="connsiteY13" fmla="*/ 812800 h 3911600"/>
              <a:gd name="connsiteX14" fmla="*/ 44450 w 3886200"/>
              <a:gd name="connsiteY14" fmla="*/ 628650 h 3911600"/>
              <a:gd name="connsiteX15" fmla="*/ 95250 w 3886200"/>
              <a:gd name="connsiteY15" fmla="*/ 469900 h 3911600"/>
              <a:gd name="connsiteX16" fmla="*/ 190500 w 3886200"/>
              <a:gd name="connsiteY16" fmla="*/ 317500 h 3911600"/>
              <a:gd name="connsiteX17" fmla="*/ 292100 w 3886200"/>
              <a:gd name="connsiteY17" fmla="*/ 228600 h 3911600"/>
              <a:gd name="connsiteX18" fmla="*/ 457200 w 3886200"/>
              <a:gd name="connsiteY18" fmla="*/ 107950 h 3911600"/>
              <a:gd name="connsiteX19" fmla="*/ 584200 w 3886200"/>
              <a:gd name="connsiteY19" fmla="*/ 44450 h 3911600"/>
              <a:gd name="connsiteX20" fmla="*/ 666750 w 3886200"/>
              <a:gd name="connsiteY20" fmla="*/ 19050 h 3911600"/>
              <a:gd name="connsiteX21" fmla="*/ 755650 w 3886200"/>
              <a:gd name="connsiteY21" fmla="*/ 0 h 3911600"/>
              <a:gd name="connsiteX22" fmla="*/ 831850 w 3886200"/>
              <a:gd name="connsiteY22" fmla="*/ 12700 h 3911600"/>
              <a:gd name="connsiteX23" fmla="*/ 908050 w 3886200"/>
              <a:gd name="connsiteY23" fmla="*/ 31750 h 3911600"/>
              <a:gd name="connsiteX24" fmla="*/ 1009650 w 3886200"/>
              <a:gd name="connsiteY24" fmla="*/ 82550 h 3911600"/>
              <a:gd name="connsiteX25" fmla="*/ 1149350 w 3886200"/>
              <a:gd name="connsiteY25" fmla="*/ 196850 h 3911600"/>
              <a:gd name="connsiteX26" fmla="*/ 1282700 w 3886200"/>
              <a:gd name="connsiteY26" fmla="*/ 323850 h 3911600"/>
              <a:gd name="connsiteX27" fmla="*/ 1435100 w 3886200"/>
              <a:gd name="connsiteY27" fmla="*/ 501650 h 3911600"/>
              <a:gd name="connsiteX28" fmla="*/ 1612900 w 3886200"/>
              <a:gd name="connsiteY28" fmla="*/ 692150 h 3911600"/>
              <a:gd name="connsiteX29" fmla="*/ 1790700 w 3886200"/>
              <a:gd name="connsiteY29" fmla="*/ 863600 h 3911600"/>
              <a:gd name="connsiteX30" fmla="*/ 1943100 w 3886200"/>
              <a:gd name="connsiteY30" fmla="*/ 933450 h 3911600"/>
              <a:gd name="connsiteX31" fmla="*/ 2063750 w 3886200"/>
              <a:gd name="connsiteY31" fmla="*/ 965200 h 3911600"/>
              <a:gd name="connsiteX32" fmla="*/ 2330450 w 3886200"/>
              <a:gd name="connsiteY32" fmla="*/ 977900 h 3911600"/>
              <a:gd name="connsiteX33" fmla="*/ 2571750 w 3886200"/>
              <a:gd name="connsiteY33" fmla="*/ 1009650 h 3911600"/>
              <a:gd name="connsiteX34" fmla="*/ 2806700 w 3886200"/>
              <a:gd name="connsiteY34" fmla="*/ 1041400 h 3911600"/>
              <a:gd name="connsiteX35" fmla="*/ 3073400 w 3886200"/>
              <a:gd name="connsiteY35" fmla="*/ 1130300 h 3911600"/>
              <a:gd name="connsiteX36" fmla="*/ 3206750 w 3886200"/>
              <a:gd name="connsiteY36" fmla="*/ 1206500 h 3911600"/>
              <a:gd name="connsiteX37" fmla="*/ 3397250 w 3886200"/>
              <a:gd name="connsiteY37" fmla="*/ 1346200 h 3911600"/>
              <a:gd name="connsiteX38" fmla="*/ 3575050 w 3886200"/>
              <a:gd name="connsiteY38" fmla="*/ 1517650 h 3911600"/>
              <a:gd name="connsiteX39" fmla="*/ 3727450 w 3886200"/>
              <a:gd name="connsiteY39" fmla="*/ 1727200 h 3911600"/>
              <a:gd name="connsiteX40" fmla="*/ 3835400 w 3886200"/>
              <a:gd name="connsiteY40" fmla="*/ 1911350 h 3911600"/>
              <a:gd name="connsiteX41" fmla="*/ 3886200 w 3886200"/>
              <a:gd name="connsiteY41" fmla="*/ 2057400 h 3911600"/>
              <a:gd name="connsiteX42" fmla="*/ 3844925 w 3886200"/>
              <a:gd name="connsiteY42" fmla="*/ 2155825 h 3911600"/>
              <a:gd name="connsiteX43" fmla="*/ 2924175 w 3886200"/>
              <a:gd name="connsiteY43" fmla="*/ 3063875 h 3911600"/>
              <a:gd name="connsiteX44" fmla="*/ 3206750 w 3886200"/>
              <a:gd name="connsiteY44" fmla="*/ 3797300 h 3911600"/>
              <a:gd name="connsiteX45" fmla="*/ 3016250 w 3886200"/>
              <a:gd name="connsiteY45" fmla="*/ 3867150 h 3911600"/>
              <a:gd name="connsiteX46" fmla="*/ 2940050 w 3886200"/>
              <a:gd name="connsiteY46" fmla="*/ 3892550 h 3911600"/>
              <a:gd name="connsiteX47" fmla="*/ 2762250 w 3886200"/>
              <a:gd name="connsiteY47" fmla="*/ 3911600 h 3911600"/>
              <a:gd name="connsiteX0" fmla="*/ 2762250 w 3886200"/>
              <a:gd name="connsiteY0" fmla="*/ 3911600 h 3911600"/>
              <a:gd name="connsiteX1" fmla="*/ 2603500 w 3886200"/>
              <a:gd name="connsiteY1" fmla="*/ 3898900 h 3911600"/>
              <a:gd name="connsiteX2" fmla="*/ 2298700 w 3886200"/>
              <a:gd name="connsiteY2" fmla="*/ 3835400 h 3911600"/>
              <a:gd name="connsiteX3" fmla="*/ 2089150 w 3886200"/>
              <a:gd name="connsiteY3" fmla="*/ 3733800 h 3911600"/>
              <a:gd name="connsiteX4" fmla="*/ 1657350 w 3886200"/>
              <a:gd name="connsiteY4" fmla="*/ 3505200 h 3911600"/>
              <a:gd name="connsiteX5" fmla="*/ 1428750 w 3886200"/>
              <a:gd name="connsiteY5" fmla="*/ 3333750 h 3911600"/>
              <a:gd name="connsiteX6" fmla="*/ 1187450 w 3886200"/>
              <a:gd name="connsiteY6" fmla="*/ 3117850 h 3911600"/>
              <a:gd name="connsiteX7" fmla="*/ 914400 w 3886200"/>
              <a:gd name="connsiteY7" fmla="*/ 2819400 h 3911600"/>
              <a:gd name="connsiteX8" fmla="*/ 692150 w 3886200"/>
              <a:gd name="connsiteY8" fmla="*/ 2546350 h 3911600"/>
              <a:gd name="connsiteX9" fmla="*/ 355600 w 3886200"/>
              <a:gd name="connsiteY9" fmla="*/ 2006600 h 3911600"/>
              <a:gd name="connsiteX10" fmla="*/ 152400 w 3886200"/>
              <a:gd name="connsiteY10" fmla="*/ 1600200 h 3911600"/>
              <a:gd name="connsiteX11" fmla="*/ 31750 w 3886200"/>
              <a:gd name="connsiteY11" fmla="*/ 1238250 h 3911600"/>
              <a:gd name="connsiteX12" fmla="*/ 0 w 3886200"/>
              <a:gd name="connsiteY12" fmla="*/ 1028700 h 3911600"/>
              <a:gd name="connsiteX13" fmla="*/ 6350 w 3886200"/>
              <a:gd name="connsiteY13" fmla="*/ 812800 h 3911600"/>
              <a:gd name="connsiteX14" fmla="*/ 44450 w 3886200"/>
              <a:gd name="connsiteY14" fmla="*/ 628650 h 3911600"/>
              <a:gd name="connsiteX15" fmla="*/ 95250 w 3886200"/>
              <a:gd name="connsiteY15" fmla="*/ 469900 h 3911600"/>
              <a:gd name="connsiteX16" fmla="*/ 190500 w 3886200"/>
              <a:gd name="connsiteY16" fmla="*/ 317500 h 3911600"/>
              <a:gd name="connsiteX17" fmla="*/ 292100 w 3886200"/>
              <a:gd name="connsiteY17" fmla="*/ 228600 h 3911600"/>
              <a:gd name="connsiteX18" fmla="*/ 457200 w 3886200"/>
              <a:gd name="connsiteY18" fmla="*/ 107950 h 3911600"/>
              <a:gd name="connsiteX19" fmla="*/ 584200 w 3886200"/>
              <a:gd name="connsiteY19" fmla="*/ 44450 h 3911600"/>
              <a:gd name="connsiteX20" fmla="*/ 666750 w 3886200"/>
              <a:gd name="connsiteY20" fmla="*/ 19050 h 3911600"/>
              <a:gd name="connsiteX21" fmla="*/ 755650 w 3886200"/>
              <a:gd name="connsiteY21" fmla="*/ 0 h 3911600"/>
              <a:gd name="connsiteX22" fmla="*/ 831850 w 3886200"/>
              <a:gd name="connsiteY22" fmla="*/ 12700 h 3911600"/>
              <a:gd name="connsiteX23" fmla="*/ 908050 w 3886200"/>
              <a:gd name="connsiteY23" fmla="*/ 31750 h 3911600"/>
              <a:gd name="connsiteX24" fmla="*/ 1009650 w 3886200"/>
              <a:gd name="connsiteY24" fmla="*/ 82550 h 3911600"/>
              <a:gd name="connsiteX25" fmla="*/ 1149350 w 3886200"/>
              <a:gd name="connsiteY25" fmla="*/ 196850 h 3911600"/>
              <a:gd name="connsiteX26" fmla="*/ 1282700 w 3886200"/>
              <a:gd name="connsiteY26" fmla="*/ 323850 h 3911600"/>
              <a:gd name="connsiteX27" fmla="*/ 1435100 w 3886200"/>
              <a:gd name="connsiteY27" fmla="*/ 501650 h 3911600"/>
              <a:gd name="connsiteX28" fmla="*/ 1612900 w 3886200"/>
              <a:gd name="connsiteY28" fmla="*/ 692150 h 3911600"/>
              <a:gd name="connsiteX29" fmla="*/ 1790700 w 3886200"/>
              <a:gd name="connsiteY29" fmla="*/ 863600 h 3911600"/>
              <a:gd name="connsiteX30" fmla="*/ 1943100 w 3886200"/>
              <a:gd name="connsiteY30" fmla="*/ 933450 h 3911600"/>
              <a:gd name="connsiteX31" fmla="*/ 2063750 w 3886200"/>
              <a:gd name="connsiteY31" fmla="*/ 965200 h 3911600"/>
              <a:gd name="connsiteX32" fmla="*/ 2330450 w 3886200"/>
              <a:gd name="connsiteY32" fmla="*/ 977900 h 3911600"/>
              <a:gd name="connsiteX33" fmla="*/ 2571750 w 3886200"/>
              <a:gd name="connsiteY33" fmla="*/ 1009650 h 3911600"/>
              <a:gd name="connsiteX34" fmla="*/ 2806700 w 3886200"/>
              <a:gd name="connsiteY34" fmla="*/ 1041400 h 3911600"/>
              <a:gd name="connsiteX35" fmla="*/ 3073400 w 3886200"/>
              <a:gd name="connsiteY35" fmla="*/ 1130300 h 3911600"/>
              <a:gd name="connsiteX36" fmla="*/ 3206750 w 3886200"/>
              <a:gd name="connsiteY36" fmla="*/ 1206500 h 3911600"/>
              <a:gd name="connsiteX37" fmla="*/ 3397250 w 3886200"/>
              <a:gd name="connsiteY37" fmla="*/ 1346200 h 3911600"/>
              <a:gd name="connsiteX38" fmla="*/ 3575050 w 3886200"/>
              <a:gd name="connsiteY38" fmla="*/ 1517650 h 3911600"/>
              <a:gd name="connsiteX39" fmla="*/ 3727450 w 3886200"/>
              <a:gd name="connsiteY39" fmla="*/ 1727200 h 3911600"/>
              <a:gd name="connsiteX40" fmla="*/ 3835400 w 3886200"/>
              <a:gd name="connsiteY40" fmla="*/ 1911350 h 3911600"/>
              <a:gd name="connsiteX41" fmla="*/ 3886200 w 3886200"/>
              <a:gd name="connsiteY41" fmla="*/ 2095500 h 3911600"/>
              <a:gd name="connsiteX42" fmla="*/ 3844925 w 3886200"/>
              <a:gd name="connsiteY42" fmla="*/ 2155825 h 3911600"/>
              <a:gd name="connsiteX43" fmla="*/ 2924175 w 3886200"/>
              <a:gd name="connsiteY43" fmla="*/ 3063875 h 3911600"/>
              <a:gd name="connsiteX44" fmla="*/ 3206750 w 3886200"/>
              <a:gd name="connsiteY44" fmla="*/ 3797300 h 3911600"/>
              <a:gd name="connsiteX45" fmla="*/ 3016250 w 3886200"/>
              <a:gd name="connsiteY45" fmla="*/ 3867150 h 3911600"/>
              <a:gd name="connsiteX46" fmla="*/ 2940050 w 3886200"/>
              <a:gd name="connsiteY46" fmla="*/ 3892550 h 3911600"/>
              <a:gd name="connsiteX47" fmla="*/ 2762250 w 3886200"/>
              <a:gd name="connsiteY47" fmla="*/ 3911600 h 3911600"/>
              <a:gd name="connsiteX0" fmla="*/ 2762250 w 3914775"/>
              <a:gd name="connsiteY0" fmla="*/ 3911600 h 3911600"/>
              <a:gd name="connsiteX1" fmla="*/ 2603500 w 3914775"/>
              <a:gd name="connsiteY1" fmla="*/ 3898900 h 3911600"/>
              <a:gd name="connsiteX2" fmla="*/ 2298700 w 3914775"/>
              <a:gd name="connsiteY2" fmla="*/ 3835400 h 3911600"/>
              <a:gd name="connsiteX3" fmla="*/ 2089150 w 3914775"/>
              <a:gd name="connsiteY3" fmla="*/ 3733800 h 3911600"/>
              <a:gd name="connsiteX4" fmla="*/ 1657350 w 3914775"/>
              <a:gd name="connsiteY4" fmla="*/ 3505200 h 3911600"/>
              <a:gd name="connsiteX5" fmla="*/ 1428750 w 3914775"/>
              <a:gd name="connsiteY5" fmla="*/ 3333750 h 3911600"/>
              <a:gd name="connsiteX6" fmla="*/ 1187450 w 3914775"/>
              <a:gd name="connsiteY6" fmla="*/ 3117850 h 3911600"/>
              <a:gd name="connsiteX7" fmla="*/ 914400 w 3914775"/>
              <a:gd name="connsiteY7" fmla="*/ 2819400 h 3911600"/>
              <a:gd name="connsiteX8" fmla="*/ 692150 w 3914775"/>
              <a:gd name="connsiteY8" fmla="*/ 2546350 h 3911600"/>
              <a:gd name="connsiteX9" fmla="*/ 355600 w 3914775"/>
              <a:gd name="connsiteY9" fmla="*/ 2006600 h 3911600"/>
              <a:gd name="connsiteX10" fmla="*/ 152400 w 3914775"/>
              <a:gd name="connsiteY10" fmla="*/ 1600200 h 3911600"/>
              <a:gd name="connsiteX11" fmla="*/ 31750 w 3914775"/>
              <a:gd name="connsiteY11" fmla="*/ 1238250 h 3911600"/>
              <a:gd name="connsiteX12" fmla="*/ 0 w 3914775"/>
              <a:gd name="connsiteY12" fmla="*/ 1028700 h 3911600"/>
              <a:gd name="connsiteX13" fmla="*/ 6350 w 3914775"/>
              <a:gd name="connsiteY13" fmla="*/ 812800 h 3911600"/>
              <a:gd name="connsiteX14" fmla="*/ 44450 w 3914775"/>
              <a:gd name="connsiteY14" fmla="*/ 628650 h 3911600"/>
              <a:gd name="connsiteX15" fmla="*/ 95250 w 3914775"/>
              <a:gd name="connsiteY15" fmla="*/ 469900 h 3911600"/>
              <a:gd name="connsiteX16" fmla="*/ 190500 w 3914775"/>
              <a:gd name="connsiteY16" fmla="*/ 317500 h 3911600"/>
              <a:gd name="connsiteX17" fmla="*/ 292100 w 3914775"/>
              <a:gd name="connsiteY17" fmla="*/ 228600 h 3911600"/>
              <a:gd name="connsiteX18" fmla="*/ 457200 w 3914775"/>
              <a:gd name="connsiteY18" fmla="*/ 107950 h 3911600"/>
              <a:gd name="connsiteX19" fmla="*/ 584200 w 3914775"/>
              <a:gd name="connsiteY19" fmla="*/ 44450 h 3911600"/>
              <a:gd name="connsiteX20" fmla="*/ 666750 w 3914775"/>
              <a:gd name="connsiteY20" fmla="*/ 19050 h 3911600"/>
              <a:gd name="connsiteX21" fmla="*/ 755650 w 3914775"/>
              <a:gd name="connsiteY21" fmla="*/ 0 h 3911600"/>
              <a:gd name="connsiteX22" fmla="*/ 831850 w 3914775"/>
              <a:gd name="connsiteY22" fmla="*/ 12700 h 3911600"/>
              <a:gd name="connsiteX23" fmla="*/ 908050 w 3914775"/>
              <a:gd name="connsiteY23" fmla="*/ 31750 h 3911600"/>
              <a:gd name="connsiteX24" fmla="*/ 1009650 w 3914775"/>
              <a:gd name="connsiteY24" fmla="*/ 82550 h 3911600"/>
              <a:gd name="connsiteX25" fmla="*/ 1149350 w 3914775"/>
              <a:gd name="connsiteY25" fmla="*/ 196850 h 3911600"/>
              <a:gd name="connsiteX26" fmla="*/ 1282700 w 3914775"/>
              <a:gd name="connsiteY26" fmla="*/ 323850 h 3911600"/>
              <a:gd name="connsiteX27" fmla="*/ 1435100 w 3914775"/>
              <a:gd name="connsiteY27" fmla="*/ 501650 h 3911600"/>
              <a:gd name="connsiteX28" fmla="*/ 1612900 w 3914775"/>
              <a:gd name="connsiteY28" fmla="*/ 692150 h 3911600"/>
              <a:gd name="connsiteX29" fmla="*/ 1790700 w 3914775"/>
              <a:gd name="connsiteY29" fmla="*/ 863600 h 3911600"/>
              <a:gd name="connsiteX30" fmla="*/ 1943100 w 3914775"/>
              <a:gd name="connsiteY30" fmla="*/ 933450 h 3911600"/>
              <a:gd name="connsiteX31" fmla="*/ 2063750 w 3914775"/>
              <a:gd name="connsiteY31" fmla="*/ 965200 h 3911600"/>
              <a:gd name="connsiteX32" fmla="*/ 2330450 w 3914775"/>
              <a:gd name="connsiteY32" fmla="*/ 977900 h 3911600"/>
              <a:gd name="connsiteX33" fmla="*/ 2571750 w 3914775"/>
              <a:gd name="connsiteY33" fmla="*/ 1009650 h 3911600"/>
              <a:gd name="connsiteX34" fmla="*/ 2806700 w 3914775"/>
              <a:gd name="connsiteY34" fmla="*/ 1041400 h 3911600"/>
              <a:gd name="connsiteX35" fmla="*/ 3073400 w 3914775"/>
              <a:gd name="connsiteY35" fmla="*/ 1130300 h 3911600"/>
              <a:gd name="connsiteX36" fmla="*/ 3206750 w 3914775"/>
              <a:gd name="connsiteY36" fmla="*/ 1206500 h 3911600"/>
              <a:gd name="connsiteX37" fmla="*/ 3397250 w 3914775"/>
              <a:gd name="connsiteY37" fmla="*/ 1346200 h 3911600"/>
              <a:gd name="connsiteX38" fmla="*/ 3575050 w 3914775"/>
              <a:gd name="connsiteY38" fmla="*/ 1517650 h 3911600"/>
              <a:gd name="connsiteX39" fmla="*/ 3727450 w 3914775"/>
              <a:gd name="connsiteY39" fmla="*/ 1727200 h 3911600"/>
              <a:gd name="connsiteX40" fmla="*/ 3835400 w 3914775"/>
              <a:gd name="connsiteY40" fmla="*/ 1911350 h 3911600"/>
              <a:gd name="connsiteX41" fmla="*/ 3914775 w 3914775"/>
              <a:gd name="connsiteY41" fmla="*/ 2114550 h 3911600"/>
              <a:gd name="connsiteX42" fmla="*/ 3844925 w 3914775"/>
              <a:gd name="connsiteY42" fmla="*/ 2155825 h 3911600"/>
              <a:gd name="connsiteX43" fmla="*/ 2924175 w 3914775"/>
              <a:gd name="connsiteY43" fmla="*/ 3063875 h 3911600"/>
              <a:gd name="connsiteX44" fmla="*/ 3206750 w 3914775"/>
              <a:gd name="connsiteY44" fmla="*/ 3797300 h 3911600"/>
              <a:gd name="connsiteX45" fmla="*/ 3016250 w 3914775"/>
              <a:gd name="connsiteY45" fmla="*/ 3867150 h 3911600"/>
              <a:gd name="connsiteX46" fmla="*/ 2940050 w 3914775"/>
              <a:gd name="connsiteY46" fmla="*/ 3892550 h 3911600"/>
              <a:gd name="connsiteX47" fmla="*/ 2762250 w 3914775"/>
              <a:gd name="connsiteY47" fmla="*/ 3911600 h 3911600"/>
              <a:gd name="connsiteX0" fmla="*/ 2762250 w 3914775"/>
              <a:gd name="connsiteY0" fmla="*/ 3911600 h 3911600"/>
              <a:gd name="connsiteX1" fmla="*/ 2603500 w 3914775"/>
              <a:gd name="connsiteY1" fmla="*/ 3898900 h 3911600"/>
              <a:gd name="connsiteX2" fmla="*/ 2174875 w 3914775"/>
              <a:gd name="connsiteY2" fmla="*/ 3797300 h 3911600"/>
              <a:gd name="connsiteX3" fmla="*/ 2089150 w 3914775"/>
              <a:gd name="connsiteY3" fmla="*/ 3733800 h 3911600"/>
              <a:gd name="connsiteX4" fmla="*/ 1657350 w 3914775"/>
              <a:gd name="connsiteY4" fmla="*/ 3505200 h 3911600"/>
              <a:gd name="connsiteX5" fmla="*/ 1428750 w 3914775"/>
              <a:gd name="connsiteY5" fmla="*/ 3333750 h 3911600"/>
              <a:gd name="connsiteX6" fmla="*/ 1187450 w 3914775"/>
              <a:gd name="connsiteY6" fmla="*/ 3117850 h 3911600"/>
              <a:gd name="connsiteX7" fmla="*/ 914400 w 3914775"/>
              <a:gd name="connsiteY7" fmla="*/ 2819400 h 3911600"/>
              <a:gd name="connsiteX8" fmla="*/ 692150 w 3914775"/>
              <a:gd name="connsiteY8" fmla="*/ 2546350 h 3911600"/>
              <a:gd name="connsiteX9" fmla="*/ 355600 w 3914775"/>
              <a:gd name="connsiteY9" fmla="*/ 2006600 h 3911600"/>
              <a:gd name="connsiteX10" fmla="*/ 152400 w 3914775"/>
              <a:gd name="connsiteY10" fmla="*/ 1600200 h 3911600"/>
              <a:gd name="connsiteX11" fmla="*/ 31750 w 3914775"/>
              <a:gd name="connsiteY11" fmla="*/ 1238250 h 3911600"/>
              <a:gd name="connsiteX12" fmla="*/ 0 w 3914775"/>
              <a:gd name="connsiteY12" fmla="*/ 1028700 h 3911600"/>
              <a:gd name="connsiteX13" fmla="*/ 6350 w 3914775"/>
              <a:gd name="connsiteY13" fmla="*/ 812800 h 3911600"/>
              <a:gd name="connsiteX14" fmla="*/ 44450 w 3914775"/>
              <a:gd name="connsiteY14" fmla="*/ 628650 h 3911600"/>
              <a:gd name="connsiteX15" fmla="*/ 95250 w 3914775"/>
              <a:gd name="connsiteY15" fmla="*/ 469900 h 3911600"/>
              <a:gd name="connsiteX16" fmla="*/ 190500 w 3914775"/>
              <a:gd name="connsiteY16" fmla="*/ 317500 h 3911600"/>
              <a:gd name="connsiteX17" fmla="*/ 292100 w 3914775"/>
              <a:gd name="connsiteY17" fmla="*/ 228600 h 3911600"/>
              <a:gd name="connsiteX18" fmla="*/ 457200 w 3914775"/>
              <a:gd name="connsiteY18" fmla="*/ 107950 h 3911600"/>
              <a:gd name="connsiteX19" fmla="*/ 584200 w 3914775"/>
              <a:gd name="connsiteY19" fmla="*/ 44450 h 3911600"/>
              <a:gd name="connsiteX20" fmla="*/ 666750 w 3914775"/>
              <a:gd name="connsiteY20" fmla="*/ 19050 h 3911600"/>
              <a:gd name="connsiteX21" fmla="*/ 755650 w 3914775"/>
              <a:gd name="connsiteY21" fmla="*/ 0 h 3911600"/>
              <a:gd name="connsiteX22" fmla="*/ 831850 w 3914775"/>
              <a:gd name="connsiteY22" fmla="*/ 12700 h 3911600"/>
              <a:gd name="connsiteX23" fmla="*/ 908050 w 3914775"/>
              <a:gd name="connsiteY23" fmla="*/ 31750 h 3911600"/>
              <a:gd name="connsiteX24" fmla="*/ 1009650 w 3914775"/>
              <a:gd name="connsiteY24" fmla="*/ 82550 h 3911600"/>
              <a:gd name="connsiteX25" fmla="*/ 1149350 w 3914775"/>
              <a:gd name="connsiteY25" fmla="*/ 196850 h 3911600"/>
              <a:gd name="connsiteX26" fmla="*/ 1282700 w 3914775"/>
              <a:gd name="connsiteY26" fmla="*/ 323850 h 3911600"/>
              <a:gd name="connsiteX27" fmla="*/ 1435100 w 3914775"/>
              <a:gd name="connsiteY27" fmla="*/ 501650 h 3911600"/>
              <a:gd name="connsiteX28" fmla="*/ 1612900 w 3914775"/>
              <a:gd name="connsiteY28" fmla="*/ 692150 h 3911600"/>
              <a:gd name="connsiteX29" fmla="*/ 1790700 w 3914775"/>
              <a:gd name="connsiteY29" fmla="*/ 863600 h 3911600"/>
              <a:gd name="connsiteX30" fmla="*/ 1943100 w 3914775"/>
              <a:gd name="connsiteY30" fmla="*/ 933450 h 3911600"/>
              <a:gd name="connsiteX31" fmla="*/ 2063750 w 3914775"/>
              <a:gd name="connsiteY31" fmla="*/ 965200 h 3911600"/>
              <a:gd name="connsiteX32" fmla="*/ 2330450 w 3914775"/>
              <a:gd name="connsiteY32" fmla="*/ 977900 h 3911600"/>
              <a:gd name="connsiteX33" fmla="*/ 2571750 w 3914775"/>
              <a:gd name="connsiteY33" fmla="*/ 1009650 h 3911600"/>
              <a:gd name="connsiteX34" fmla="*/ 2806700 w 3914775"/>
              <a:gd name="connsiteY34" fmla="*/ 1041400 h 3911600"/>
              <a:gd name="connsiteX35" fmla="*/ 3073400 w 3914775"/>
              <a:gd name="connsiteY35" fmla="*/ 1130300 h 3911600"/>
              <a:gd name="connsiteX36" fmla="*/ 3206750 w 3914775"/>
              <a:gd name="connsiteY36" fmla="*/ 1206500 h 3911600"/>
              <a:gd name="connsiteX37" fmla="*/ 3397250 w 3914775"/>
              <a:gd name="connsiteY37" fmla="*/ 1346200 h 3911600"/>
              <a:gd name="connsiteX38" fmla="*/ 3575050 w 3914775"/>
              <a:gd name="connsiteY38" fmla="*/ 1517650 h 3911600"/>
              <a:gd name="connsiteX39" fmla="*/ 3727450 w 3914775"/>
              <a:gd name="connsiteY39" fmla="*/ 1727200 h 3911600"/>
              <a:gd name="connsiteX40" fmla="*/ 3835400 w 3914775"/>
              <a:gd name="connsiteY40" fmla="*/ 1911350 h 3911600"/>
              <a:gd name="connsiteX41" fmla="*/ 3914775 w 3914775"/>
              <a:gd name="connsiteY41" fmla="*/ 2114550 h 3911600"/>
              <a:gd name="connsiteX42" fmla="*/ 3844925 w 3914775"/>
              <a:gd name="connsiteY42" fmla="*/ 2155825 h 3911600"/>
              <a:gd name="connsiteX43" fmla="*/ 2924175 w 3914775"/>
              <a:gd name="connsiteY43" fmla="*/ 3063875 h 3911600"/>
              <a:gd name="connsiteX44" fmla="*/ 3206750 w 3914775"/>
              <a:gd name="connsiteY44" fmla="*/ 3797300 h 3911600"/>
              <a:gd name="connsiteX45" fmla="*/ 3016250 w 3914775"/>
              <a:gd name="connsiteY45" fmla="*/ 3867150 h 3911600"/>
              <a:gd name="connsiteX46" fmla="*/ 2940050 w 3914775"/>
              <a:gd name="connsiteY46" fmla="*/ 3892550 h 3911600"/>
              <a:gd name="connsiteX47" fmla="*/ 2762250 w 3914775"/>
              <a:gd name="connsiteY47" fmla="*/ 3911600 h 3911600"/>
              <a:gd name="connsiteX0" fmla="*/ 2762250 w 3914775"/>
              <a:gd name="connsiteY0" fmla="*/ 3911600 h 3911600"/>
              <a:gd name="connsiteX1" fmla="*/ 2555875 w 3914775"/>
              <a:gd name="connsiteY1" fmla="*/ 3403600 h 3911600"/>
              <a:gd name="connsiteX2" fmla="*/ 2174875 w 3914775"/>
              <a:gd name="connsiteY2" fmla="*/ 3797300 h 3911600"/>
              <a:gd name="connsiteX3" fmla="*/ 2089150 w 3914775"/>
              <a:gd name="connsiteY3" fmla="*/ 3733800 h 3911600"/>
              <a:gd name="connsiteX4" fmla="*/ 1657350 w 3914775"/>
              <a:gd name="connsiteY4" fmla="*/ 3505200 h 3911600"/>
              <a:gd name="connsiteX5" fmla="*/ 1428750 w 3914775"/>
              <a:gd name="connsiteY5" fmla="*/ 3333750 h 3911600"/>
              <a:gd name="connsiteX6" fmla="*/ 1187450 w 3914775"/>
              <a:gd name="connsiteY6" fmla="*/ 3117850 h 3911600"/>
              <a:gd name="connsiteX7" fmla="*/ 914400 w 3914775"/>
              <a:gd name="connsiteY7" fmla="*/ 2819400 h 3911600"/>
              <a:gd name="connsiteX8" fmla="*/ 692150 w 3914775"/>
              <a:gd name="connsiteY8" fmla="*/ 2546350 h 3911600"/>
              <a:gd name="connsiteX9" fmla="*/ 355600 w 3914775"/>
              <a:gd name="connsiteY9" fmla="*/ 2006600 h 3911600"/>
              <a:gd name="connsiteX10" fmla="*/ 152400 w 3914775"/>
              <a:gd name="connsiteY10" fmla="*/ 1600200 h 3911600"/>
              <a:gd name="connsiteX11" fmla="*/ 31750 w 3914775"/>
              <a:gd name="connsiteY11" fmla="*/ 1238250 h 3911600"/>
              <a:gd name="connsiteX12" fmla="*/ 0 w 3914775"/>
              <a:gd name="connsiteY12" fmla="*/ 1028700 h 3911600"/>
              <a:gd name="connsiteX13" fmla="*/ 6350 w 3914775"/>
              <a:gd name="connsiteY13" fmla="*/ 812800 h 3911600"/>
              <a:gd name="connsiteX14" fmla="*/ 44450 w 3914775"/>
              <a:gd name="connsiteY14" fmla="*/ 628650 h 3911600"/>
              <a:gd name="connsiteX15" fmla="*/ 95250 w 3914775"/>
              <a:gd name="connsiteY15" fmla="*/ 469900 h 3911600"/>
              <a:gd name="connsiteX16" fmla="*/ 190500 w 3914775"/>
              <a:gd name="connsiteY16" fmla="*/ 317500 h 3911600"/>
              <a:gd name="connsiteX17" fmla="*/ 292100 w 3914775"/>
              <a:gd name="connsiteY17" fmla="*/ 228600 h 3911600"/>
              <a:gd name="connsiteX18" fmla="*/ 457200 w 3914775"/>
              <a:gd name="connsiteY18" fmla="*/ 107950 h 3911600"/>
              <a:gd name="connsiteX19" fmla="*/ 584200 w 3914775"/>
              <a:gd name="connsiteY19" fmla="*/ 44450 h 3911600"/>
              <a:gd name="connsiteX20" fmla="*/ 666750 w 3914775"/>
              <a:gd name="connsiteY20" fmla="*/ 19050 h 3911600"/>
              <a:gd name="connsiteX21" fmla="*/ 755650 w 3914775"/>
              <a:gd name="connsiteY21" fmla="*/ 0 h 3911600"/>
              <a:gd name="connsiteX22" fmla="*/ 831850 w 3914775"/>
              <a:gd name="connsiteY22" fmla="*/ 12700 h 3911600"/>
              <a:gd name="connsiteX23" fmla="*/ 908050 w 3914775"/>
              <a:gd name="connsiteY23" fmla="*/ 31750 h 3911600"/>
              <a:gd name="connsiteX24" fmla="*/ 1009650 w 3914775"/>
              <a:gd name="connsiteY24" fmla="*/ 82550 h 3911600"/>
              <a:gd name="connsiteX25" fmla="*/ 1149350 w 3914775"/>
              <a:gd name="connsiteY25" fmla="*/ 196850 h 3911600"/>
              <a:gd name="connsiteX26" fmla="*/ 1282700 w 3914775"/>
              <a:gd name="connsiteY26" fmla="*/ 323850 h 3911600"/>
              <a:gd name="connsiteX27" fmla="*/ 1435100 w 3914775"/>
              <a:gd name="connsiteY27" fmla="*/ 501650 h 3911600"/>
              <a:gd name="connsiteX28" fmla="*/ 1612900 w 3914775"/>
              <a:gd name="connsiteY28" fmla="*/ 692150 h 3911600"/>
              <a:gd name="connsiteX29" fmla="*/ 1790700 w 3914775"/>
              <a:gd name="connsiteY29" fmla="*/ 863600 h 3911600"/>
              <a:gd name="connsiteX30" fmla="*/ 1943100 w 3914775"/>
              <a:gd name="connsiteY30" fmla="*/ 933450 h 3911600"/>
              <a:gd name="connsiteX31" fmla="*/ 2063750 w 3914775"/>
              <a:gd name="connsiteY31" fmla="*/ 965200 h 3911600"/>
              <a:gd name="connsiteX32" fmla="*/ 2330450 w 3914775"/>
              <a:gd name="connsiteY32" fmla="*/ 977900 h 3911600"/>
              <a:gd name="connsiteX33" fmla="*/ 2571750 w 3914775"/>
              <a:gd name="connsiteY33" fmla="*/ 1009650 h 3911600"/>
              <a:gd name="connsiteX34" fmla="*/ 2806700 w 3914775"/>
              <a:gd name="connsiteY34" fmla="*/ 1041400 h 3911600"/>
              <a:gd name="connsiteX35" fmla="*/ 3073400 w 3914775"/>
              <a:gd name="connsiteY35" fmla="*/ 1130300 h 3911600"/>
              <a:gd name="connsiteX36" fmla="*/ 3206750 w 3914775"/>
              <a:gd name="connsiteY36" fmla="*/ 1206500 h 3911600"/>
              <a:gd name="connsiteX37" fmla="*/ 3397250 w 3914775"/>
              <a:gd name="connsiteY37" fmla="*/ 1346200 h 3911600"/>
              <a:gd name="connsiteX38" fmla="*/ 3575050 w 3914775"/>
              <a:gd name="connsiteY38" fmla="*/ 1517650 h 3911600"/>
              <a:gd name="connsiteX39" fmla="*/ 3727450 w 3914775"/>
              <a:gd name="connsiteY39" fmla="*/ 1727200 h 3911600"/>
              <a:gd name="connsiteX40" fmla="*/ 3835400 w 3914775"/>
              <a:gd name="connsiteY40" fmla="*/ 1911350 h 3911600"/>
              <a:gd name="connsiteX41" fmla="*/ 3914775 w 3914775"/>
              <a:gd name="connsiteY41" fmla="*/ 2114550 h 3911600"/>
              <a:gd name="connsiteX42" fmla="*/ 3844925 w 3914775"/>
              <a:gd name="connsiteY42" fmla="*/ 2155825 h 3911600"/>
              <a:gd name="connsiteX43" fmla="*/ 2924175 w 3914775"/>
              <a:gd name="connsiteY43" fmla="*/ 3063875 h 3911600"/>
              <a:gd name="connsiteX44" fmla="*/ 3206750 w 3914775"/>
              <a:gd name="connsiteY44" fmla="*/ 3797300 h 3911600"/>
              <a:gd name="connsiteX45" fmla="*/ 3016250 w 3914775"/>
              <a:gd name="connsiteY45" fmla="*/ 3867150 h 3911600"/>
              <a:gd name="connsiteX46" fmla="*/ 2940050 w 3914775"/>
              <a:gd name="connsiteY46" fmla="*/ 3892550 h 3911600"/>
              <a:gd name="connsiteX47" fmla="*/ 2762250 w 3914775"/>
              <a:gd name="connsiteY47" fmla="*/ 3911600 h 3911600"/>
              <a:gd name="connsiteX0" fmla="*/ 2847975 w 3914775"/>
              <a:gd name="connsiteY0" fmla="*/ 3130550 h 3892550"/>
              <a:gd name="connsiteX1" fmla="*/ 2555875 w 3914775"/>
              <a:gd name="connsiteY1" fmla="*/ 3403600 h 3892550"/>
              <a:gd name="connsiteX2" fmla="*/ 2174875 w 3914775"/>
              <a:gd name="connsiteY2" fmla="*/ 3797300 h 3892550"/>
              <a:gd name="connsiteX3" fmla="*/ 2089150 w 3914775"/>
              <a:gd name="connsiteY3" fmla="*/ 3733800 h 3892550"/>
              <a:gd name="connsiteX4" fmla="*/ 1657350 w 3914775"/>
              <a:gd name="connsiteY4" fmla="*/ 3505200 h 3892550"/>
              <a:gd name="connsiteX5" fmla="*/ 1428750 w 3914775"/>
              <a:gd name="connsiteY5" fmla="*/ 3333750 h 3892550"/>
              <a:gd name="connsiteX6" fmla="*/ 1187450 w 3914775"/>
              <a:gd name="connsiteY6" fmla="*/ 3117850 h 3892550"/>
              <a:gd name="connsiteX7" fmla="*/ 914400 w 3914775"/>
              <a:gd name="connsiteY7" fmla="*/ 2819400 h 3892550"/>
              <a:gd name="connsiteX8" fmla="*/ 692150 w 3914775"/>
              <a:gd name="connsiteY8" fmla="*/ 2546350 h 3892550"/>
              <a:gd name="connsiteX9" fmla="*/ 355600 w 3914775"/>
              <a:gd name="connsiteY9" fmla="*/ 2006600 h 3892550"/>
              <a:gd name="connsiteX10" fmla="*/ 152400 w 3914775"/>
              <a:gd name="connsiteY10" fmla="*/ 1600200 h 3892550"/>
              <a:gd name="connsiteX11" fmla="*/ 31750 w 3914775"/>
              <a:gd name="connsiteY11" fmla="*/ 1238250 h 3892550"/>
              <a:gd name="connsiteX12" fmla="*/ 0 w 3914775"/>
              <a:gd name="connsiteY12" fmla="*/ 1028700 h 3892550"/>
              <a:gd name="connsiteX13" fmla="*/ 6350 w 3914775"/>
              <a:gd name="connsiteY13" fmla="*/ 812800 h 3892550"/>
              <a:gd name="connsiteX14" fmla="*/ 44450 w 3914775"/>
              <a:gd name="connsiteY14" fmla="*/ 628650 h 3892550"/>
              <a:gd name="connsiteX15" fmla="*/ 95250 w 3914775"/>
              <a:gd name="connsiteY15" fmla="*/ 469900 h 3892550"/>
              <a:gd name="connsiteX16" fmla="*/ 190500 w 3914775"/>
              <a:gd name="connsiteY16" fmla="*/ 317500 h 3892550"/>
              <a:gd name="connsiteX17" fmla="*/ 292100 w 3914775"/>
              <a:gd name="connsiteY17" fmla="*/ 228600 h 3892550"/>
              <a:gd name="connsiteX18" fmla="*/ 457200 w 3914775"/>
              <a:gd name="connsiteY18" fmla="*/ 107950 h 3892550"/>
              <a:gd name="connsiteX19" fmla="*/ 584200 w 3914775"/>
              <a:gd name="connsiteY19" fmla="*/ 44450 h 3892550"/>
              <a:gd name="connsiteX20" fmla="*/ 666750 w 3914775"/>
              <a:gd name="connsiteY20" fmla="*/ 19050 h 3892550"/>
              <a:gd name="connsiteX21" fmla="*/ 755650 w 3914775"/>
              <a:gd name="connsiteY21" fmla="*/ 0 h 3892550"/>
              <a:gd name="connsiteX22" fmla="*/ 831850 w 3914775"/>
              <a:gd name="connsiteY22" fmla="*/ 12700 h 3892550"/>
              <a:gd name="connsiteX23" fmla="*/ 908050 w 3914775"/>
              <a:gd name="connsiteY23" fmla="*/ 31750 h 3892550"/>
              <a:gd name="connsiteX24" fmla="*/ 1009650 w 3914775"/>
              <a:gd name="connsiteY24" fmla="*/ 82550 h 3892550"/>
              <a:gd name="connsiteX25" fmla="*/ 1149350 w 3914775"/>
              <a:gd name="connsiteY25" fmla="*/ 196850 h 3892550"/>
              <a:gd name="connsiteX26" fmla="*/ 1282700 w 3914775"/>
              <a:gd name="connsiteY26" fmla="*/ 323850 h 3892550"/>
              <a:gd name="connsiteX27" fmla="*/ 1435100 w 3914775"/>
              <a:gd name="connsiteY27" fmla="*/ 501650 h 3892550"/>
              <a:gd name="connsiteX28" fmla="*/ 1612900 w 3914775"/>
              <a:gd name="connsiteY28" fmla="*/ 692150 h 3892550"/>
              <a:gd name="connsiteX29" fmla="*/ 1790700 w 3914775"/>
              <a:gd name="connsiteY29" fmla="*/ 863600 h 3892550"/>
              <a:gd name="connsiteX30" fmla="*/ 1943100 w 3914775"/>
              <a:gd name="connsiteY30" fmla="*/ 933450 h 3892550"/>
              <a:gd name="connsiteX31" fmla="*/ 2063750 w 3914775"/>
              <a:gd name="connsiteY31" fmla="*/ 965200 h 3892550"/>
              <a:gd name="connsiteX32" fmla="*/ 2330450 w 3914775"/>
              <a:gd name="connsiteY32" fmla="*/ 977900 h 3892550"/>
              <a:gd name="connsiteX33" fmla="*/ 2571750 w 3914775"/>
              <a:gd name="connsiteY33" fmla="*/ 1009650 h 3892550"/>
              <a:gd name="connsiteX34" fmla="*/ 2806700 w 3914775"/>
              <a:gd name="connsiteY34" fmla="*/ 1041400 h 3892550"/>
              <a:gd name="connsiteX35" fmla="*/ 3073400 w 3914775"/>
              <a:gd name="connsiteY35" fmla="*/ 1130300 h 3892550"/>
              <a:gd name="connsiteX36" fmla="*/ 3206750 w 3914775"/>
              <a:gd name="connsiteY36" fmla="*/ 1206500 h 3892550"/>
              <a:gd name="connsiteX37" fmla="*/ 3397250 w 3914775"/>
              <a:gd name="connsiteY37" fmla="*/ 1346200 h 3892550"/>
              <a:gd name="connsiteX38" fmla="*/ 3575050 w 3914775"/>
              <a:gd name="connsiteY38" fmla="*/ 1517650 h 3892550"/>
              <a:gd name="connsiteX39" fmla="*/ 3727450 w 3914775"/>
              <a:gd name="connsiteY39" fmla="*/ 1727200 h 3892550"/>
              <a:gd name="connsiteX40" fmla="*/ 3835400 w 3914775"/>
              <a:gd name="connsiteY40" fmla="*/ 1911350 h 3892550"/>
              <a:gd name="connsiteX41" fmla="*/ 3914775 w 3914775"/>
              <a:gd name="connsiteY41" fmla="*/ 2114550 h 3892550"/>
              <a:gd name="connsiteX42" fmla="*/ 3844925 w 3914775"/>
              <a:gd name="connsiteY42" fmla="*/ 2155825 h 3892550"/>
              <a:gd name="connsiteX43" fmla="*/ 2924175 w 3914775"/>
              <a:gd name="connsiteY43" fmla="*/ 3063875 h 3892550"/>
              <a:gd name="connsiteX44" fmla="*/ 3206750 w 3914775"/>
              <a:gd name="connsiteY44" fmla="*/ 3797300 h 3892550"/>
              <a:gd name="connsiteX45" fmla="*/ 3016250 w 3914775"/>
              <a:gd name="connsiteY45" fmla="*/ 3867150 h 3892550"/>
              <a:gd name="connsiteX46" fmla="*/ 2940050 w 3914775"/>
              <a:gd name="connsiteY46" fmla="*/ 3892550 h 3892550"/>
              <a:gd name="connsiteX47" fmla="*/ 2847975 w 3914775"/>
              <a:gd name="connsiteY47" fmla="*/ 3130550 h 3892550"/>
              <a:gd name="connsiteX0" fmla="*/ 2847975 w 3914775"/>
              <a:gd name="connsiteY0" fmla="*/ 3130550 h 3892550"/>
              <a:gd name="connsiteX1" fmla="*/ 2555875 w 3914775"/>
              <a:gd name="connsiteY1" fmla="*/ 3403600 h 3892550"/>
              <a:gd name="connsiteX2" fmla="*/ 2174875 w 3914775"/>
              <a:gd name="connsiteY2" fmla="*/ 3797300 h 3892550"/>
              <a:gd name="connsiteX3" fmla="*/ 2089150 w 3914775"/>
              <a:gd name="connsiteY3" fmla="*/ 3733800 h 3892550"/>
              <a:gd name="connsiteX4" fmla="*/ 1657350 w 3914775"/>
              <a:gd name="connsiteY4" fmla="*/ 3505200 h 3892550"/>
              <a:gd name="connsiteX5" fmla="*/ 1428750 w 3914775"/>
              <a:gd name="connsiteY5" fmla="*/ 3333750 h 3892550"/>
              <a:gd name="connsiteX6" fmla="*/ 1187450 w 3914775"/>
              <a:gd name="connsiteY6" fmla="*/ 3117850 h 3892550"/>
              <a:gd name="connsiteX7" fmla="*/ 914400 w 3914775"/>
              <a:gd name="connsiteY7" fmla="*/ 2819400 h 3892550"/>
              <a:gd name="connsiteX8" fmla="*/ 692150 w 3914775"/>
              <a:gd name="connsiteY8" fmla="*/ 2546350 h 3892550"/>
              <a:gd name="connsiteX9" fmla="*/ 355600 w 3914775"/>
              <a:gd name="connsiteY9" fmla="*/ 2006600 h 3892550"/>
              <a:gd name="connsiteX10" fmla="*/ 152400 w 3914775"/>
              <a:gd name="connsiteY10" fmla="*/ 1600200 h 3892550"/>
              <a:gd name="connsiteX11" fmla="*/ 31750 w 3914775"/>
              <a:gd name="connsiteY11" fmla="*/ 1238250 h 3892550"/>
              <a:gd name="connsiteX12" fmla="*/ 0 w 3914775"/>
              <a:gd name="connsiteY12" fmla="*/ 1028700 h 3892550"/>
              <a:gd name="connsiteX13" fmla="*/ 6350 w 3914775"/>
              <a:gd name="connsiteY13" fmla="*/ 812800 h 3892550"/>
              <a:gd name="connsiteX14" fmla="*/ 44450 w 3914775"/>
              <a:gd name="connsiteY14" fmla="*/ 628650 h 3892550"/>
              <a:gd name="connsiteX15" fmla="*/ 95250 w 3914775"/>
              <a:gd name="connsiteY15" fmla="*/ 469900 h 3892550"/>
              <a:gd name="connsiteX16" fmla="*/ 190500 w 3914775"/>
              <a:gd name="connsiteY16" fmla="*/ 317500 h 3892550"/>
              <a:gd name="connsiteX17" fmla="*/ 292100 w 3914775"/>
              <a:gd name="connsiteY17" fmla="*/ 228600 h 3892550"/>
              <a:gd name="connsiteX18" fmla="*/ 457200 w 3914775"/>
              <a:gd name="connsiteY18" fmla="*/ 107950 h 3892550"/>
              <a:gd name="connsiteX19" fmla="*/ 584200 w 3914775"/>
              <a:gd name="connsiteY19" fmla="*/ 44450 h 3892550"/>
              <a:gd name="connsiteX20" fmla="*/ 666750 w 3914775"/>
              <a:gd name="connsiteY20" fmla="*/ 19050 h 3892550"/>
              <a:gd name="connsiteX21" fmla="*/ 755650 w 3914775"/>
              <a:gd name="connsiteY21" fmla="*/ 0 h 3892550"/>
              <a:gd name="connsiteX22" fmla="*/ 831850 w 3914775"/>
              <a:gd name="connsiteY22" fmla="*/ 12700 h 3892550"/>
              <a:gd name="connsiteX23" fmla="*/ 908050 w 3914775"/>
              <a:gd name="connsiteY23" fmla="*/ 31750 h 3892550"/>
              <a:gd name="connsiteX24" fmla="*/ 1009650 w 3914775"/>
              <a:gd name="connsiteY24" fmla="*/ 82550 h 3892550"/>
              <a:gd name="connsiteX25" fmla="*/ 1149350 w 3914775"/>
              <a:gd name="connsiteY25" fmla="*/ 196850 h 3892550"/>
              <a:gd name="connsiteX26" fmla="*/ 1282700 w 3914775"/>
              <a:gd name="connsiteY26" fmla="*/ 323850 h 3892550"/>
              <a:gd name="connsiteX27" fmla="*/ 1435100 w 3914775"/>
              <a:gd name="connsiteY27" fmla="*/ 501650 h 3892550"/>
              <a:gd name="connsiteX28" fmla="*/ 1612900 w 3914775"/>
              <a:gd name="connsiteY28" fmla="*/ 692150 h 3892550"/>
              <a:gd name="connsiteX29" fmla="*/ 1790700 w 3914775"/>
              <a:gd name="connsiteY29" fmla="*/ 863600 h 3892550"/>
              <a:gd name="connsiteX30" fmla="*/ 1943100 w 3914775"/>
              <a:gd name="connsiteY30" fmla="*/ 933450 h 3892550"/>
              <a:gd name="connsiteX31" fmla="*/ 2063750 w 3914775"/>
              <a:gd name="connsiteY31" fmla="*/ 965200 h 3892550"/>
              <a:gd name="connsiteX32" fmla="*/ 2330450 w 3914775"/>
              <a:gd name="connsiteY32" fmla="*/ 977900 h 3892550"/>
              <a:gd name="connsiteX33" fmla="*/ 2571750 w 3914775"/>
              <a:gd name="connsiteY33" fmla="*/ 1009650 h 3892550"/>
              <a:gd name="connsiteX34" fmla="*/ 2806700 w 3914775"/>
              <a:gd name="connsiteY34" fmla="*/ 1041400 h 3892550"/>
              <a:gd name="connsiteX35" fmla="*/ 3073400 w 3914775"/>
              <a:gd name="connsiteY35" fmla="*/ 1130300 h 3892550"/>
              <a:gd name="connsiteX36" fmla="*/ 3206750 w 3914775"/>
              <a:gd name="connsiteY36" fmla="*/ 1206500 h 3892550"/>
              <a:gd name="connsiteX37" fmla="*/ 3397250 w 3914775"/>
              <a:gd name="connsiteY37" fmla="*/ 1346200 h 3892550"/>
              <a:gd name="connsiteX38" fmla="*/ 3575050 w 3914775"/>
              <a:gd name="connsiteY38" fmla="*/ 1517650 h 3892550"/>
              <a:gd name="connsiteX39" fmla="*/ 3727450 w 3914775"/>
              <a:gd name="connsiteY39" fmla="*/ 1727200 h 3892550"/>
              <a:gd name="connsiteX40" fmla="*/ 3835400 w 3914775"/>
              <a:gd name="connsiteY40" fmla="*/ 1911350 h 3892550"/>
              <a:gd name="connsiteX41" fmla="*/ 3914775 w 3914775"/>
              <a:gd name="connsiteY41" fmla="*/ 2114550 h 3892550"/>
              <a:gd name="connsiteX42" fmla="*/ 3844925 w 3914775"/>
              <a:gd name="connsiteY42" fmla="*/ 2155825 h 3892550"/>
              <a:gd name="connsiteX43" fmla="*/ 2924175 w 3914775"/>
              <a:gd name="connsiteY43" fmla="*/ 3063875 h 3892550"/>
              <a:gd name="connsiteX44" fmla="*/ 3206750 w 3914775"/>
              <a:gd name="connsiteY44" fmla="*/ 3797300 h 3892550"/>
              <a:gd name="connsiteX45" fmla="*/ 2940050 w 3914775"/>
              <a:gd name="connsiteY45" fmla="*/ 3892550 h 3892550"/>
              <a:gd name="connsiteX46" fmla="*/ 2847975 w 3914775"/>
              <a:gd name="connsiteY46" fmla="*/ 3130550 h 3892550"/>
              <a:gd name="connsiteX0" fmla="*/ 2847975 w 3914775"/>
              <a:gd name="connsiteY0" fmla="*/ 3130550 h 3892550"/>
              <a:gd name="connsiteX1" fmla="*/ 2555875 w 3914775"/>
              <a:gd name="connsiteY1" fmla="*/ 3403600 h 3892550"/>
              <a:gd name="connsiteX2" fmla="*/ 2174875 w 3914775"/>
              <a:gd name="connsiteY2" fmla="*/ 3797300 h 3892550"/>
              <a:gd name="connsiteX3" fmla="*/ 2089150 w 3914775"/>
              <a:gd name="connsiteY3" fmla="*/ 3733800 h 3892550"/>
              <a:gd name="connsiteX4" fmla="*/ 1657350 w 3914775"/>
              <a:gd name="connsiteY4" fmla="*/ 3505200 h 3892550"/>
              <a:gd name="connsiteX5" fmla="*/ 1428750 w 3914775"/>
              <a:gd name="connsiteY5" fmla="*/ 3333750 h 3892550"/>
              <a:gd name="connsiteX6" fmla="*/ 1187450 w 3914775"/>
              <a:gd name="connsiteY6" fmla="*/ 3117850 h 3892550"/>
              <a:gd name="connsiteX7" fmla="*/ 914400 w 3914775"/>
              <a:gd name="connsiteY7" fmla="*/ 2819400 h 3892550"/>
              <a:gd name="connsiteX8" fmla="*/ 692150 w 3914775"/>
              <a:gd name="connsiteY8" fmla="*/ 2546350 h 3892550"/>
              <a:gd name="connsiteX9" fmla="*/ 355600 w 3914775"/>
              <a:gd name="connsiteY9" fmla="*/ 2006600 h 3892550"/>
              <a:gd name="connsiteX10" fmla="*/ 152400 w 3914775"/>
              <a:gd name="connsiteY10" fmla="*/ 1600200 h 3892550"/>
              <a:gd name="connsiteX11" fmla="*/ 31750 w 3914775"/>
              <a:gd name="connsiteY11" fmla="*/ 1238250 h 3892550"/>
              <a:gd name="connsiteX12" fmla="*/ 0 w 3914775"/>
              <a:gd name="connsiteY12" fmla="*/ 1028700 h 3892550"/>
              <a:gd name="connsiteX13" fmla="*/ 6350 w 3914775"/>
              <a:gd name="connsiteY13" fmla="*/ 812800 h 3892550"/>
              <a:gd name="connsiteX14" fmla="*/ 44450 w 3914775"/>
              <a:gd name="connsiteY14" fmla="*/ 628650 h 3892550"/>
              <a:gd name="connsiteX15" fmla="*/ 95250 w 3914775"/>
              <a:gd name="connsiteY15" fmla="*/ 469900 h 3892550"/>
              <a:gd name="connsiteX16" fmla="*/ 190500 w 3914775"/>
              <a:gd name="connsiteY16" fmla="*/ 317500 h 3892550"/>
              <a:gd name="connsiteX17" fmla="*/ 292100 w 3914775"/>
              <a:gd name="connsiteY17" fmla="*/ 228600 h 3892550"/>
              <a:gd name="connsiteX18" fmla="*/ 457200 w 3914775"/>
              <a:gd name="connsiteY18" fmla="*/ 107950 h 3892550"/>
              <a:gd name="connsiteX19" fmla="*/ 584200 w 3914775"/>
              <a:gd name="connsiteY19" fmla="*/ 44450 h 3892550"/>
              <a:gd name="connsiteX20" fmla="*/ 666750 w 3914775"/>
              <a:gd name="connsiteY20" fmla="*/ 19050 h 3892550"/>
              <a:gd name="connsiteX21" fmla="*/ 755650 w 3914775"/>
              <a:gd name="connsiteY21" fmla="*/ 0 h 3892550"/>
              <a:gd name="connsiteX22" fmla="*/ 831850 w 3914775"/>
              <a:gd name="connsiteY22" fmla="*/ 12700 h 3892550"/>
              <a:gd name="connsiteX23" fmla="*/ 908050 w 3914775"/>
              <a:gd name="connsiteY23" fmla="*/ 31750 h 3892550"/>
              <a:gd name="connsiteX24" fmla="*/ 1009650 w 3914775"/>
              <a:gd name="connsiteY24" fmla="*/ 82550 h 3892550"/>
              <a:gd name="connsiteX25" fmla="*/ 1149350 w 3914775"/>
              <a:gd name="connsiteY25" fmla="*/ 196850 h 3892550"/>
              <a:gd name="connsiteX26" fmla="*/ 1282700 w 3914775"/>
              <a:gd name="connsiteY26" fmla="*/ 323850 h 3892550"/>
              <a:gd name="connsiteX27" fmla="*/ 1435100 w 3914775"/>
              <a:gd name="connsiteY27" fmla="*/ 501650 h 3892550"/>
              <a:gd name="connsiteX28" fmla="*/ 1612900 w 3914775"/>
              <a:gd name="connsiteY28" fmla="*/ 692150 h 3892550"/>
              <a:gd name="connsiteX29" fmla="*/ 1790700 w 3914775"/>
              <a:gd name="connsiteY29" fmla="*/ 863600 h 3892550"/>
              <a:gd name="connsiteX30" fmla="*/ 1943100 w 3914775"/>
              <a:gd name="connsiteY30" fmla="*/ 933450 h 3892550"/>
              <a:gd name="connsiteX31" fmla="*/ 2063750 w 3914775"/>
              <a:gd name="connsiteY31" fmla="*/ 965200 h 3892550"/>
              <a:gd name="connsiteX32" fmla="*/ 2330450 w 3914775"/>
              <a:gd name="connsiteY32" fmla="*/ 977900 h 3892550"/>
              <a:gd name="connsiteX33" fmla="*/ 2571750 w 3914775"/>
              <a:gd name="connsiteY33" fmla="*/ 1009650 h 3892550"/>
              <a:gd name="connsiteX34" fmla="*/ 2806700 w 3914775"/>
              <a:gd name="connsiteY34" fmla="*/ 1041400 h 3892550"/>
              <a:gd name="connsiteX35" fmla="*/ 3073400 w 3914775"/>
              <a:gd name="connsiteY35" fmla="*/ 1130300 h 3892550"/>
              <a:gd name="connsiteX36" fmla="*/ 3206750 w 3914775"/>
              <a:gd name="connsiteY36" fmla="*/ 1206500 h 3892550"/>
              <a:gd name="connsiteX37" fmla="*/ 3397250 w 3914775"/>
              <a:gd name="connsiteY37" fmla="*/ 1346200 h 3892550"/>
              <a:gd name="connsiteX38" fmla="*/ 3575050 w 3914775"/>
              <a:gd name="connsiteY38" fmla="*/ 1517650 h 3892550"/>
              <a:gd name="connsiteX39" fmla="*/ 3727450 w 3914775"/>
              <a:gd name="connsiteY39" fmla="*/ 1727200 h 3892550"/>
              <a:gd name="connsiteX40" fmla="*/ 3835400 w 3914775"/>
              <a:gd name="connsiteY40" fmla="*/ 1911350 h 3892550"/>
              <a:gd name="connsiteX41" fmla="*/ 3914775 w 3914775"/>
              <a:gd name="connsiteY41" fmla="*/ 2114550 h 3892550"/>
              <a:gd name="connsiteX42" fmla="*/ 3844925 w 3914775"/>
              <a:gd name="connsiteY42" fmla="*/ 2155825 h 3892550"/>
              <a:gd name="connsiteX43" fmla="*/ 2924175 w 3914775"/>
              <a:gd name="connsiteY43" fmla="*/ 3063875 h 3892550"/>
              <a:gd name="connsiteX44" fmla="*/ 2940050 w 3914775"/>
              <a:gd name="connsiteY44" fmla="*/ 3892550 h 3892550"/>
              <a:gd name="connsiteX45" fmla="*/ 2847975 w 3914775"/>
              <a:gd name="connsiteY45" fmla="*/ 3130550 h 3892550"/>
              <a:gd name="connsiteX0" fmla="*/ 2847975 w 3914775"/>
              <a:gd name="connsiteY0" fmla="*/ 3130550 h 3797300"/>
              <a:gd name="connsiteX1" fmla="*/ 2555875 w 3914775"/>
              <a:gd name="connsiteY1" fmla="*/ 3403600 h 3797300"/>
              <a:gd name="connsiteX2" fmla="*/ 2174875 w 3914775"/>
              <a:gd name="connsiteY2" fmla="*/ 3797300 h 3797300"/>
              <a:gd name="connsiteX3" fmla="*/ 2089150 w 3914775"/>
              <a:gd name="connsiteY3" fmla="*/ 3733800 h 3797300"/>
              <a:gd name="connsiteX4" fmla="*/ 1657350 w 3914775"/>
              <a:gd name="connsiteY4" fmla="*/ 3505200 h 3797300"/>
              <a:gd name="connsiteX5" fmla="*/ 1428750 w 3914775"/>
              <a:gd name="connsiteY5" fmla="*/ 3333750 h 3797300"/>
              <a:gd name="connsiteX6" fmla="*/ 1187450 w 3914775"/>
              <a:gd name="connsiteY6" fmla="*/ 3117850 h 3797300"/>
              <a:gd name="connsiteX7" fmla="*/ 914400 w 3914775"/>
              <a:gd name="connsiteY7" fmla="*/ 2819400 h 3797300"/>
              <a:gd name="connsiteX8" fmla="*/ 692150 w 3914775"/>
              <a:gd name="connsiteY8" fmla="*/ 2546350 h 3797300"/>
              <a:gd name="connsiteX9" fmla="*/ 355600 w 3914775"/>
              <a:gd name="connsiteY9" fmla="*/ 2006600 h 3797300"/>
              <a:gd name="connsiteX10" fmla="*/ 152400 w 3914775"/>
              <a:gd name="connsiteY10" fmla="*/ 1600200 h 3797300"/>
              <a:gd name="connsiteX11" fmla="*/ 31750 w 3914775"/>
              <a:gd name="connsiteY11" fmla="*/ 1238250 h 3797300"/>
              <a:gd name="connsiteX12" fmla="*/ 0 w 3914775"/>
              <a:gd name="connsiteY12" fmla="*/ 1028700 h 3797300"/>
              <a:gd name="connsiteX13" fmla="*/ 6350 w 3914775"/>
              <a:gd name="connsiteY13" fmla="*/ 812800 h 3797300"/>
              <a:gd name="connsiteX14" fmla="*/ 44450 w 3914775"/>
              <a:gd name="connsiteY14" fmla="*/ 628650 h 3797300"/>
              <a:gd name="connsiteX15" fmla="*/ 95250 w 3914775"/>
              <a:gd name="connsiteY15" fmla="*/ 469900 h 3797300"/>
              <a:gd name="connsiteX16" fmla="*/ 190500 w 3914775"/>
              <a:gd name="connsiteY16" fmla="*/ 317500 h 3797300"/>
              <a:gd name="connsiteX17" fmla="*/ 292100 w 3914775"/>
              <a:gd name="connsiteY17" fmla="*/ 228600 h 3797300"/>
              <a:gd name="connsiteX18" fmla="*/ 457200 w 3914775"/>
              <a:gd name="connsiteY18" fmla="*/ 107950 h 3797300"/>
              <a:gd name="connsiteX19" fmla="*/ 584200 w 3914775"/>
              <a:gd name="connsiteY19" fmla="*/ 44450 h 3797300"/>
              <a:gd name="connsiteX20" fmla="*/ 666750 w 3914775"/>
              <a:gd name="connsiteY20" fmla="*/ 19050 h 3797300"/>
              <a:gd name="connsiteX21" fmla="*/ 755650 w 3914775"/>
              <a:gd name="connsiteY21" fmla="*/ 0 h 3797300"/>
              <a:gd name="connsiteX22" fmla="*/ 831850 w 3914775"/>
              <a:gd name="connsiteY22" fmla="*/ 12700 h 3797300"/>
              <a:gd name="connsiteX23" fmla="*/ 908050 w 3914775"/>
              <a:gd name="connsiteY23" fmla="*/ 31750 h 3797300"/>
              <a:gd name="connsiteX24" fmla="*/ 1009650 w 3914775"/>
              <a:gd name="connsiteY24" fmla="*/ 82550 h 3797300"/>
              <a:gd name="connsiteX25" fmla="*/ 1149350 w 3914775"/>
              <a:gd name="connsiteY25" fmla="*/ 196850 h 3797300"/>
              <a:gd name="connsiteX26" fmla="*/ 1282700 w 3914775"/>
              <a:gd name="connsiteY26" fmla="*/ 323850 h 3797300"/>
              <a:gd name="connsiteX27" fmla="*/ 1435100 w 3914775"/>
              <a:gd name="connsiteY27" fmla="*/ 501650 h 3797300"/>
              <a:gd name="connsiteX28" fmla="*/ 1612900 w 3914775"/>
              <a:gd name="connsiteY28" fmla="*/ 692150 h 3797300"/>
              <a:gd name="connsiteX29" fmla="*/ 1790700 w 3914775"/>
              <a:gd name="connsiteY29" fmla="*/ 863600 h 3797300"/>
              <a:gd name="connsiteX30" fmla="*/ 1943100 w 3914775"/>
              <a:gd name="connsiteY30" fmla="*/ 933450 h 3797300"/>
              <a:gd name="connsiteX31" fmla="*/ 2063750 w 3914775"/>
              <a:gd name="connsiteY31" fmla="*/ 965200 h 3797300"/>
              <a:gd name="connsiteX32" fmla="*/ 2330450 w 3914775"/>
              <a:gd name="connsiteY32" fmla="*/ 977900 h 3797300"/>
              <a:gd name="connsiteX33" fmla="*/ 2571750 w 3914775"/>
              <a:gd name="connsiteY33" fmla="*/ 1009650 h 3797300"/>
              <a:gd name="connsiteX34" fmla="*/ 2806700 w 3914775"/>
              <a:gd name="connsiteY34" fmla="*/ 1041400 h 3797300"/>
              <a:gd name="connsiteX35" fmla="*/ 3073400 w 3914775"/>
              <a:gd name="connsiteY35" fmla="*/ 1130300 h 3797300"/>
              <a:gd name="connsiteX36" fmla="*/ 3206750 w 3914775"/>
              <a:gd name="connsiteY36" fmla="*/ 1206500 h 3797300"/>
              <a:gd name="connsiteX37" fmla="*/ 3397250 w 3914775"/>
              <a:gd name="connsiteY37" fmla="*/ 1346200 h 3797300"/>
              <a:gd name="connsiteX38" fmla="*/ 3575050 w 3914775"/>
              <a:gd name="connsiteY38" fmla="*/ 1517650 h 3797300"/>
              <a:gd name="connsiteX39" fmla="*/ 3727450 w 3914775"/>
              <a:gd name="connsiteY39" fmla="*/ 1727200 h 3797300"/>
              <a:gd name="connsiteX40" fmla="*/ 3835400 w 3914775"/>
              <a:gd name="connsiteY40" fmla="*/ 1911350 h 3797300"/>
              <a:gd name="connsiteX41" fmla="*/ 3914775 w 3914775"/>
              <a:gd name="connsiteY41" fmla="*/ 2114550 h 3797300"/>
              <a:gd name="connsiteX42" fmla="*/ 3844925 w 3914775"/>
              <a:gd name="connsiteY42" fmla="*/ 2155825 h 3797300"/>
              <a:gd name="connsiteX43" fmla="*/ 2924175 w 3914775"/>
              <a:gd name="connsiteY43" fmla="*/ 3063875 h 3797300"/>
              <a:gd name="connsiteX44" fmla="*/ 2847975 w 3914775"/>
              <a:gd name="connsiteY44" fmla="*/ 3130550 h 3797300"/>
              <a:gd name="connsiteX0" fmla="*/ 2847975 w 3914775"/>
              <a:gd name="connsiteY0" fmla="*/ 3130550 h 3778250"/>
              <a:gd name="connsiteX1" fmla="*/ 2555875 w 3914775"/>
              <a:gd name="connsiteY1" fmla="*/ 3403600 h 3778250"/>
              <a:gd name="connsiteX2" fmla="*/ 2127250 w 3914775"/>
              <a:gd name="connsiteY2" fmla="*/ 3778250 h 3778250"/>
              <a:gd name="connsiteX3" fmla="*/ 2089150 w 3914775"/>
              <a:gd name="connsiteY3" fmla="*/ 3733800 h 3778250"/>
              <a:gd name="connsiteX4" fmla="*/ 1657350 w 3914775"/>
              <a:gd name="connsiteY4" fmla="*/ 3505200 h 3778250"/>
              <a:gd name="connsiteX5" fmla="*/ 1428750 w 3914775"/>
              <a:gd name="connsiteY5" fmla="*/ 3333750 h 3778250"/>
              <a:gd name="connsiteX6" fmla="*/ 1187450 w 3914775"/>
              <a:gd name="connsiteY6" fmla="*/ 3117850 h 3778250"/>
              <a:gd name="connsiteX7" fmla="*/ 914400 w 3914775"/>
              <a:gd name="connsiteY7" fmla="*/ 2819400 h 3778250"/>
              <a:gd name="connsiteX8" fmla="*/ 692150 w 3914775"/>
              <a:gd name="connsiteY8" fmla="*/ 2546350 h 3778250"/>
              <a:gd name="connsiteX9" fmla="*/ 355600 w 3914775"/>
              <a:gd name="connsiteY9" fmla="*/ 2006600 h 3778250"/>
              <a:gd name="connsiteX10" fmla="*/ 152400 w 3914775"/>
              <a:gd name="connsiteY10" fmla="*/ 1600200 h 3778250"/>
              <a:gd name="connsiteX11" fmla="*/ 31750 w 3914775"/>
              <a:gd name="connsiteY11" fmla="*/ 1238250 h 3778250"/>
              <a:gd name="connsiteX12" fmla="*/ 0 w 3914775"/>
              <a:gd name="connsiteY12" fmla="*/ 1028700 h 3778250"/>
              <a:gd name="connsiteX13" fmla="*/ 6350 w 3914775"/>
              <a:gd name="connsiteY13" fmla="*/ 812800 h 3778250"/>
              <a:gd name="connsiteX14" fmla="*/ 44450 w 3914775"/>
              <a:gd name="connsiteY14" fmla="*/ 628650 h 3778250"/>
              <a:gd name="connsiteX15" fmla="*/ 95250 w 3914775"/>
              <a:gd name="connsiteY15" fmla="*/ 469900 h 3778250"/>
              <a:gd name="connsiteX16" fmla="*/ 190500 w 3914775"/>
              <a:gd name="connsiteY16" fmla="*/ 317500 h 3778250"/>
              <a:gd name="connsiteX17" fmla="*/ 292100 w 3914775"/>
              <a:gd name="connsiteY17" fmla="*/ 228600 h 3778250"/>
              <a:gd name="connsiteX18" fmla="*/ 457200 w 3914775"/>
              <a:gd name="connsiteY18" fmla="*/ 107950 h 3778250"/>
              <a:gd name="connsiteX19" fmla="*/ 584200 w 3914775"/>
              <a:gd name="connsiteY19" fmla="*/ 44450 h 3778250"/>
              <a:gd name="connsiteX20" fmla="*/ 666750 w 3914775"/>
              <a:gd name="connsiteY20" fmla="*/ 19050 h 3778250"/>
              <a:gd name="connsiteX21" fmla="*/ 755650 w 3914775"/>
              <a:gd name="connsiteY21" fmla="*/ 0 h 3778250"/>
              <a:gd name="connsiteX22" fmla="*/ 831850 w 3914775"/>
              <a:gd name="connsiteY22" fmla="*/ 12700 h 3778250"/>
              <a:gd name="connsiteX23" fmla="*/ 908050 w 3914775"/>
              <a:gd name="connsiteY23" fmla="*/ 31750 h 3778250"/>
              <a:gd name="connsiteX24" fmla="*/ 1009650 w 3914775"/>
              <a:gd name="connsiteY24" fmla="*/ 82550 h 3778250"/>
              <a:gd name="connsiteX25" fmla="*/ 1149350 w 3914775"/>
              <a:gd name="connsiteY25" fmla="*/ 196850 h 3778250"/>
              <a:gd name="connsiteX26" fmla="*/ 1282700 w 3914775"/>
              <a:gd name="connsiteY26" fmla="*/ 323850 h 3778250"/>
              <a:gd name="connsiteX27" fmla="*/ 1435100 w 3914775"/>
              <a:gd name="connsiteY27" fmla="*/ 501650 h 3778250"/>
              <a:gd name="connsiteX28" fmla="*/ 1612900 w 3914775"/>
              <a:gd name="connsiteY28" fmla="*/ 692150 h 3778250"/>
              <a:gd name="connsiteX29" fmla="*/ 1790700 w 3914775"/>
              <a:gd name="connsiteY29" fmla="*/ 863600 h 3778250"/>
              <a:gd name="connsiteX30" fmla="*/ 1943100 w 3914775"/>
              <a:gd name="connsiteY30" fmla="*/ 933450 h 3778250"/>
              <a:gd name="connsiteX31" fmla="*/ 2063750 w 3914775"/>
              <a:gd name="connsiteY31" fmla="*/ 965200 h 3778250"/>
              <a:gd name="connsiteX32" fmla="*/ 2330450 w 3914775"/>
              <a:gd name="connsiteY32" fmla="*/ 977900 h 3778250"/>
              <a:gd name="connsiteX33" fmla="*/ 2571750 w 3914775"/>
              <a:gd name="connsiteY33" fmla="*/ 1009650 h 3778250"/>
              <a:gd name="connsiteX34" fmla="*/ 2806700 w 3914775"/>
              <a:gd name="connsiteY34" fmla="*/ 1041400 h 3778250"/>
              <a:gd name="connsiteX35" fmla="*/ 3073400 w 3914775"/>
              <a:gd name="connsiteY35" fmla="*/ 1130300 h 3778250"/>
              <a:gd name="connsiteX36" fmla="*/ 3206750 w 3914775"/>
              <a:gd name="connsiteY36" fmla="*/ 1206500 h 3778250"/>
              <a:gd name="connsiteX37" fmla="*/ 3397250 w 3914775"/>
              <a:gd name="connsiteY37" fmla="*/ 1346200 h 3778250"/>
              <a:gd name="connsiteX38" fmla="*/ 3575050 w 3914775"/>
              <a:gd name="connsiteY38" fmla="*/ 1517650 h 3778250"/>
              <a:gd name="connsiteX39" fmla="*/ 3727450 w 3914775"/>
              <a:gd name="connsiteY39" fmla="*/ 1727200 h 3778250"/>
              <a:gd name="connsiteX40" fmla="*/ 3835400 w 3914775"/>
              <a:gd name="connsiteY40" fmla="*/ 1911350 h 3778250"/>
              <a:gd name="connsiteX41" fmla="*/ 3914775 w 3914775"/>
              <a:gd name="connsiteY41" fmla="*/ 2114550 h 3778250"/>
              <a:gd name="connsiteX42" fmla="*/ 3844925 w 3914775"/>
              <a:gd name="connsiteY42" fmla="*/ 2155825 h 3778250"/>
              <a:gd name="connsiteX43" fmla="*/ 2924175 w 3914775"/>
              <a:gd name="connsiteY43" fmla="*/ 3063875 h 3778250"/>
              <a:gd name="connsiteX44" fmla="*/ 2847975 w 3914775"/>
              <a:gd name="connsiteY44" fmla="*/ 3130550 h 3778250"/>
              <a:gd name="connsiteX0" fmla="*/ 2847975 w 3914775"/>
              <a:gd name="connsiteY0" fmla="*/ 3130550 h 3759200"/>
              <a:gd name="connsiteX1" fmla="*/ 2555875 w 3914775"/>
              <a:gd name="connsiteY1" fmla="*/ 3403600 h 3759200"/>
              <a:gd name="connsiteX2" fmla="*/ 2174875 w 3914775"/>
              <a:gd name="connsiteY2" fmla="*/ 3759200 h 3759200"/>
              <a:gd name="connsiteX3" fmla="*/ 2089150 w 3914775"/>
              <a:gd name="connsiteY3" fmla="*/ 3733800 h 3759200"/>
              <a:gd name="connsiteX4" fmla="*/ 1657350 w 3914775"/>
              <a:gd name="connsiteY4" fmla="*/ 3505200 h 3759200"/>
              <a:gd name="connsiteX5" fmla="*/ 1428750 w 3914775"/>
              <a:gd name="connsiteY5" fmla="*/ 3333750 h 3759200"/>
              <a:gd name="connsiteX6" fmla="*/ 1187450 w 3914775"/>
              <a:gd name="connsiteY6" fmla="*/ 3117850 h 3759200"/>
              <a:gd name="connsiteX7" fmla="*/ 914400 w 3914775"/>
              <a:gd name="connsiteY7" fmla="*/ 2819400 h 3759200"/>
              <a:gd name="connsiteX8" fmla="*/ 692150 w 3914775"/>
              <a:gd name="connsiteY8" fmla="*/ 2546350 h 3759200"/>
              <a:gd name="connsiteX9" fmla="*/ 355600 w 3914775"/>
              <a:gd name="connsiteY9" fmla="*/ 2006600 h 3759200"/>
              <a:gd name="connsiteX10" fmla="*/ 152400 w 3914775"/>
              <a:gd name="connsiteY10" fmla="*/ 1600200 h 3759200"/>
              <a:gd name="connsiteX11" fmla="*/ 31750 w 3914775"/>
              <a:gd name="connsiteY11" fmla="*/ 1238250 h 3759200"/>
              <a:gd name="connsiteX12" fmla="*/ 0 w 3914775"/>
              <a:gd name="connsiteY12" fmla="*/ 1028700 h 3759200"/>
              <a:gd name="connsiteX13" fmla="*/ 6350 w 3914775"/>
              <a:gd name="connsiteY13" fmla="*/ 812800 h 3759200"/>
              <a:gd name="connsiteX14" fmla="*/ 44450 w 3914775"/>
              <a:gd name="connsiteY14" fmla="*/ 628650 h 3759200"/>
              <a:gd name="connsiteX15" fmla="*/ 95250 w 3914775"/>
              <a:gd name="connsiteY15" fmla="*/ 469900 h 3759200"/>
              <a:gd name="connsiteX16" fmla="*/ 190500 w 3914775"/>
              <a:gd name="connsiteY16" fmla="*/ 317500 h 3759200"/>
              <a:gd name="connsiteX17" fmla="*/ 292100 w 3914775"/>
              <a:gd name="connsiteY17" fmla="*/ 228600 h 3759200"/>
              <a:gd name="connsiteX18" fmla="*/ 457200 w 3914775"/>
              <a:gd name="connsiteY18" fmla="*/ 107950 h 3759200"/>
              <a:gd name="connsiteX19" fmla="*/ 584200 w 3914775"/>
              <a:gd name="connsiteY19" fmla="*/ 44450 h 3759200"/>
              <a:gd name="connsiteX20" fmla="*/ 666750 w 3914775"/>
              <a:gd name="connsiteY20" fmla="*/ 19050 h 3759200"/>
              <a:gd name="connsiteX21" fmla="*/ 755650 w 3914775"/>
              <a:gd name="connsiteY21" fmla="*/ 0 h 3759200"/>
              <a:gd name="connsiteX22" fmla="*/ 831850 w 3914775"/>
              <a:gd name="connsiteY22" fmla="*/ 12700 h 3759200"/>
              <a:gd name="connsiteX23" fmla="*/ 908050 w 3914775"/>
              <a:gd name="connsiteY23" fmla="*/ 31750 h 3759200"/>
              <a:gd name="connsiteX24" fmla="*/ 1009650 w 3914775"/>
              <a:gd name="connsiteY24" fmla="*/ 82550 h 3759200"/>
              <a:gd name="connsiteX25" fmla="*/ 1149350 w 3914775"/>
              <a:gd name="connsiteY25" fmla="*/ 196850 h 3759200"/>
              <a:gd name="connsiteX26" fmla="*/ 1282700 w 3914775"/>
              <a:gd name="connsiteY26" fmla="*/ 323850 h 3759200"/>
              <a:gd name="connsiteX27" fmla="*/ 1435100 w 3914775"/>
              <a:gd name="connsiteY27" fmla="*/ 501650 h 3759200"/>
              <a:gd name="connsiteX28" fmla="*/ 1612900 w 3914775"/>
              <a:gd name="connsiteY28" fmla="*/ 692150 h 3759200"/>
              <a:gd name="connsiteX29" fmla="*/ 1790700 w 3914775"/>
              <a:gd name="connsiteY29" fmla="*/ 863600 h 3759200"/>
              <a:gd name="connsiteX30" fmla="*/ 1943100 w 3914775"/>
              <a:gd name="connsiteY30" fmla="*/ 933450 h 3759200"/>
              <a:gd name="connsiteX31" fmla="*/ 2063750 w 3914775"/>
              <a:gd name="connsiteY31" fmla="*/ 965200 h 3759200"/>
              <a:gd name="connsiteX32" fmla="*/ 2330450 w 3914775"/>
              <a:gd name="connsiteY32" fmla="*/ 977900 h 3759200"/>
              <a:gd name="connsiteX33" fmla="*/ 2571750 w 3914775"/>
              <a:gd name="connsiteY33" fmla="*/ 1009650 h 3759200"/>
              <a:gd name="connsiteX34" fmla="*/ 2806700 w 3914775"/>
              <a:gd name="connsiteY34" fmla="*/ 1041400 h 3759200"/>
              <a:gd name="connsiteX35" fmla="*/ 3073400 w 3914775"/>
              <a:gd name="connsiteY35" fmla="*/ 1130300 h 3759200"/>
              <a:gd name="connsiteX36" fmla="*/ 3206750 w 3914775"/>
              <a:gd name="connsiteY36" fmla="*/ 1206500 h 3759200"/>
              <a:gd name="connsiteX37" fmla="*/ 3397250 w 3914775"/>
              <a:gd name="connsiteY37" fmla="*/ 1346200 h 3759200"/>
              <a:gd name="connsiteX38" fmla="*/ 3575050 w 3914775"/>
              <a:gd name="connsiteY38" fmla="*/ 1517650 h 3759200"/>
              <a:gd name="connsiteX39" fmla="*/ 3727450 w 3914775"/>
              <a:gd name="connsiteY39" fmla="*/ 1727200 h 3759200"/>
              <a:gd name="connsiteX40" fmla="*/ 3835400 w 3914775"/>
              <a:gd name="connsiteY40" fmla="*/ 1911350 h 3759200"/>
              <a:gd name="connsiteX41" fmla="*/ 3914775 w 3914775"/>
              <a:gd name="connsiteY41" fmla="*/ 2114550 h 3759200"/>
              <a:gd name="connsiteX42" fmla="*/ 3844925 w 3914775"/>
              <a:gd name="connsiteY42" fmla="*/ 2155825 h 3759200"/>
              <a:gd name="connsiteX43" fmla="*/ 2924175 w 3914775"/>
              <a:gd name="connsiteY43" fmla="*/ 3063875 h 3759200"/>
              <a:gd name="connsiteX44" fmla="*/ 2847975 w 3914775"/>
              <a:gd name="connsiteY44" fmla="*/ 3130550 h 3759200"/>
              <a:gd name="connsiteX0" fmla="*/ 2847975 w 3933825"/>
              <a:gd name="connsiteY0" fmla="*/ 3130550 h 3759200"/>
              <a:gd name="connsiteX1" fmla="*/ 2555875 w 3933825"/>
              <a:gd name="connsiteY1" fmla="*/ 3403600 h 3759200"/>
              <a:gd name="connsiteX2" fmla="*/ 2174875 w 3933825"/>
              <a:gd name="connsiteY2" fmla="*/ 3759200 h 3759200"/>
              <a:gd name="connsiteX3" fmla="*/ 2089150 w 3933825"/>
              <a:gd name="connsiteY3" fmla="*/ 3733800 h 3759200"/>
              <a:gd name="connsiteX4" fmla="*/ 1657350 w 3933825"/>
              <a:gd name="connsiteY4" fmla="*/ 3505200 h 3759200"/>
              <a:gd name="connsiteX5" fmla="*/ 1428750 w 3933825"/>
              <a:gd name="connsiteY5" fmla="*/ 3333750 h 3759200"/>
              <a:gd name="connsiteX6" fmla="*/ 1187450 w 3933825"/>
              <a:gd name="connsiteY6" fmla="*/ 3117850 h 3759200"/>
              <a:gd name="connsiteX7" fmla="*/ 914400 w 3933825"/>
              <a:gd name="connsiteY7" fmla="*/ 2819400 h 3759200"/>
              <a:gd name="connsiteX8" fmla="*/ 692150 w 3933825"/>
              <a:gd name="connsiteY8" fmla="*/ 2546350 h 3759200"/>
              <a:gd name="connsiteX9" fmla="*/ 355600 w 3933825"/>
              <a:gd name="connsiteY9" fmla="*/ 2006600 h 3759200"/>
              <a:gd name="connsiteX10" fmla="*/ 152400 w 3933825"/>
              <a:gd name="connsiteY10" fmla="*/ 1600200 h 3759200"/>
              <a:gd name="connsiteX11" fmla="*/ 31750 w 3933825"/>
              <a:gd name="connsiteY11" fmla="*/ 1238250 h 3759200"/>
              <a:gd name="connsiteX12" fmla="*/ 0 w 3933825"/>
              <a:gd name="connsiteY12" fmla="*/ 1028700 h 3759200"/>
              <a:gd name="connsiteX13" fmla="*/ 6350 w 3933825"/>
              <a:gd name="connsiteY13" fmla="*/ 812800 h 3759200"/>
              <a:gd name="connsiteX14" fmla="*/ 44450 w 3933825"/>
              <a:gd name="connsiteY14" fmla="*/ 628650 h 3759200"/>
              <a:gd name="connsiteX15" fmla="*/ 95250 w 3933825"/>
              <a:gd name="connsiteY15" fmla="*/ 469900 h 3759200"/>
              <a:gd name="connsiteX16" fmla="*/ 190500 w 3933825"/>
              <a:gd name="connsiteY16" fmla="*/ 317500 h 3759200"/>
              <a:gd name="connsiteX17" fmla="*/ 292100 w 3933825"/>
              <a:gd name="connsiteY17" fmla="*/ 228600 h 3759200"/>
              <a:gd name="connsiteX18" fmla="*/ 457200 w 3933825"/>
              <a:gd name="connsiteY18" fmla="*/ 107950 h 3759200"/>
              <a:gd name="connsiteX19" fmla="*/ 584200 w 3933825"/>
              <a:gd name="connsiteY19" fmla="*/ 44450 h 3759200"/>
              <a:gd name="connsiteX20" fmla="*/ 666750 w 3933825"/>
              <a:gd name="connsiteY20" fmla="*/ 19050 h 3759200"/>
              <a:gd name="connsiteX21" fmla="*/ 755650 w 3933825"/>
              <a:gd name="connsiteY21" fmla="*/ 0 h 3759200"/>
              <a:gd name="connsiteX22" fmla="*/ 831850 w 3933825"/>
              <a:gd name="connsiteY22" fmla="*/ 12700 h 3759200"/>
              <a:gd name="connsiteX23" fmla="*/ 908050 w 3933825"/>
              <a:gd name="connsiteY23" fmla="*/ 31750 h 3759200"/>
              <a:gd name="connsiteX24" fmla="*/ 1009650 w 3933825"/>
              <a:gd name="connsiteY24" fmla="*/ 82550 h 3759200"/>
              <a:gd name="connsiteX25" fmla="*/ 1149350 w 3933825"/>
              <a:gd name="connsiteY25" fmla="*/ 196850 h 3759200"/>
              <a:gd name="connsiteX26" fmla="*/ 1282700 w 3933825"/>
              <a:gd name="connsiteY26" fmla="*/ 323850 h 3759200"/>
              <a:gd name="connsiteX27" fmla="*/ 1435100 w 3933825"/>
              <a:gd name="connsiteY27" fmla="*/ 501650 h 3759200"/>
              <a:gd name="connsiteX28" fmla="*/ 1612900 w 3933825"/>
              <a:gd name="connsiteY28" fmla="*/ 692150 h 3759200"/>
              <a:gd name="connsiteX29" fmla="*/ 1790700 w 3933825"/>
              <a:gd name="connsiteY29" fmla="*/ 863600 h 3759200"/>
              <a:gd name="connsiteX30" fmla="*/ 1943100 w 3933825"/>
              <a:gd name="connsiteY30" fmla="*/ 933450 h 3759200"/>
              <a:gd name="connsiteX31" fmla="*/ 2063750 w 3933825"/>
              <a:gd name="connsiteY31" fmla="*/ 965200 h 3759200"/>
              <a:gd name="connsiteX32" fmla="*/ 2330450 w 3933825"/>
              <a:gd name="connsiteY32" fmla="*/ 977900 h 3759200"/>
              <a:gd name="connsiteX33" fmla="*/ 2571750 w 3933825"/>
              <a:gd name="connsiteY33" fmla="*/ 1009650 h 3759200"/>
              <a:gd name="connsiteX34" fmla="*/ 2806700 w 3933825"/>
              <a:gd name="connsiteY34" fmla="*/ 1041400 h 3759200"/>
              <a:gd name="connsiteX35" fmla="*/ 3073400 w 3933825"/>
              <a:gd name="connsiteY35" fmla="*/ 1130300 h 3759200"/>
              <a:gd name="connsiteX36" fmla="*/ 3206750 w 3933825"/>
              <a:gd name="connsiteY36" fmla="*/ 1206500 h 3759200"/>
              <a:gd name="connsiteX37" fmla="*/ 3397250 w 3933825"/>
              <a:gd name="connsiteY37" fmla="*/ 1346200 h 3759200"/>
              <a:gd name="connsiteX38" fmla="*/ 3575050 w 3933825"/>
              <a:gd name="connsiteY38" fmla="*/ 1517650 h 3759200"/>
              <a:gd name="connsiteX39" fmla="*/ 3727450 w 3933825"/>
              <a:gd name="connsiteY39" fmla="*/ 1727200 h 3759200"/>
              <a:gd name="connsiteX40" fmla="*/ 3835400 w 3933825"/>
              <a:gd name="connsiteY40" fmla="*/ 1911350 h 3759200"/>
              <a:gd name="connsiteX41" fmla="*/ 3933825 w 3933825"/>
              <a:gd name="connsiteY41" fmla="*/ 2085975 h 3759200"/>
              <a:gd name="connsiteX42" fmla="*/ 3844925 w 3933825"/>
              <a:gd name="connsiteY42" fmla="*/ 2155825 h 3759200"/>
              <a:gd name="connsiteX43" fmla="*/ 2924175 w 3933825"/>
              <a:gd name="connsiteY43" fmla="*/ 3063875 h 3759200"/>
              <a:gd name="connsiteX44" fmla="*/ 2847975 w 3933825"/>
              <a:gd name="connsiteY44" fmla="*/ 3130550 h 3759200"/>
              <a:gd name="connsiteX0" fmla="*/ 2847975 w 3933825"/>
              <a:gd name="connsiteY0" fmla="*/ 3130550 h 3759200"/>
              <a:gd name="connsiteX1" fmla="*/ 2555875 w 3933825"/>
              <a:gd name="connsiteY1" fmla="*/ 3346450 h 3759200"/>
              <a:gd name="connsiteX2" fmla="*/ 2174875 w 3933825"/>
              <a:gd name="connsiteY2" fmla="*/ 3759200 h 3759200"/>
              <a:gd name="connsiteX3" fmla="*/ 2089150 w 3933825"/>
              <a:gd name="connsiteY3" fmla="*/ 3733800 h 3759200"/>
              <a:gd name="connsiteX4" fmla="*/ 1657350 w 3933825"/>
              <a:gd name="connsiteY4" fmla="*/ 3505200 h 3759200"/>
              <a:gd name="connsiteX5" fmla="*/ 1428750 w 3933825"/>
              <a:gd name="connsiteY5" fmla="*/ 3333750 h 3759200"/>
              <a:gd name="connsiteX6" fmla="*/ 1187450 w 3933825"/>
              <a:gd name="connsiteY6" fmla="*/ 3117850 h 3759200"/>
              <a:gd name="connsiteX7" fmla="*/ 914400 w 3933825"/>
              <a:gd name="connsiteY7" fmla="*/ 2819400 h 3759200"/>
              <a:gd name="connsiteX8" fmla="*/ 692150 w 3933825"/>
              <a:gd name="connsiteY8" fmla="*/ 2546350 h 3759200"/>
              <a:gd name="connsiteX9" fmla="*/ 355600 w 3933825"/>
              <a:gd name="connsiteY9" fmla="*/ 2006600 h 3759200"/>
              <a:gd name="connsiteX10" fmla="*/ 152400 w 3933825"/>
              <a:gd name="connsiteY10" fmla="*/ 1600200 h 3759200"/>
              <a:gd name="connsiteX11" fmla="*/ 31750 w 3933825"/>
              <a:gd name="connsiteY11" fmla="*/ 1238250 h 3759200"/>
              <a:gd name="connsiteX12" fmla="*/ 0 w 3933825"/>
              <a:gd name="connsiteY12" fmla="*/ 1028700 h 3759200"/>
              <a:gd name="connsiteX13" fmla="*/ 6350 w 3933825"/>
              <a:gd name="connsiteY13" fmla="*/ 812800 h 3759200"/>
              <a:gd name="connsiteX14" fmla="*/ 44450 w 3933825"/>
              <a:gd name="connsiteY14" fmla="*/ 628650 h 3759200"/>
              <a:gd name="connsiteX15" fmla="*/ 95250 w 3933825"/>
              <a:gd name="connsiteY15" fmla="*/ 469900 h 3759200"/>
              <a:gd name="connsiteX16" fmla="*/ 190500 w 3933825"/>
              <a:gd name="connsiteY16" fmla="*/ 317500 h 3759200"/>
              <a:gd name="connsiteX17" fmla="*/ 292100 w 3933825"/>
              <a:gd name="connsiteY17" fmla="*/ 228600 h 3759200"/>
              <a:gd name="connsiteX18" fmla="*/ 457200 w 3933825"/>
              <a:gd name="connsiteY18" fmla="*/ 107950 h 3759200"/>
              <a:gd name="connsiteX19" fmla="*/ 584200 w 3933825"/>
              <a:gd name="connsiteY19" fmla="*/ 44450 h 3759200"/>
              <a:gd name="connsiteX20" fmla="*/ 666750 w 3933825"/>
              <a:gd name="connsiteY20" fmla="*/ 19050 h 3759200"/>
              <a:gd name="connsiteX21" fmla="*/ 755650 w 3933825"/>
              <a:gd name="connsiteY21" fmla="*/ 0 h 3759200"/>
              <a:gd name="connsiteX22" fmla="*/ 831850 w 3933825"/>
              <a:gd name="connsiteY22" fmla="*/ 12700 h 3759200"/>
              <a:gd name="connsiteX23" fmla="*/ 908050 w 3933825"/>
              <a:gd name="connsiteY23" fmla="*/ 31750 h 3759200"/>
              <a:gd name="connsiteX24" fmla="*/ 1009650 w 3933825"/>
              <a:gd name="connsiteY24" fmla="*/ 82550 h 3759200"/>
              <a:gd name="connsiteX25" fmla="*/ 1149350 w 3933825"/>
              <a:gd name="connsiteY25" fmla="*/ 196850 h 3759200"/>
              <a:gd name="connsiteX26" fmla="*/ 1282700 w 3933825"/>
              <a:gd name="connsiteY26" fmla="*/ 323850 h 3759200"/>
              <a:gd name="connsiteX27" fmla="*/ 1435100 w 3933825"/>
              <a:gd name="connsiteY27" fmla="*/ 501650 h 3759200"/>
              <a:gd name="connsiteX28" fmla="*/ 1612900 w 3933825"/>
              <a:gd name="connsiteY28" fmla="*/ 692150 h 3759200"/>
              <a:gd name="connsiteX29" fmla="*/ 1790700 w 3933825"/>
              <a:gd name="connsiteY29" fmla="*/ 863600 h 3759200"/>
              <a:gd name="connsiteX30" fmla="*/ 1943100 w 3933825"/>
              <a:gd name="connsiteY30" fmla="*/ 933450 h 3759200"/>
              <a:gd name="connsiteX31" fmla="*/ 2063750 w 3933825"/>
              <a:gd name="connsiteY31" fmla="*/ 965200 h 3759200"/>
              <a:gd name="connsiteX32" fmla="*/ 2330450 w 3933825"/>
              <a:gd name="connsiteY32" fmla="*/ 977900 h 3759200"/>
              <a:gd name="connsiteX33" fmla="*/ 2571750 w 3933825"/>
              <a:gd name="connsiteY33" fmla="*/ 1009650 h 3759200"/>
              <a:gd name="connsiteX34" fmla="*/ 2806700 w 3933825"/>
              <a:gd name="connsiteY34" fmla="*/ 1041400 h 3759200"/>
              <a:gd name="connsiteX35" fmla="*/ 3073400 w 3933825"/>
              <a:gd name="connsiteY35" fmla="*/ 1130300 h 3759200"/>
              <a:gd name="connsiteX36" fmla="*/ 3206750 w 3933825"/>
              <a:gd name="connsiteY36" fmla="*/ 1206500 h 3759200"/>
              <a:gd name="connsiteX37" fmla="*/ 3397250 w 3933825"/>
              <a:gd name="connsiteY37" fmla="*/ 1346200 h 3759200"/>
              <a:gd name="connsiteX38" fmla="*/ 3575050 w 3933825"/>
              <a:gd name="connsiteY38" fmla="*/ 1517650 h 3759200"/>
              <a:gd name="connsiteX39" fmla="*/ 3727450 w 3933825"/>
              <a:gd name="connsiteY39" fmla="*/ 1727200 h 3759200"/>
              <a:gd name="connsiteX40" fmla="*/ 3835400 w 3933825"/>
              <a:gd name="connsiteY40" fmla="*/ 1911350 h 3759200"/>
              <a:gd name="connsiteX41" fmla="*/ 3933825 w 3933825"/>
              <a:gd name="connsiteY41" fmla="*/ 2085975 h 3759200"/>
              <a:gd name="connsiteX42" fmla="*/ 3844925 w 3933825"/>
              <a:gd name="connsiteY42" fmla="*/ 2155825 h 3759200"/>
              <a:gd name="connsiteX43" fmla="*/ 2924175 w 3933825"/>
              <a:gd name="connsiteY43" fmla="*/ 3063875 h 3759200"/>
              <a:gd name="connsiteX44" fmla="*/ 2847975 w 3933825"/>
              <a:gd name="connsiteY44" fmla="*/ 3130550 h 3759200"/>
              <a:gd name="connsiteX0" fmla="*/ 3133725 w 3933825"/>
              <a:gd name="connsiteY0" fmla="*/ 2835275 h 3759200"/>
              <a:gd name="connsiteX1" fmla="*/ 2555875 w 3933825"/>
              <a:gd name="connsiteY1" fmla="*/ 3346450 h 3759200"/>
              <a:gd name="connsiteX2" fmla="*/ 2174875 w 3933825"/>
              <a:gd name="connsiteY2" fmla="*/ 3759200 h 3759200"/>
              <a:gd name="connsiteX3" fmla="*/ 2089150 w 3933825"/>
              <a:gd name="connsiteY3" fmla="*/ 3733800 h 3759200"/>
              <a:gd name="connsiteX4" fmla="*/ 1657350 w 3933825"/>
              <a:gd name="connsiteY4" fmla="*/ 3505200 h 3759200"/>
              <a:gd name="connsiteX5" fmla="*/ 1428750 w 3933825"/>
              <a:gd name="connsiteY5" fmla="*/ 3333750 h 3759200"/>
              <a:gd name="connsiteX6" fmla="*/ 1187450 w 3933825"/>
              <a:gd name="connsiteY6" fmla="*/ 3117850 h 3759200"/>
              <a:gd name="connsiteX7" fmla="*/ 914400 w 3933825"/>
              <a:gd name="connsiteY7" fmla="*/ 2819400 h 3759200"/>
              <a:gd name="connsiteX8" fmla="*/ 692150 w 3933825"/>
              <a:gd name="connsiteY8" fmla="*/ 2546350 h 3759200"/>
              <a:gd name="connsiteX9" fmla="*/ 355600 w 3933825"/>
              <a:gd name="connsiteY9" fmla="*/ 2006600 h 3759200"/>
              <a:gd name="connsiteX10" fmla="*/ 152400 w 3933825"/>
              <a:gd name="connsiteY10" fmla="*/ 1600200 h 3759200"/>
              <a:gd name="connsiteX11" fmla="*/ 31750 w 3933825"/>
              <a:gd name="connsiteY11" fmla="*/ 1238250 h 3759200"/>
              <a:gd name="connsiteX12" fmla="*/ 0 w 3933825"/>
              <a:gd name="connsiteY12" fmla="*/ 1028700 h 3759200"/>
              <a:gd name="connsiteX13" fmla="*/ 6350 w 3933825"/>
              <a:gd name="connsiteY13" fmla="*/ 812800 h 3759200"/>
              <a:gd name="connsiteX14" fmla="*/ 44450 w 3933825"/>
              <a:gd name="connsiteY14" fmla="*/ 628650 h 3759200"/>
              <a:gd name="connsiteX15" fmla="*/ 95250 w 3933825"/>
              <a:gd name="connsiteY15" fmla="*/ 469900 h 3759200"/>
              <a:gd name="connsiteX16" fmla="*/ 190500 w 3933825"/>
              <a:gd name="connsiteY16" fmla="*/ 317500 h 3759200"/>
              <a:gd name="connsiteX17" fmla="*/ 292100 w 3933825"/>
              <a:gd name="connsiteY17" fmla="*/ 228600 h 3759200"/>
              <a:gd name="connsiteX18" fmla="*/ 457200 w 3933825"/>
              <a:gd name="connsiteY18" fmla="*/ 107950 h 3759200"/>
              <a:gd name="connsiteX19" fmla="*/ 584200 w 3933825"/>
              <a:gd name="connsiteY19" fmla="*/ 44450 h 3759200"/>
              <a:gd name="connsiteX20" fmla="*/ 666750 w 3933825"/>
              <a:gd name="connsiteY20" fmla="*/ 19050 h 3759200"/>
              <a:gd name="connsiteX21" fmla="*/ 755650 w 3933825"/>
              <a:gd name="connsiteY21" fmla="*/ 0 h 3759200"/>
              <a:gd name="connsiteX22" fmla="*/ 831850 w 3933825"/>
              <a:gd name="connsiteY22" fmla="*/ 12700 h 3759200"/>
              <a:gd name="connsiteX23" fmla="*/ 908050 w 3933825"/>
              <a:gd name="connsiteY23" fmla="*/ 31750 h 3759200"/>
              <a:gd name="connsiteX24" fmla="*/ 1009650 w 3933825"/>
              <a:gd name="connsiteY24" fmla="*/ 82550 h 3759200"/>
              <a:gd name="connsiteX25" fmla="*/ 1149350 w 3933825"/>
              <a:gd name="connsiteY25" fmla="*/ 196850 h 3759200"/>
              <a:gd name="connsiteX26" fmla="*/ 1282700 w 3933825"/>
              <a:gd name="connsiteY26" fmla="*/ 323850 h 3759200"/>
              <a:gd name="connsiteX27" fmla="*/ 1435100 w 3933825"/>
              <a:gd name="connsiteY27" fmla="*/ 501650 h 3759200"/>
              <a:gd name="connsiteX28" fmla="*/ 1612900 w 3933825"/>
              <a:gd name="connsiteY28" fmla="*/ 692150 h 3759200"/>
              <a:gd name="connsiteX29" fmla="*/ 1790700 w 3933825"/>
              <a:gd name="connsiteY29" fmla="*/ 863600 h 3759200"/>
              <a:gd name="connsiteX30" fmla="*/ 1943100 w 3933825"/>
              <a:gd name="connsiteY30" fmla="*/ 933450 h 3759200"/>
              <a:gd name="connsiteX31" fmla="*/ 2063750 w 3933825"/>
              <a:gd name="connsiteY31" fmla="*/ 965200 h 3759200"/>
              <a:gd name="connsiteX32" fmla="*/ 2330450 w 3933825"/>
              <a:gd name="connsiteY32" fmla="*/ 977900 h 3759200"/>
              <a:gd name="connsiteX33" fmla="*/ 2571750 w 3933825"/>
              <a:gd name="connsiteY33" fmla="*/ 1009650 h 3759200"/>
              <a:gd name="connsiteX34" fmla="*/ 2806700 w 3933825"/>
              <a:gd name="connsiteY34" fmla="*/ 1041400 h 3759200"/>
              <a:gd name="connsiteX35" fmla="*/ 3073400 w 3933825"/>
              <a:gd name="connsiteY35" fmla="*/ 1130300 h 3759200"/>
              <a:gd name="connsiteX36" fmla="*/ 3206750 w 3933825"/>
              <a:gd name="connsiteY36" fmla="*/ 1206500 h 3759200"/>
              <a:gd name="connsiteX37" fmla="*/ 3397250 w 3933825"/>
              <a:gd name="connsiteY37" fmla="*/ 1346200 h 3759200"/>
              <a:gd name="connsiteX38" fmla="*/ 3575050 w 3933825"/>
              <a:gd name="connsiteY38" fmla="*/ 1517650 h 3759200"/>
              <a:gd name="connsiteX39" fmla="*/ 3727450 w 3933825"/>
              <a:gd name="connsiteY39" fmla="*/ 1727200 h 3759200"/>
              <a:gd name="connsiteX40" fmla="*/ 3835400 w 3933825"/>
              <a:gd name="connsiteY40" fmla="*/ 1911350 h 3759200"/>
              <a:gd name="connsiteX41" fmla="*/ 3933825 w 3933825"/>
              <a:gd name="connsiteY41" fmla="*/ 2085975 h 3759200"/>
              <a:gd name="connsiteX42" fmla="*/ 3844925 w 3933825"/>
              <a:gd name="connsiteY42" fmla="*/ 2155825 h 3759200"/>
              <a:gd name="connsiteX43" fmla="*/ 2924175 w 3933825"/>
              <a:gd name="connsiteY43" fmla="*/ 3063875 h 3759200"/>
              <a:gd name="connsiteX44" fmla="*/ 3133725 w 3933825"/>
              <a:gd name="connsiteY44" fmla="*/ 2835275 h 3759200"/>
              <a:gd name="connsiteX0" fmla="*/ 3133725 w 3933825"/>
              <a:gd name="connsiteY0" fmla="*/ 2835275 h 3759200"/>
              <a:gd name="connsiteX1" fmla="*/ 2555875 w 3933825"/>
              <a:gd name="connsiteY1" fmla="*/ 3346450 h 3759200"/>
              <a:gd name="connsiteX2" fmla="*/ 2174875 w 3933825"/>
              <a:gd name="connsiteY2" fmla="*/ 3759200 h 3759200"/>
              <a:gd name="connsiteX3" fmla="*/ 2089150 w 3933825"/>
              <a:gd name="connsiteY3" fmla="*/ 3733800 h 3759200"/>
              <a:gd name="connsiteX4" fmla="*/ 1657350 w 3933825"/>
              <a:gd name="connsiteY4" fmla="*/ 3505200 h 3759200"/>
              <a:gd name="connsiteX5" fmla="*/ 1428750 w 3933825"/>
              <a:gd name="connsiteY5" fmla="*/ 3333750 h 3759200"/>
              <a:gd name="connsiteX6" fmla="*/ 1187450 w 3933825"/>
              <a:gd name="connsiteY6" fmla="*/ 3117850 h 3759200"/>
              <a:gd name="connsiteX7" fmla="*/ 914400 w 3933825"/>
              <a:gd name="connsiteY7" fmla="*/ 2819400 h 3759200"/>
              <a:gd name="connsiteX8" fmla="*/ 692150 w 3933825"/>
              <a:gd name="connsiteY8" fmla="*/ 2546350 h 3759200"/>
              <a:gd name="connsiteX9" fmla="*/ 355600 w 3933825"/>
              <a:gd name="connsiteY9" fmla="*/ 2006600 h 3759200"/>
              <a:gd name="connsiteX10" fmla="*/ 152400 w 3933825"/>
              <a:gd name="connsiteY10" fmla="*/ 1600200 h 3759200"/>
              <a:gd name="connsiteX11" fmla="*/ 31750 w 3933825"/>
              <a:gd name="connsiteY11" fmla="*/ 1238250 h 3759200"/>
              <a:gd name="connsiteX12" fmla="*/ 0 w 3933825"/>
              <a:gd name="connsiteY12" fmla="*/ 1028700 h 3759200"/>
              <a:gd name="connsiteX13" fmla="*/ 6350 w 3933825"/>
              <a:gd name="connsiteY13" fmla="*/ 812800 h 3759200"/>
              <a:gd name="connsiteX14" fmla="*/ 44450 w 3933825"/>
              <a:gd name="connsiteY14" fmla="*/ 628650 h 3759200"/>
              <a:gd name="connsiteX15" fmla="*/ 95250 w 3933825"/>
              <a:gd name="connsiteY15" fmla="*/ 469900 h 3759200"/>
              <a:gd name="connsiteX16" fmla="*/ 190500 w 3933825"/>
              <a:gd name="connsiteY16" fmla="*/ 317500 h 3759200"/>
              <a:gd name="connsiteX17" fmla="*/ 292100 w 3933825"/>
              <a:gd name="connsiteY17" fmla="*/ 228600 h 3759200"/>
              <a:gd name="connsiteX18" fmla="*/ 457200 w 3933825"/>
              <a:gd name="connsiteY18" fmla="*/ 107950 h 3759200"/>
              <a:gd name="connsiteX19" fmla="*/ 584200 w 3933825"/>
              <a:gd name="connsiteY19" fmla="*/ 44450 h 3759200"/>
              <a:gd name="connsiteX20" fmla="*/ 666750 w 3933825"/>
              <a:gd name="connsiteY20" fmla="*/ 19050 h 3759200"/>
              <a:gd name="connsiteX21" fmla="*/ 755650 w 3933825"/>
              <a:gd name="connsiteY21" fmla="*/ 0 h 3759200"/>
              <a:gd name="connsiteX22" fmla="*/ 831850 w 3933825"/>
              <a:gd name="connsiteY22" fmla="*/ 12700 h 3759200"/>
              <a:gd name="connsiteX23" fmla="*/ 908050 w 3933825"/>
              <a:gd name="connsiteY23" fmla="*/ 31750 h 3759200"/>
              <a:gd name="connsiteX24" fmla="*/ 1009650 w 3933825"/>
              <a:gd name="connsiteY24" fmla="*/ 82550 h 3759200"/>
              <a:gd name="connsiteX25" fmla="*/ 1149350 w 3933825"/>
              <a:gd name="connsiteY25" fmla="*/ 196850 h 3759200"/>
              <a:gd name="connsiteX26" fmla="*/ 1282700 w 3933825"/>
              <a:gd name="connsiteY26" fmla="*/ 323850 h 3759200"/>
              <a:gd name="connsiteX27" fmla="*/ 1435100 w 3933825"/>
              <a:gd name="connsiteY27" fmla="*/ 501650 h 3759200"/>
              <a:gd name="connsiteX28" fmla="*/ 1612900 w 3933825"/>
              <a:gd name="connsiteY28" fmla="*/ 692150 h 3759200"/>
              <a:gd name="connsiteX29" fmla="*/ 1790700 w 3933825"/>
              <a:gd name="connsiteY29" fmla="*/ 863600 h 3759200"/>
              <a:gd name="connsiteX30" fmla="*/ 1943100 w 3933825"/>
              <a:gd name="connsiteY30" fmla="*/ 933450 h 3759200"/>
              <a:gd name="connsiteX31" fmla="*/ 2063750 w 3933825"/>
              <a:gd name="connsiteY31" fmla="*/ 965200 h 3759200"/>
              <a:gd name="connsiteX32" fmla="*/ 2330450 w 3933825"/>
              <a:gd name="connsiteY32" fmla="*/ 977900 h 3759200"/>
              <a:gd name="connsiteX33" fmla="*/ 2571750 w 3933825"/>
              <a:gd name="connsiteY33" fmla="*/ 1009650 h 3759200"/>
              <a:gd name="connsiteX34" fmla="*/ 2806700 w 3933825"/>
              <a:gd name="connsiteY34" fmla="*/ 1041400 h 3759200"/>
              <a:gd name="connsiteX35" fmla="*/ 3073400 w 3933825"/>
              <a:gd name="connsiteY35" fmla="*/ 1130300 h 3759200"/>
              <a:gd name="connsiteX36" fmla="*/ 3206750 w 3933825"/>
              <a:gd name="connsiteY36" fmla="*/ 1206500 h 3759200"/>
              <a:gd name="connsiteX37" fmla="*/ 3397250 w 3933825"/>
              <a:gd name="connsiteY37" fmla="*/ 1346200 h 3759200"/>
              <a:gd name="connsiteX38" fmla="*/ 3575050 w 3933825"/>
              <a:gd name="connsiteY38" fmla="*/ 1517650 h 3759200"/>
              <a:gd name="connsiteX39" fmla="*/ 3727450 w 3933825"/>
              <a:gd name="connsiteY39" fmla="*/ 1727200 h 3759200"/>
              <a:gd name="connsiteX40" fmla="*/ 3835400 w 3933825"/>
              <a:gd name="connsiteY40" fmla="*/ 1911350 h 3759200"/>
              <a:gd name="connsiteX41" fmla="*/ 3933825 w 3933825"/>
              <a:gd name="connsiteY41" fmla="*/ 2085975 h 3759200"/>
              <a:gd name="connsiteX42" fmla="*/ 3844925 w 3933825"/>
              <a:gd name="connsiteY42" fmla="*/ 2155825 h 3759200"/>
              <a:gd name="connsiteX43" fmla="*/ 3495675 w 3933825"/>
              <a:gd name="connsiteY43" fmla="*/ 2444750 h 3759200"/>
              <a:gd name="connsiteX44" fmla="*/ 3133725 w 3933825"/>
              <a:gd name="connsiteY44" fmla="*/ 2835275 h 3759200"/>
              <a:gd name="connsiteX0" fmla="*/ 3105150 w 3933825"/>
              <a:gd name="connsiteY0" fmla="*/ 2835275 h 3759200"/>
              <a:gd name="connsiteX1" fmla="*/ 2555875 w 3933825"/>
              <a:gd name="connsiteY1" fmla="*/ 3346450 h 3759200"/>
              <a:gd name="connsiteX2" fmla="*/ 2174875 w 3933825"/>
              <a:gd name="connsiteY2" fmla="*/ 3759200 h 3759200"/>
              <a:gd name="connsiteX3" fmla="*/ 2089150 w 3933825"/>
              <a:gd name="connsiteY3" fmla="*/ 3733800 h 3759200"/>
              <a:gd name="connsiteX4" fmla="*/ 1657350 w 3933825"/>
              <a:gd name="connsiteY4" fmla="*/ 3505200 h 3759200"/>
              <a:gd name="connsiteX5" fmla="*/ 1428750 w 3933825"/>
              <a:gd name="connsiteY5" fmla="*/ 3333750 h 3759200"/>
              <a:gd name="connsiteX6" fmla="*/ 1187450 w 3933825"/>
              <a:gd name="connsiteY6" fmla="*/ 3117850 h 3759200"/>
              <a:gd name="connsiteX7" fmla="*/ 914400 w 3933825"/>
              <a:gd name="connsiteY7" fmla="*/ 2819400 h 3759200"/>
              <a:gd name="connsiteX8" fmla="*/ 692150 w 3933825"/>
              <a:gd name="connsiteY8" fmla="*/ 2546350 h 3759200"/>
              <a:gd name="connsiteX9" fmla="*/ 355600 w 3933825"/>
              <a:gd name="connsiteY9" fmla="*/ 2006600 h 3759200"/>
              <a:gd name="connsiteX10" fmla="*/ 152400 w 3933825"/>
              <a:gd name="connsiteY10" fmla="*/ 1600200 h 3759200"/>
              <a:gd name="connsiteX11" fmla="*/ 31750 w 3933825"/>
              <a:gd name="connsiteY11" fmla="*/ 1238250 h 3759200"/>
              <a:gd name="connsiteX12" fmla="*/ 0 w 3933825"/>
              <a:gd name="connsiteY12" fmla="*/ 1028700 h 3759200"/>
              <a:gd name="connsiteX13" fmla="*/ 6350 w 3933825"/>
              <a:gd name="connsiteY13" fmla="*/ 812800 h 3759200"/>
              <a:gd name="connsiteX14" fmla="*/ 44450 w 3933825"/>
              <a:gd name="connsiteY14" fmla="*/ 628650 h 3759200"/>
              <a:gd name="connsiteX15" fmla="*/ 95250 w 3933825"/>
              <a:gd name="connsiteY15" fmla="*/ 469900 h 3759200"/>
              <a:gd name="connsiteX16" fmla="*/ 190500 w 3933825"/>
              <a:gd name="connsiteY16" fmla="*/ 317500 h 3759200"/>
              <a:gd name="connsiteX17" fmla="*/ 292100 w 3933825"/>
              <a:gd name="connsiteY17" fmla="*/ 228600 h 3759200"/>
              <a:gd name="connsiteX18" fmla="*/ 457200 w 3933825"/>
              <a:gd name="connsiteY18" fmla="*/ 107950 h 3759200"/>
              <a:gd name="connsiteX19" fmla="*/ 584200 w 3933825"/>
              <a:gd name="connsiteY19" fmla="*/ 44450 h 3759200"/>
              <a:gd name="connsiteX20" fmla="*/ 666750 w 3933825"/>
              <a:gd name="connsiteY20" fmla="*/ 19050 h 3759200"/>
              <a:gd name="connsiteX21" fmla="*/ 755650 w 3933825"/>
              <a:gd name="connsiteY21" fmla="*/ 0 h 3759200"/>
              <a:gd name="connsiteX22" fmla="*/ 831850 w 3933825"/>
              <a:gd name="connsiteY22" fmla="*/ 12700 h 3759200"/>
              <a:gd name="connsiteX23" fmla="*/ 908050 w 3933825"/>
              <a:gd name="connsiteY23" fmla="*/ 31750 h 3759200"/>
              <a:gd name="connsiteX24" fmla="*/ 1009650 w 3933825"/>
              <a:gd name="connsiteY24" fmla="*/ 82550 h 3759200"/>
              <a:gd name="connsiteX25" fmla="*/ 1149350 w 3933825"/>
              <a:gd name="connsiteY25" fmla="*/ 196850 h 3759200"/>
              <a:gd name="connsiteX26" fmla="*/ 1282700 w 3933825"/>
              <a:gd name="connsiteY26" fmla="*/ 323850 h 3759200"/>
              <a:gd name="connsiteX27" fmla="*/ 1435100 w 3933825"/>
              <a:gd name="connsiteY27" fmla="*/ 501650 h 3759200"/>
              <a:gd name="connsiteX28" fmla="*/ 1612900 w 3933825"/>
              <a:gd name="connsiteY28" fmla="*/ 692150 h 3759200"/>
              <a:gd name="connsiteX29" fmla="*/ 1790700 w 3933825"/>
              <a:gd name="connsiteY29" fmla="*/ 863600 h 3759200"/>
              <a:gd name="connsiteX30" fmla="*/ 1943100 w 3933825"/>
              <a:gd name="connsiteY30" fmla="*/ 933450 h 3759200"/>
              <a:gd name="connsiteX31" fmla="*/ 2063750 w 3933825"/>
              <a:gd name="connsiteY31" fmla="*/ 965200 h 3759200"/>
              <a:gd name="connsiteX32" fmla="*/ 2330450 w 3933825"/>
              <a:gd name="connsiteY32" fmla="*/ 977900 h 3759200"/>
              <a:gd name="connsiteX33" fmla="*/ 2571750 w 3933825"/>
              <a:gd name="connsiteY33" fmla="*/ 1009650 h 3759200"/>
              <a:gd name="connsiteX34" fmla="*/ 2806700 w 3933825"/>
              <a:gd name="connsiteY34" fmla="*/ 1041400 h 3759200"/>
              <a:gd name="connsiteX35" fmla="*/ 3073400 w 3933825"/>
              <a:gd name="connsiteY35" fmla="*/ 1130300 h 3759200"/>
              <a:gd name="connsiteX36" fmla="*/ 3206750 w 3933825"/>
              <a:gd name="connsiteY36" fmla="*/ 1206500 h 3759200"/>
              <a:gd name="connsiteX37" fmla="*/ 3397250 w 3933825"/>
              <a:gd name="connsiteY37" fmla="*/ 1346200 h 3759200"/>
              <a:gd name="connsiteX38" fmla="*/ 3575050 w 3933825"/>
              <a:gd name="connsiteY38" fmla="*/ 1517650 h 3759200"/>
              <a:gd name="connsiteX39" fmla="*/ 3727450 w 3933825"/>
              <a:gd name="connsiteY39" fmla="*/ 1727200 h 3759200"/>
              <a:gd name="connsiteX40" fmla="*/ 3835400 w 3933825"/>
              <a:gd name="connsiteY40" fmla="*/ 1911350 h 3759200"/>
              <a:gd name="connsiteX41" fmla="*/ 3933825 w 3933825"/>
              <a:gd name="connsiteY41" fmla="*/ 2085975 h 3759200"/>
              <a:gd name="connsiteX42" fmla="*/ 3844925 w 3933825"/>
              <a:gd name="connsiteY42" fmla="*/ 2155825 h 3759200"/>
              <a:gd name="connsiteX43" fmla="*/ 3495675 w 3933825"/>
              <a:gd name="connsiteY43" fmla="*/ 2444750 h 3759200"/>
              <a:gd name="connsiteX44" fmla="*/ 3105150 w 3933825"/>
              <a:gd name="connsiteY44" fmla="*/ 2835275 h 3759200"/>
              <a:gd name="connsiteX0" fmla="*/ 3105150 w 3933825"/>
              <a:gd name="connsiteY0" fmla="*/ 2835275 h 3759200"/>
              <a:gd name="connsiteX1" fmla="*/ 2555875 w 3933825"/>
              <a:gd name="connsiteY1" fmla="*/ 3346450 h 3759200"/>
              <a:gd name="connsiteX2" fmla="*/ 2174875 w 3933825"/>
              <a:gd name="connsiteY2" fmla="*/ 3759200 h 3759200"/>
              <a:gd name="connsiteX3" fmla="*/ 2089150 w 3933825"/>
              <a:gd name="connsiteY3" fmla="*/ 3733800 h 3759200"/>
              <a:gd name="connsiteX4" fmla="*/ 1657350 w 3933825"/>
              <a:gd name="connsiteY4" fmla="*/ 3505200 h 3759200"/>
              <a:gd name="connsiteX5" fmla="*/ 1428750 w 3933825"/>
              <a:gd name="connsiteY5" fmla="*/ 3333750 h 3759200"/>
              <a:gd name="connsiteX6" fmla="*/ 1187450 w 3933825"/>
              <a:gd name="connsiteY6" fmla="*/ 3117850 h 3759200"/>
              <a:gd name="connsiteX7" fmla="*/ 914400 w 3933825"/>
              <a:gd name="connsiteY7" fmla="*/ 2819400 h 3759200"/>
              <a:gd name="connsiteX8" fmla="*/ 692150 w 3933825"/>
              <a:gd name="connsiteY8" fmla="*/ 2546350 h 3759200"/>
              <a:gd name="connsiteX9" fmla="*/ 355600 w 3933825"/>
              <a:gd name="connsiteY9" fmla="*/ 2006600 h 3759200"/>
              <a:gd name="connsiteX10" fmla="*/ 152400 w 3933825"/>
              <a:gd name="connsiteY10" fmla="*/ 1600200 h 3759200"/>
              <a:gd name="connsiteX11" fmla="*/ 31750 w 3933825"/>
              <a:gd name="connsiteY11" fmla="*/ 1238250 h 3759200"/>
              <a:gd name="connsiteX12" fmla="*/ 0 w 3933825"/>
              <a:gd name="connsiteY12" fmla="*/ 1028700 h 3759200"/>
              <a:gd name="connsiteX13" fmla="*/ 6350 w 3933825"/>
              <a:gd name="connsiteY13" fmla="*/ 812800 h 3759200"/>
              <a:gd name="connsiteX14" fmla="*/ 44450 w 3933825"/>
              <a:gd name="connsiteY14" fmla="*/ 628650 h 3759200"/>
              <a:gd name="connsiteX15" fmla="*/ 95250 w 3933825"/>
              <a:gd name="connsiteY15" fmla="*/ 469900 h 3759200"/>
              <a:gd name="connsiteX16" fmla="*/ 190500 w 3933825"/>
              <a:gd name="connsiteY16" fmla="*/ 317500 h 3759200"/>
              <a:gd name="connsiteX17" fmla="*/ 292100 w 3933825"/>
              <a:gd name="connsiteY17" fmla="*/ 228600 h 3759200"/>
              <a:gd name="connsiteX18" fmla="*/ 457200 w 3933825"/>
              <a:gd name="connsiteY18" fmla="*/ 107950 h 3759200"/>
              <a:gd name="connsiteX19" fmla="*/ 584200 w 3933825"/>
              <a:gd name="connsiteY19" fmla="*/ 44450 h 3759200"/>
              <a:gd name="connsiteX20" fmla="*/ 666750 w 3933825"/>
              <a:gd name="connsiteY20" fmla="*/ 19050 h 3759200"/>
              <a:gd name="connsiteX21" fmla="*/ 755650 w 3933825"/>
              <a:gd name="connsiteY21" fmla="*/ 0 h 3759200"/>
              <a:gd name="connsiteX22" fmla="*/ 831850 w 3933825"/>
              <a:gd name="connsiteY22" fmla="*/ 12700 h 3759200"/>
              <a:gd name="connsiteX23" fmla="*/ 908050 w 3933825"/>
              <a:gd name="connsiteY23" fmla="*/ 31750 h 3759200"/>
              <a:gd name="connsiteX24" fmla="*/ 1009650 w 3933825"/>
              <a:gd name="connsiteY24" fmla="*/ 82550 h 3759200"/>
              <a:gd name="connsiteX25" fmla="*/ 1149350 w 3933825"/>
              <a:gd name="connsiteY25" fmla="*/ 196850 h 3759200"/>
              <a:gd name="connsiteX26" fmla="*/ 1282700 w 3933825"/>
              <a:gd name="connsiteY26" fmla="*/ 323850 h 3759200"/>
              <a:gd name="connsiteX27" fmla="*/ 1435100 w 3933825"/>
              <a:gd name="connsiteY27" fmla="*/ 501650 h 3759200"/>
              <a:gd name="connsiteX28" fmla="*/ 1612900 w 3933825"/>
              <a:gd name="connsiteY28" fmla="*/ 692150 h 3759200"/>
              <a:gd name="connsiteX29" fmla="*/ 1790700 w 3933825"/>
              <a:gd name="connsiteY29" fmla="*/ 863600 h 3759200"/>
              <a:gd name="connsiteX30" fmla="*/ 1943100 w 3933825"/>
              <a:gd name="connsiteY30" fmla="*/ 933450 h 3759200"/>
              <a:gd name="connsiteX31" fmla="*/ 2063750 w 3933825"/>
              <a:gd name="connsiteY31" fmla="*/ 965200 h 3759200"/>
              <a:gd name="connsiteX32" fmla="*/ 2330450 w 3933825"/>
              <a:gd name="connsiteY32" fmla="*/ 977900 h 3759200"/>
              <a:gd name="connsiteX33" fmla="*/ 2571750 w 3933825"/>
              <a:gd name="connsiteY33" fmla="*/ 1009650 h 3759200"/>
              <a:gd name="connsiteX34" fmla="*/ 2806700 w 3933825"/>
              <a:gd name="connsiteY34" fmla="*/ 1041400 h 3759200"/>
              <a:gd name="connsiteX35" fmla="*/ 3073400 w 3933825"/>
              <a:gd name="connsiteY35" fmla="*/ 1130300 h 3759200"/>
              <a:gd name="connsiteX36" fmla="*/ 3206750 w 3933825"/>
              <a:gd name="connsiteY36" fmla="*/ 1206500 h 3759200"/>
              <a:gd name="connsiteX37" fmla="*/ 3397250 w 3933825"/>
              <a:gd name="connsiteY37" fmla="*/ 1346200 h 3759200"/>
              <a:gd name="connsiteX38" fmla="*/ 3575050 w 3933825"/>
              <a:gd name="connsiteY38" fmla="*/ 1517650 h 3759200"/>
              <a:gd name="connsiteX39" fmla="*/ 3727450 w 3933825"/>
              <a:gd name="connsiteY39" fmla="*/ 1727200 h 3759200"/>
              <a:gd name="connsiteX40" fmla="*/ 3835400 w 3933825"/>
              <a:gd name="connsiteY40" fmla="*/ 1911350 h 3759200"/>
              <a:gd name="connsiteX41" fmla="*/ 3933825 w 3933825"/>
              <a:gd name="connsiteY41" fmla="*/ 2085975 h 3759200"/>
              <a:gd name="connsiteX42" fmla="*/ 3749675 w 3933825"/>
              <a:gd name="connsiteY42" fmla="*/ 2203450 h 3759200"/>
              <a:gd name="connsiteX43" fmla="*/ 3495675 w 3933825"/>
              <a:gd name="connsiteY43" fmla="*/ 2444750 h 3759200"/>
              <a:gd name="connsiteX44" fmla="*/ 3105150 w 3933825"/>
              <a:gd name="connsiteY44" fmla="*/ 2835275 h 3759200"/>
              <a:gd name="connsiteX0" fmla="*/ 3105150 w 3933825"/>
              <a:gd name="connsiteY0" fmla="*/ 2835275 h 3759200"/>
              <a:gd name="connsiteX1" fmla="*/ 2555875 w 3933825"/>
              <a:gd name="connsiteY1" fmla="*/ 3346450 h 3759200"/>
              <a:gd name="connsiteX2" fmla="*/ 2174875 w 3933825"/>
              <a:gd name="connsiteY2" fmla="*/ 3759200 h 3759200"/>
              <a:gd name="connsiteX3" fmla="*/ 2089150 w 3933825"/>
              <a:gd name="connsiteY3" fmla="*/ 3733800 h 3759200"/>
              <a:gd name="connsiteX4" fmla="*/ 1657350 w 3933825"/>
              <a:gd name="connsiteY4" fmla="*/ 3505200 h 3759200"/>
              <a:gd name="connsiteX5" fmla="*/ 1428750 w 3933825"/>
              <a:gd name="connsiteY5" fmla="*/ 3333750 h 3759200"/>
              <a:gd name="connsiteX6" fmla="*/ 1187450 w 3933825"/>
              <a:gd name="connsiteY6" fmla="*/ 3117850 h 3759200"/>
              <a:gd name="connsiteX7" fmla="*/ 914400 w 3933825"/>
              <a:gd name="connsiteY7" fmla="*/ 2819400 h 3759200"/>
              <a:gd name="connsiteX8" fmla="*/ 692150 w 3933825"/>
              <a:gd name="connsiteY8" fmla="*/ 2546350 h 3759200"/>
              <a:gd name="connsiteX9" fmla="*/ 355600 w 3933825"/>
              <a:gd name="connsiteY9" fmla="*/ 2006600 h 3759200"/>
              <a:gd name="connsiteX10" fmla="*/ 152400 w 3933825"/>
              <a:gd name="connsiteY10" fmla="*/ 1600200 h 3759200"/>
              <a:gd name="connsiteX11" fmla="*/ 31750 w 3933825"/>
              <a:gd name="connsiteY11" fmla="*/ 1238250 h 3759200"/>
              <a:gd name="connsiteX12" fmla="*/ 0 w 3933825"/>
              <a:gd name="connsiteY12" fmla="*/ 1028700 h 3759200"/>
              <a:gd name="connsiteX13" fmla="*/ 6350 w 3933825"/>
              <a:gd name="connsiteY13" fmla="*/ 812800 h 3759200"/>
              <a:gd name="connsiteX14" fmla="*/ 44450 w 3933825"/>
              <a:gd name="connsiteY14" fmla="*/ 628650 h 3759200"/>
              <a:gd name="connsiteX15" fmla="*/ 95250 w 3933825"/>
              <a:gd name="connsiteY15" fmla="*/ 469900 h 3759200"/>
              <a:gd name="connsiteX16" fmla="*/ 190500 w 3933825"/>
              <a:gd name="connsiteY16" fmla="*/ 317500 h 3759200"/>
              <a:gd name="connsiteX17" fmla="*/ 292100 w 3933825"/>
              <a:gd name="connsiteY17" fmla="*/ 228600 h 3759200"/>
              <a:gd name="connsiteX18" fmla="*/ 457200 w 3933825"/>
              <a:gd name="connsiteY18" fmla="*/ 107950 h 3759200"/>
              <a:gd name="connsiteX19" fmla="*/ 584200 w 3933825"/>
              <a:gd name="connsiteY19" fmla="*/ 44450 h 3759200"/>
              <a:gd name="connsiteX20" fmla="*/ 666750 w 3933825"/>
              <a:gd name="connsiteY20" fmla="*/ 19050 h 3759200"/>
              <a:gd name="connsiteX21" fmla="*/ 755650 w 3933825"/>
              <a:gd name="connsiteY21" fmla="*/ 0 h 3759200"/>
              <a:gd name="connsiteX22" fmla="*/ 831850 w 3933825"/>
              <a:gd name="connsiteY22" fmla="*/ 12700 h 3759200"/>
              <a:gd name="connsiteX23" fmla="*/ 908050 w 3933825"/>
              <a:gd name="connsiteY23" fmla="*/ 31750 h 3759200"/>
              <a:gd name="connsiteX24" fmla="*/ 1009650 w 3933825"/>
              <a:gd name="connsiteY24" fmla="*/ 82550 h 3759200"/>
              <a:gd name="connsiteX25" fmla="*/ 1149350 w 3933825"/>
              <a:gd name="connsiteY25" fmla="*/ 196850 h 3759200"/>
              <a:gd name="connsiteX26" fmla="*/ 1282700 w 3933825"/>
              <a:gd name="connsiteY26" fmla="*/ 323850 h 3759200"/>
              <a:gd name="connsiteX27" fmla="*/ 1435100 w 3933825"/>
              <a:gd name="connsiteY27" fmla="*/ 501650 h 3759200"/>
              <a:gd name="connsiteX28" fmla="*/ 1612900 w 3933825"/>
              <a:gd name="connsiteY28" fmla="*/ 692150 h 3759200"/>
              <a:gd name="connsiteX29" fmla="*/ 1790700 w 3933825"/>
              <a:gd name="connsiteY29" fmla="*/ 863600 h 3759200"/>
              <a:gd name="connsiteX30" fmla="*/ 1943100 w 3933825"/>
              <a:gd name="connsiteY30" fmla="*/ 933450 h 3759200"/>
              <a:gd name="connsiteX31" fmla="*/ 2063750 w 3933825"/>
              <a:gd name="connsiteY31" fmla="*/ 965200 h 3759200"/>
              <a:gd name="connsiteX32" fmla="*/ 2330450 w 3933825"/>
              <a:gd name="connsiteY32" fmla="*/ 977900 h 3759200"/>
              <a:gd name="connsiteX33" fmla="*/ 2571750 w 3933825"/>
              <a:gd name="connsiteY33" fmla="*/ 1009650 h 3759200"/>
              <a:gd name="connsiteX34" fmla="*/ 2806700 w 3933825"/>
              <a:gd name="connsiteY34" fmla="*/ 1041400 h 3759200"/>
              <a:gd name="connsiteX35" fmla="*/ 3073400 w 3933825"/>
              <a:gd name="connsiteY35" fmla="*/ 1130300 h 3759200"/>
              <a:gd name="connsiteX36" fmla="*/ 3206750 w 3933825"/>
              <a:gd name="connsiteY36" fmla="*/ 1206500 h 3759200"/>
              <a:gd name="connsiteX37" fmla="*/ 3397250 w 3933825"/>
              <a:gd name="connsiteY37" fmla="*/ 1346200 h 3759200"/>
              <a:gd name="connsiteX38" fmla="*/ 3575050 w 3933825"/>
              <a:gd name="connsiteY38" fmla="*/ 1517650 h 3759200"/>
              <a:gd name="connsiteX39" fmla="*/ 3727450 w 3933825"/>
              <a:gd name="connsiteY39" fmla="*/ 1727200 h 3759200"/>
              <a:gd name="connsiteX40" fmla="*/ 3835400 w 3933825"/>
              <a:gd name="connsiteY40" fmla="*/ 1911350 h 3759200"/>
              <a:gd name="connsiteX41" fmla="*/ 3933825 w 3933825"/>
              <a:gd name="connsiteY41" fmla="*/ 2038350 h 3759200"/>
              <a:gd name="connsiteX42" fmla="*/ 3749675 w 3933825"/>
              <a:gd name="connsiteY42" fmla="*/ 2203450 h 3759200"/>
              <a:gd name="connsiteX43" fmla="*/ 3495675 w 3933825"/>
              <a:gd name="connsiteY43" fmla="*/ 2444750 h 3759200"/>
              <a:gd name="connsiteX44" fmla="*/ 3105150 w 3933825"/>
              <a:gd name="connsiteY44" fmla="*/ 2835275 h 3759200"/>
              <a:gd name="connsiteX0" fmla="*/ 3105150 w 3895725"/>
              <a:gd name="connsiteY0" fmla="*/ 2835275 h 3759200"/>
              <a:gd name="connsiteX1" fmla="*/ 2555875 w 3895725"/>
              <a:gd name="connsiteY1" fmla="*/ 3346450 h 3759200"/>
              <a:gd name="connsiteX2" fmla="*/ 2174875 w 3895725"/>
              <a:gd name="connsiteY2" fmla="*/ 3759200 h 3759200"/>
              <a:gd name="connsiteX3" fmla="*/ 2089150 w 3895725"/>
              <a:gd name="connsiteY3" fmla="*/ 3733800 h 3759200"/>
              <a:gd name="connsiteX4" fmla="*/ 1657350 w 3895725"/>
              <a:gd name="connsiteY4" fmla="*/ 3505200 h 3759200"/>
              <a:gd name="connsiteX5" fmla="*/ 1428750 w 3895725"/>
              <a:gd name="connsiteY5" fmla="*/ 3333750 h 3759200"/>
              <a:gd name="connsiteX6" fmla="*/ 1187450 w 3895725"/>
              <a:gd name="connsiteY6" fmla="*/ 3117850 h 3759200"/>
              <a:gd name="connsiteX7" fmla="*/ 914400 w 3895725"/>
              <a:gd name="connsiteY7" fmla="*/ 2819400 h 3759200"/>
              <a:gd name="connsiteX8" fmla="*/ 692150 w 3895725"/>
              <a:gd name="connsiteY8" fmla="*/ 2546350 h 3759200"/>
              <a:gd name="connsiteX9" fmla="*/ 355600 w 3895725"/>
              <a:gd name="connsiteY9" fmla="*/ 2006600 h 3759200"/>
              <a:gd name="connsiteX10" fmla="*/ 152400 w 3895725"/>
              <a:gd name="connsiteY10" fmla="*/ 1600200 h 3759200"/>
              <a:gd name="connsiteX11" fmla="*/ 31750 w 3895725"/>
              <a:gd name="connsiteY11" fmla="*/ 1238250 h 3759200"/>
              <a:gd name="connsiteX12" fmla="*/ 0 w 3895725"/>
              <a:gd name="connsiteY12" fmla="*/ 1028700 h 3759200"/>
              <a:gd name="connsiteX13" fmla="*/ 6350 w 3895725"/>
              <a:gd name="connsiteY13" fmla="*/ 812800 h 3759200"/>
              <a:gd name="connsiteX14" fmla="*/ 44450 w 3895725"/>
              <a:gd name="connsiteY14" fmla="*/ 628650 h 3759200"/>
              <a:gd name="connsiteX15" fmla="*/ 95250 w 3895725"/>
              <a:gd name="connsiteY15" fmla="*/ 469900 h 3759200"/>
              <a:gd name="connsiteX16" fmla="*/ 190500 w 3895725"/>
              <a:gd name="connsiteY16" fmla="*/ 317500 h 3759200"/>
              <a:gd name="connsiteX17" fmla="*/ 292100 w 3895725"/>
              <a:gd name="connsiteY17" fmla="*/ 228600 h 3759200"/>
              <a:gd name="connsiteX18" fmla="*/ 457200 w 3895725"/>
              <a:gd name="connsiteY18" fmla="*/ 107950 h 3759200"/>
              <a:gd name="connsiteX19" fmla="*/ 584200 w 3895725"/>
              <a:gd name="connsiteY19" fmla="*/ 44450 h 3759200"/>
              <a:gd name="connsiteX20" fmla="*/ 666750 w 3895725"/>
              <a:gd name="connsiteY20" fmla="*/ 19050 h 3759200"/>
              <a:gd name="connsiteX21" fmla="*/ 755650 w 3895725"/>
              <a:gd name="connsiteY21" fmla="*/ 0 h 3759200"/>
              <a:gd name="connsiteX22" fmla="*/ 831850 w 3895725"/>
              <a:gd name="connsiteY22" fmla="*/ 12700 h 3759200"/>
              <a:gd name="connsiteX23" fmla="*/ 908050 w 3895725"/>
              <a:gd name="connsiteY23" fmla="*/ 31750 h 3759200"/>
              <a:gd name="connsiteX24" fmla="*/ 1009650 w 3895725"/>
              <a:gd name="connsiteY24" fmla="*/ 82550 h 3759200"/>
              <a:gd name="connsiteX25" fmla="*/ 1149350 w 3895725"/>
              <a:gd name="connsiteY25" fmla="*/ 196850 h 3759200"/>
              <a:gd name="connsiteX26" fmla="*/ 1282700 w 3895725"/>
              <a:gd name="connsiteY26" fmla="*/ 323850 h 3759200"/>
              <a:gd name="connsiteX27" fmla="*/ 1435100 w 3895725"/>
              <a:gd name="connsiteY27" fmla="*/ 501650 h 3759200"/>
              <a:gd name="connsiteX28" fmla="*/ 1612900 w 3895725"/>
              <a:gd name="connsiteY28" fmla="*/ 692150 h 3759200"/>
              <a:gd name="connsiteX29" fmla="*/ 1790700 w 3895725"/>
              <a:gd name="connsiteY29" fmla="*/ 863600 h 3759200"/>
              <a:gd name="connsiteX30" fmla="*/ 1943100 w 3895725"/>
              <a:gd name="connsiteY30" fmla="*/ 933450 h 3759200"/>
              <a:gd name="connsiteX31" fmla="*/ 2063750 w 3895725"/>
              <a:gd name="connsiteY31" fmla="*/ 965200 h 3759200"/>
              <a:gd name="connsiteX32" fmla="*/ 2330450 w 3895725"/>
              <a:gd name="connsiteY32" fmla="*/ 977900 h 3759200"/>
              <a:gd name="connsiteX33" fmla="*/ 2571750 w 3895725"/>
              <a:gd name="connsiteY33" fmla="*/ 1009650 h 3759200"/>
              <a:gd name="connsiteX34" fmla="*/ 2806700 w 3895725"/>
              <a:gd name="connsiteY34" fmla="*/ 1041400 h 3759200"/>
              <a:gd name="connsiteX35" fmla="*/ 3073400 w 3895725"/>
              <a:gd name="connsiteY35" fmla="*/ 1130300 h 3759200"/>
              <a:gd name="connsiteX36" fmla="*/ 3206750 w 3895725"/>
              <a:gd name="connsiteY36" fmla="*/ 1206500 h 3759200"/>
              <a:gd name="connsiteX37" fmla="*/ 3397250 w 3895725"/>
              <a:gd name="connsiteY37" fmla="*/ 1346200 h 3759200"/>
              <a:gd name="connsiteX38" fmla="*/ 3575050 w 3895725"/>
              <a:gd name="connsiteY38" fmla="*/ 1517650 h 3759200"/>
              <a:gd name="connsiteX39" fmla="*/ 3727450 w 3895725"/>
              <a:gd name="connsiteY39" fmla="*/ 1727200 h 3759200"/>
              <a:gd name="connsiteX40" fmla="*/ 3835400 w 3895725"/>
              <a:gd name="connsiteY40" fmla="*/ 1911350 h 3759200"/>
              <a:gd name="connsiteX41" fmla="*/ 3895725 w 3895725"/>
              <a:gd name="connsiteY41" fmla="*/ 2057400 h 3759200"/>
              <a:gd name="connsiteX42" fmla="*/ 3749675 w 3895725"/>
              <a:gd name="connsiteY42" fmla="*/ 2203450 h 3759200"/>
              <a:gd name="connsiteX43" fmla="*/ 3495675 w 3895725"/>
              <a:gd name="connsiteY43" fmla="*/ 2444750 h 3759200"/>
              <a:gd name="connsiteX44" fmla="*/ 3105150 w 3895725"/>
              <a:gd name="connsiteY44" fmla="*/ 2835275 h 3759200"/>
              <a:gd name="connsiteX0" fmla="*/ 3105150 w 3895725"/>
              <a:gd name="connsiteY0" fmla="*/ 2835275 h 3733800"/>
              <a:gd name="connsiteX1" fmla="*/ 2555875 w 3895725"/>
              <a:gd name="connsiteY1" fmla="*/ 3346450 h 3733800"/>
              <a:gd name="connsiteX2" fmla="*/ 2187575 w 3895725"/>
              <a:gd name="connsiteY2" fmla="*/ 3708400 h 3733800"/>
              <a:gd name="connsiteX3" fmla="*/ 2089150 w 3895725"/>
              <a:gd name="connsiteY3" fmla="*/ 3733800 h 3733800"/>
              <a:gd name="connsiteX4" fmla="*/ 1657350 w 3895725"/>
              <a:gd name="connsiteY4" fmla="*/ 3505200 h 3733800"/>
              <a:gd name="connsiteX5" fmla="*/ 1428750 w 3895725"/>
              <a:gd name="connsiteY5" fmla="*/ 3333750 h 3733800"/>
              <a:gd name="connsiteX6" fmla="*/ 1187450 w 3895725"/>
              <a:gd name="connsiteY6" fmla="*/ 3117850 h 3733800"/>
              <a:gd name="connsiteX7" fmla="*/ 914400 w 3895725"/>
              <a:gd name="connsiteY7" fmla="*/ 2819400 h 3733800"/>
              <a:gd name="connsiteX8" fmla="*/ 692150 w 3895725"/>
              <a:gd name="connsiteY8" fmla="*/ 2546350 h 3733800"/>
              <a:gd name="connsiteX9" fmla="*/ 355600 w 3895725"/>
              <a:gd name="connsiteY9" fmla="*/ 2006600 h 3733800"/>
              <a:gd name="connsiteX10" fmla="*/ 152400 w 3895725"/>
              <a:gd name="connsiteY10" fmla="*/ 1600200 h 3733800"/>
              <a:gd name="connsiteX11" fmla="*/ 31750 w 3895725"/>
              <a:gd name="connsiteY11" fmla="*/ 1238250 h 3733800"/>
              <a:gd name="connsiteX12" fmla="*/ 0 w 3895725"/>
              <a:gd name="connsiteY12" fmla="*/ 1028700 h 3733800"/>
              <a:gd name="connsiteX13" fmla="*/ 6350 w 3895725"/>
              <a:gd name="connsiteY13" fmla="*/ 812800 h 3733800"/>
              <a:gd name="connsiteX14" fmla="*/ 44450 w 3895725"/>
              <a:gd name="connsiteY14" fmla="*/ 628650 h 3733800"/>
              <a:gd name="connsiteX15" fmla="*/ 95250 w 3895725"/>
              <a:gd name="connsiteY15" fmla="*/ 469900 h 3733800"/>
              <a:gd name="connsiteX16" fmla="*/ 190500 w 3895725"/>
              <a:gd name="connsiteY16" fmla="*/ 317500 h 3733800"/>
              <a:gd name="connsiteX17" fmla="*/ 292100 w 3895725"/>
              <a:gd name="connsiteY17" fmla="*/ 228600 h 3733800"/>
              <a:gd name="connsiteX18" fmla="*/ 457200 w 3895725"/>
              <a:gd name="connsiteY18" fmla="*/ 107950 h 3733800"/>
              <a:gd name="connsiteX19" fmla="*/ 584200 w 3895725"/>
              <a:gd name="connsiteY19" fmla="*/ 44450 h 3733800"/>
              <a:gd name="connsiteX20" fmla="*/ 666750 w 3895725"/>
              <a:gd name="connsiteY20" fmla="*/ 19050 h 3733800"/>
              <a:gd name="connsiteX21" fmla="*/ 755650 w 3895725"/>
              <a:gd name="connsiteY21" fmla="*/ 0 h 3733800"/>
              <a:gd name="connsiteX22" fmla="*/ 831850 w 3895725"/>
              <a:gd name="connsiteY22" fmla="*/ 12700 h 3733800"/>
              <a:gd name="connsiteX23" fmla="*/ 908050 w 3895725"/>
              <a:gd name="connsiteY23" fmla="*/ 31750 h 3733800"/>
              <a:gd name="connsiteX24" fmla="*/ 1009650 w 3895725"/>
              <a:gd name="connsiteY24" fmla="*/ 82550 h 3733800"/>
              <a:gd name="connsiteX25" fmla="*/ 1149350 w 3895725"/>
              <a:gd name="connsiteY25" fmla="*/ 196850 h 3733800"/>
              <a:gd name="connsiteX26" fmla="*/ 1282700 w 3895725"/>
              <a:gd name="connsiteY26" fmla="*/ 323850 h 3733800"/>
              <a:gd name="connsiteX27" fmla="*/ 1435100 w 3895725"/>
              <a:gd name="connsiteY27" fmla="*/ 501650 h 3733800"/>
              <a:gd name="connsiteX28" fmla="*/ 1612900 w 3895725"/>
              <a:gd name="connsiteY28" fmla="*/ 692150 h 3733800"/>
              <a:gd name="connsiteX29" fmla="*/ 1790700 w 3895725"/>
              <a:gd name="connsiteY29" fmla="*/ 863600 h 3733800"/>
              <a:gd name="connsiteX30" fmla="*/ 1943100 w 3895725"/>
              <a:gd name="connsiteY30" fmla="*/ 933450 h 3733800"/>
              <a:gd name="connsiteX31" fmla="*/ 2063750 w 3895725"/>
              <a:gd name="connsiteY31" fmla="*/ 965200 h 3733800"/>
              <a:gd name="connsiteX32" fmla="*/ 2330450 w 3895725"/>
              <a:gd name="connsiteY32" fmla="*/ 977900 h 3733800"/>
              <a:gd name="connsiteX33" fmla="*/ 2571750 w 3895725"/>
              <a:gd name="connsiteY33" fmla="*/ 1009650 h 3733800"/>
              <a:gd name="connsiteX34" fmla="*/ 2806700 w 3895725"/>
              <a:gd name="connsiteY34" fmla="*/ 1041400 h 3733800"/>
              <a:gd name="connsiteX35" fmla="*/ 3073400 w 3895725"/>
              <a:gd name="connsiteY35" fmla="*/ 1130300 h 3733800"/>
              <a:gd name="connsiteX36" fmla="*/ 3206750 w 3895725"/>
              <a:gd name="connsiteY36" fmla="*/ 1206500 h 3733800"/>
              <a:gd name="connsiteX37" fmla="*/ 3397250 w 3895725"/>
              <a:gd name="connsiteY37" fmla="*/ 1346200 h 3733800"/>
              <a:gd name="connsiteX38" fmla="*/ 3575050 w 3895725"/>
              <a:gd name="connsiteY38" fmla="*/ 1517650 h 3733800"/>
              <a:gd name="connsiteX39" fmla="*/ 3727450 w 3895725"/>
              <a:gd name="connsiteY39" fmla="*/ 1727200 h 3733800"/>
              <a:gd name="connsiteX40" fmla="*/ 3835400 w 3895725"/>
              <a:gd name="connsiteY40" fmla="*/ 1911350 h 3733800"/>
              <a:gd name="connsiteX41" fmla="*/ 3895725 w 3895725"/>
              <a:gd name="connsiteY41" fmla="*/ 2057400 h 3733800"/>
              <a:gd name="connsiteX42" fmla="*/ 3749675 w 3895725"/>
              <a:gd name="connsiteY42" fmla="*/ 2203450 h 3733800"/>
              <a:gd name="connsiteX43" fmla="*/ 3495675 w 3895725"/>
              <a:gd name="connsiteY43" fmla="*/ 2444750 h 3733800"/>
              <a:gd name="connsiteX44" fmla="*/ 3105150 w 3895725"/>
              <a:gd name="connsiteY44" fmla="*/ 2835275 h 3733800"/>
              <a:gd name="connsiteX0" fmla="*/ 3105150 w 3895725"/>
              <a:gd name="connsiteY0" fmla="*/ 2835275 h 3771900"/>
              <a:gd name="connsiteX1" fmla="*/ 2555875 w 3895725"/>
              <a:gd name="connsiteY1" fmla="*/ 3346450 h 3771900"/>
              <a:gd name="connsiteX2" fmla="*/ 2187575 w 3895725"/>
              <a:gd name="connsiteY2" fmla="*/ 3708400 h 3771900"/>
              <a:gd name="connsiteX3" fmla="*/ 2114550 w 3895725"/>
              <a:gd name="connsiteY3" fmla="*/ 3771900 h 3771900"/>
              <a:gd name="connsiteX4" fmla="*/ 1657350 w 3895725"/>
              <a:gd name="connsiteY4" fmla="*/ 3505200 h 3771900"/>
              <a:gd name="connsiteX5" fmla="*/ 1428750 w 3895725"/>
              <a:gd name="connsiteY5" fmla="*/ 3333750 h 3771900"/>
              <a:gd name="connsiteX6" fmla="*/ 1187450 w 3895725"/>
              <a:gd name="connsiteY6" fmla="*/ 3117850 h 3771900"/>
              <a:gd name="connsiteX7" fmla="*/ 914400 w 3895725"/>
              <a:gd name="connsiteY7" fmla="*/ 2819400 h 3771900"/>
              <a:gd name="connsiteX8" fmla="*/ 692150 w 3895725"/>
              <a:gd name="connsiteY8" fmla="*/ 2546350 h 3771900"/>
              <a:gd name="connsiteX9" fmla="*/ 355600 w 3895725"/>
              <a:gd name="connsiteY9" fmla="*/ 2006600 h 3771900"/>
              <a:gd name="connsiteX10" fmla="*/ 152400 w 3895725"/>
              <a:gd name="connsiteY10" fmla="*/ 1600200 h 3771900"/>
              <a:gd name="connsiteX11" fmla="*/ 31750 w 3895725"/>
              <a:gd name="connsiteY11" fmla="*/ 1238250 h 3771900"/>
              <a:gd name="connsiteX12" fmla="*/ 0 w 3895725"/>
              <a:gd name="connsiteY12" fmla="*/ 1028700 h 3771900"/>
              <a:gd name="connsiteX13" fmla="*/ 6350 w 3895725"/>
              <a:gd name="connsiteY13" fmla="*/ 812800 h 3771900"/>
              <a:gd name="connsiteX14" fmla="*/ 44450 w 3895725"/>
              <a:gd name="connsiteY14" fmla="*/ 628650 h 3771900"/>
              <a:gd name="connsiteX15" fmla="*/ 95250 w 3895725"/>
              <a:gd name="connsiteY15" fmla="*/ 469900 h 3771900"/>
              <a:gd name="connsiteX16" fmla="*/ 190500 w 3895725"/>
              <a:gd name="connsiteY16" fmla="*/ 317500 h 3771900"/>
              <a:gd name="connsiteX17" fmla="*/ 292100 w 3895725"/>
              <a:gd name="connsiteY17" fmla="*/ 228600 h 3771900"/>
              <a:gd name="connsiteX18" fmla="*/ 457200 w 3895725"/>
              <a:gd name="connsiteY18" fmla="*/ 107950 h 3771900"/>
              <a:gd name="connsiteX19" fmla="*/ 584200 w 3895725"/>
              <a:gd name="connsiteY19" fmla="*/ 44450 h 3771900"/>
              <a:gd name="connsiteX20" fmla="*/ 666750 w 3895725"/>
              <a:gd name="connsiteY20" fmla="*/ 19050 h 3771900"/>
              <a:gd name="connsiteX21" fmla="*/ 755650 w 3895725"/>
              <a:gd name="connsiteY21" fmla="*/ 0 h 3771900"/>
              <a:gd name="connsiteX22" fmla="*/ 831850 w 3895725"/>
              <a:gd name="connsiteY22" fmla="*/ 12700 h 3771900"/>
              <a:gd name="connsiteX23" fmla="*/ 908050 w 3895725"/>
              <a:gd name="connsiteY23" fmla="*/ 31750 h 3771900"/>
              <a:gd name="connsiteX24" fmla="*/ 1009650 w 3895725"/>
              <a:gd name="connsiteY24" fmla="*/ 82550 h 3771900"/>
              <a:gd name="connsiteX25" fmla="*/ 1149350 w 3895725"/>
              <a:gd name="connsiteY25" fmla="*/ 196850 h 3771900"/>
              <a:gd name="connsiteX26" fmla="*/ 1282700 w 3895725"/>
              <a:gd name="connsiteY26" fmla="*/ 323850 h 3771900"/>
              <a:gd name="connsiteX27" fmla="*/ 1435100 w 3895725"/>
              <a:gd name="connsiteY27" fmla="*/ 501650 h 3771900"/>
              <a:gd name="connsiteX28" fmla="*/ 1612900 w 3895725"/>
              <a:gd name="connsiteY28" fmla="*/ 692150 h 3771900"/>
              <a:gd name="connsiteX29" fmla="*/ 1790700 w 3895725"/>
              <a:gd name="connsiteY29" fmla="*/ 863600 h 3771900"/>
              <a:gd name="connsiteX30" fmla="*/ 1943100 w 3895725"/>
              <a:gd name="connsiteY30" fmla="*/ 933450 h 3771900"/>
              <a:gd name="connsiteX31" fmla="*/ 2063750 w 3895725"/>
              <a:gd name="connsiteY31" fmla="*/ 965200 h 3771900"/>
              <a:gd name="connsiteX32" fmla="*/ 2330450 w 3895725"/>
              <a:gd name="connsiteY32" fmla="*/ 977900 h 3771900"/>
              <a:gd name="connsiteX33" fmla="*/ 2571750 w 3895725"/>
              <a:gd name="connsiteY33" fmla="*/ 1009650 h 3771900"/>
              <a:gd name="connsiteX34" fmla="*/ 2806700 w 3895725"/>
              <a:gd name="connsiteY34" fmla="*/ 1041400 h 3771900"/>
              <a:gd name="connsiteX35" fmla="*/ 3073400 w 3895725"/>
              <a:gd name="connsiteY35" fmla="*/ 1130300 h 3771900"/>
              <a:gd name="connsiteX36" fmla="*/ 3206750 w 3895725"/>
              <a:gd name="connsiteY36" fmla="*/ 1206500 h 3771900"/>
              <a:gd name="connsiteX37" fmla="*/ 3397250 w 3895725"/>
              <a:gd name="connsiteY37" fmla="*/ 1346200 h 3771900"/>
              <a:gd name="connsiteX38" fmla="*/ 3575050 w 3895725"/>
              <a:gd name="connsiteY38" fmla="*/ 1517650 h 3771900"/>
              <a:gd name="connsiteX39" fmla="*/ 3727450 w 3895725"/>
              <a:gd name="connsiteY39" fmla="*/ 1727200 h 3771900"/>
              <a:gd name="connsiteX40" fmla="*/ 3835400 w 3895725"/>
              <a:gd name="connsiteY40" fmla="*/ 1911350 h 3771900"/>
              <a:gd name="connsiteX41" fmla="*/ 3895725 w 3895725"/>
              <a:gd name="connsiteY41" fmla="*/ 2057400 h 3771900"/>
              <a:gd name="connsiteX42" fmla="*/ 3749675 w 3895725"/>
              <a:gd name="connsiteY42" fmla="*/ 2203450 h 3771900"/>
              <a:gd name="connsiteX43" fmla="*/ 3495675 w 3895725"/>
              <a:gd name="connsiteY43" fmla="*/ 2444750 h 3771900"/>
              <a:gd name="connsiteX44" fmla="*/ 3105150 w 3895725"/>
              <a:gd name="connsiteY44" fmla="*/ 2835275 h 3771900"/>
              <a:gd name="connsiteX0" fmla="*/ 3105150 w 3895725"/>
              <a:gd name="connsiteY0" fmla="*/ 2835275 h 3771900"/>
              <a:gd name="connsiteX1" fmla="*/ 2555875 w 3895725"/>
              <a:gd name="connsiteY1" fmla="*/ 3346450 h 3771900"/>
              <a:gd name="connsiteX2" fmla="*/ 2187575 w 3895725"/>
              <a:gd name="connsiteY2" fmla="*/ 3708400 h 3771900"/>
              <a:gd name="connsiteX3" fmla="*/ 2114550 w 3895725"/>
              <a:gd name="connsiteY3" fmla="*/ 3771900 h 3771900"/>
              <a:gd name="connsiteX4" fmla="*/ 1587500 w 3895725"/>
              <a:gd name="connsiteY4" fmla="*/ 3492500 h 3771900"/>
              <a:gd name="connsiteX5" fmla="*/ 1428750 w 3895725"/>
              <a:gd name="connsiteY5" fmla="*/ 3333750 h 3771900"/>
              <a:gd name="connsiteX6" fmla="*/ 1187450 w 3895725"/>
              <a:gd name="connsiteY6" fmla="*/ 3117850 h 3771900"/>
              <a:gd name="connsiteX7" fmla="*/ 914400 w 3895725"/>
              <a:gd name="connsiteY7" fmla="*/ 2819400 h 3771900"/>
              <a:gd name="connsiteX8" fmla="*/ 692150 w 3895725"/>
              <a:gd name="connsiteY8" fmla="*/ 2546350 h 3771900"/>
              <a:gd name="connsiteX9" fmla="*/ 355600 w 3895725"/>
              <a:gd name="connsiteY9" fmla="*/ 2006600 h 3771900"/>
              <a:gd name="connsiteX10" fmla="*/ 152400 w 3895725"/>
              <a:gd name="connsiteY10" fmla="*/ 1600200 h 3771900"/>
              <a:gd name="connsiteX11" fmla="*/ 31750 w 3895725"/>
              <a:gd name="connsiteY11" fmla="*/ 1238250 h 3771900"/>
              <a:gd name="connsiteX12" fmla="*/ 0 w 3895725"/>
              <a:gd name="connsiteY12" fmla="*/ 1028700 h 3771900"/>
              <a:gd name="connsiteX13" fmla="*/ 6350 w 3895725"/>
              <a:gd name="connsiteY13" fmla="*/ 812800 h 3771900"/>
              <a:gd name="connsiteX14" fmla="*/ 44450 w 3895725"/>
              <a:gd name="connsiteY14" fmla="*/ 628650 h 3771900"/>
              <a:gd name="connsiteX15" fmla="*/ 95250 w 3895725"/>
              <a:gd name="connsiteY15" fmla="*/ 469900 h 3771900"/>
              <a:gd name="connsiteX16" fmla="*/ 190500 w 3895725"/>
              <a:gd name="connsiteY16" fmla="*/ 317500 h 3771900"/>
              <a:gd name="connsiteX17" fmla="*/ 292100 w 3895725"/>
              <a:gd name="connsiteY17" fmla="*/ 228600 h 3771900"/>
              <a:gd name="connsiteX18" fmla="*/ 457200 w 3895725"/>
              <a:gd name="connsiteY18" fmla="*/ 107950 h 3771900"/>
              <a:gd name="connsiteX19" fmla="*/ 584200 w 3895725"/>
              <a:gd name="connsiteY19" fmla="*/ 44450 h 3771900"/>
              <a:gd name="connsiteX20" fmla="*/ 666750 w 3895725"/>
              <a:gd name="connsiteY20" fmla="*/ 19050 h 3771900"/>
              <a:gd name="connsiteX21" fmla="*/ 755650 w 3895725"/>
              <a:gd name="connsiteY21" fmla="*/ 0 h 3771900"/>
              <a:gd name="connsiteX22" fmla="*/ 831850 w 3895725"/>
              <a:gd name="connsiteY22" fmla="*/ 12700 h 3771900"/>
              <a:gd name="connsiteX23" fmla="*/ 908050 w 3895725"/>
              <a:gd name="connsiteY23" fmla="*/ 31750 h 3771900"/>
              <a:gd name="connsiteX24" fmla="*/ 1009650 w 3895725"/>
              <a:gd name="connsiteY24" fmla="*/ 82550 h 3771900"/>
              <a:gd name="connsiteX25" fmla="*/ 1149350 w 3895725"/>
              <a:gd name="connsiteY25" fmla="*/ 196850 h 3771900"/>
              <a:gd name="connsiteX26" fmla="*/ 1282700 w 3895725"/>
              <a:gd name="connsiteY26" fmla="*/ 323850 h 3771900"/>
              <a:gd name="connsiteX27" fmla="*/ 1435100 w 3895725"/>
              <a:gd name="connsiteY27" fmla="*/ 501650 h 3771900"/>
              <a:gd name="connsiteX28" fmla="*/ 1612900 w 3895725"/>
              <a:gd name="connsiteY28" fmla="*/ 692150 h 3771900"/>
              <a:gd name="connsiteX29" fmla="*/ 1790700 w 3895725"/>
              <a:gd name="connsiteY29" fmla="*/ 863600 h 3771900"/>
              <a:gd name="connsiteX30" fmla="*/ 1943100 w 3895725"/>
              <a:gd name="connsiteY30" fmla="*/ 933450 h 3771900"/>
              <a:gd name="connsiteX31" fmla="*/ 2063750 w 3895725"/>
              <a:gd name="connsiteY31" fmla="*/ 965200 h 3771900"/>
              <a:gd name="connsiteX32" fmla="*/ 2330450 w 3895725"/>
              <a:gd name="connsiteY32" fmla="*/ 977900 h 3771900"/>
              <a:gd name="connsiteX33" fmla="*/ 2571750 w 3895725"/>
              <a:gd name="connsiteY33" fmla="*/ 1009650 h 3771900"/>
              <a:gd name="connsiteX34" fmla="*/ 2806700 w 3895725"/>
              <a:gd name="connsiteY34" fmla="*/ 1041400 h 3771900"/>
              <a:gd name="connsiteX35" fmla="*/ 3073400 w 3895725"/>
              <a:gd name="connsiteY35" fmla="*/ 1130300 h 3771900"/>
              <a:gd name="connsiteX36" fmla="*/ 3206750 w 3895725"/>
              <a:gd name="connsiteY36" fmla="*/ 1206500 h 3771900"/>
              <a:gd name="connsiteX37" fmla="*/ 3397250 w 3895725"/>
              <a:gd name="connsiteY37" fmla="*/ 1346200 h 3771900"/>
              <a:gd name="connsiteX38" fmla="*/ 3575050 w 3895725"/>
              <a:gd name="connsiteY38" fmla="*/ 1517650 h 3771900"/>
              <a:gd name="connsiteX39" fmla="*/ 3727450 w 3895725"/>
              <a:gd name="connsiteY39" fmla="*/ 1727200 h 3771900"/>
              <a:gd name="connsiteX40" fmla="*/ 3835400 w 3895725"/>
              <a:gd name="connsiteY40" fmla="*/ 1911350 h 3771900"/>
              <a:gd name="connsiteX41" fmla="*/ 3895725 w 3895725"/>
              <a:gd name="connsiteY41" fmla="*/ 2057400 h 3771900"/>
              <a:gd name="connsiteX42" fmla="*/ 3749675 w 3895725"/>
              <a:gd name="connsiteY42" fmla="*/ 2203450 h 3771900"/>
              <a:gd name="connsiteX43" fmla="*/ 3495675 w 3895725"/>
              <a:gd name="connsiteY43" fmla="*/ 2444750 h 3771900"/>
              <a:gd name="connsiteX44" fmla="*/ 3105150 w 3895725"/>
              <a:gd name="connsiteY44" fmla="*/ 2835275 h 3771900"/>
              <a:gd name="connsiteX0" fmla="*/ 3105150 w 3895725"/>
              <a:gd name="connsiteY0" fmla="*/ 2835275 h 3708400"/>
              <a:gd name="connsiteX1" fmla="*/ 2555875 w 3895725"/>
              <a:gd name="connsiteY1" fmla="*/ 3346450 h 3708400"/>
              <a:gd name="connsiteX2" fmla="*/ 2187575 w 3895725"/>
              <a:gd name="connsiteY2" fmla="*/ 3708400 h 3708400"/>
              <a:gd name="connsiteX3" fmla="*/ 2095500 w 3895725"/>
              <a:gd name="connsiteY3" fmla="*/ 2990850 h 3708400"/>
              <a:gd name="connsiteX4" fmla="*/ 1587500 w 3895725"/>
              <a:gd name="connsiteY4" fmla="*/ 3492500 h 3708400"/>
              <a:gd name="connsiteX5" fmla="*/ 1428750 w 3895725"/>
              <a:gd name="connsiteY5" fmla="*/ 3333750 h 3708400"/>
              <a:gd name="connsiteX6" fmla="*/ 1187450 w 3895725"/>
              <a:gd name="connsiteY6" fmla="*/ 3117850 h 3708400"/>
              <a:gd name="connsiteX7" fmla="*/ 914400 w 3895725"/>
              <a:gd name="connsiteY7" fmla="*/ 2819400 h 3708400"/>
              <a:gd name="connsiteX8" fmla="*/ 692150 w 3895725"/>
              <a:gd name="connsiteY8" fmla="*/ 2546350 h 3708400"/>
              <a:gd name="connsiteX9" fmla="*/ 355600 w 3895725"/>
              <a:gd name="connsiteY9" fmla="*/ 2006600 h 3708400"/>
              <a:gd name="connsiteX10" fmla="*/ 152400 w 3895725"/>
              <a:gd name="connsiteY10" fmla="*/ 1600200 h 3708400"/>
              <a:gd name="connsiteX11" fmla="*/ 31750 w 3895725"/>
              <a:gd name="connsiteY11" fmla="*/ 1238250 h 3708400"/>
              <a:gd name="connsiteX12" fmla="*/ 0 w 3895725"/>
              <a:gd name="connsiteY12" fmla="*/ 1028700 h 3708400"/>
              <a:gd name="connsiteX13" fmla="*/ 6350 w 3895725"/>
              <a:gd name="connsiteY13" fmla="*/ 812800 h 3708400"/>
              <a:gd name="connsiteX14" fmla="*/ 44450 w 3895725"/>
              <a:gd name="connsiteY14" fmla="*/ 628650 h 3708400"/>
              <a:gd name="connsiteX15" fmla="*/ 95250 w 3895725"/>
              <a:gd name="connsiteY15" fmla="*/ 469900 h 3708400"/>
              <a:gd name="connsiteX16" fmla="*/ 190500 w 3895725"/>
              <a:gd name="connsiteY16" fmla="*/ 317500 h 3708400"/>
              <a:gd name="connsiteX17" fmla="*/ 292100 w 3895725"/>
              <a:gd name="connsiteY17" fmla="*/ 228600 h 3708400"/>
              <a:gd name="connsiteX18" fmla="*/ 457200 w 3895725"/>
              <a:gd name="connsiteY18" fmla="*/ 107950 h 3708400"/>
              <a:gd name="connsiteX19" fmla="*/ 584200 w 3895725"/>
              <a:gd name="connsiteY19" fmla="*/ 44450 h 3708400"/>
              <a:gd name="connsiteX20" fmla="*/ 666750 w 3895725"/>
              <a:gd name="connsiteY20" fmla="*/ 19050 h 3708400"/>
              <a:gd name="connsiteX21" fmla="*/ 755650 w 3895725"/>
              <a:gd name="connsiteY21" fmla="*/ 0 h 3708400"/>
              <a:gd name="connsiteX22" fmla="*/ 831850 w 3895725"/>
              <a:gd name="connsiteY22" fmla="*/ 12700 h 3708400"/>
              <a:gd name="connsiteX23" fmla="*/ 908050 w 3895725"/>
              <a:gd name="connsiteY23" fmla="*/ 31750 h 3708400"/>
              <a:gd name="connsiteX24" fmla="*/ 1009650 w 3895725"/>
              <a:gd name="connsiteY24" fmla="*/ 82550 h 3708400"/>
              <a:gd name="connsiteX25" fmla="*/ 1149350 w 3895725"/>
              <a:gd name="connsiteY25" fmla="*/ 196850 h 3708400"/>
              <a:gd name="connsiteX26" fmla="*/ 1282700 w 3895725"/>
              <a:gd name="connsiteY26" fmla="*/ 323850 h 3708400"/>
              <a:gd name="connsiteX27" fmla="*/ 1435100 w 3895725"/>
              <a:gd name="connsiteY27" fmla="*/ 501650 h 3708400"/>
              <a:gd name="connsiteX28" fmla="*/ 1612900 w 3895725"/>
              <a:gd name="connsiteY28" fmla="*/ 692150 h 3708400"/>
              <a:gd name="connsiteX29" fmla="*/ 1790700 w 3895725"/>
              <a:gd name="connsiteY29" fmla="*/ 863600 h 3708400"/>
              <a:gd name="connsiteX30" fmla="*/ 1943100 w 3895725"/>
              <a:gd name="connsiteY30" fmla="*/ 933450 h 3708400"/>
              <a:gd name="connsiteX31" fmla="*/ 2063750 w 3895725"/>
              <a:gd name="connsiteY31" fmla="*/ 965200 h 3708400"/>
              <a:gd name="connsiteX32" fmla="*/ 2330450 w 3895725"/>
              <a:gd name="connsiteY32" fmla="*/ 977900 h 3708400"/>
              <a:gd name="connsiteX33" fmla="*/ 2571750 w 3895725"/>
              <a:gd name="connsiteY33" fmla="*/ 1009650 h 3708400"/>
              <a:gd name="connsiteX34" fmla="*/ 2806700 w 3895725"/>
              <a:gd name="connsiteY34" fmla="*/ 1041400 h 3708400"/>
              <a:gd name="connsiteX35" fmla="*/ 3073400 w 3895725"/>
              <a:gd name="connsiteY35" fmla="*/ 1130300 h 3708400"/>
              <a:gd name="connsiteX36" fmla="*/ 3206750 w 3895725"/>
              <a:gd name="connsiteY36" fmla="*/ 1206500 h 3708400"/>
              <a:gd name="connsiteX37" fmla="*/ 3397250 w 3895725"/>
              <a:gd name="connsiteY37" fmla="*/ 1346200 h 3708400"/>
              <a:gd name="connsiteX38" fmla="*/ 3575050 w 3895725"/>
              <a:gd name="connsiteY38" fmla="*/ 1517650 h 3708400"/>
              <a:gd name="connsiteX39" fmla="*/ 3727450 w 3895725"/>
              <a:gd name="connsiteY39" fmla="*/ 1727200 h 3708400"/>
              <a:gd name="connsiteX40" fmla="*/ 3835400 w 3895725"/>
              <a:gd name="connsiteY40" fmla="*/ 1911350 h 3708400"/>
              <a:gd name="connsiteX41" fmla="*/ 3895725 w 3895725"/>
              <a:gd name="connsiteY41" fmla="*/ 2057400 h 3708400"/>
              <a:gd name="connsiteX42" fmla="*/ 3749675 w 3895725"/>
              <a:gd name="connsiteY42" fmla="*/ 2203450 h 3708400"/>
              <a:gd name="connsiteX43" fmla="*/ 3495675 w 3895725"/>
              <a:gd name="connsiteY43" fmla="*/ 2444750 h 3708400"/>
              <a:gd name="connsiteX44" fmla="*/ 3105150 w 3895725"/>
              <a:gd name="connsiteY44" fmla="*/ 2835275 h 3708400"/>
              <a:gd name="connsiteX0" fmla="*/ 3105150 w 3895725"/>
              <a:gd name="connsiteY0" fmla="*/ 2835275 h 3492500"/>
              <a:gd name="connsiteX1" fmla="*/ 2555875 w 3895725"/>
              <a:gd name="connsiteY1" fmla="*/ 3346450 h 3492500"/>
              <a:gd name="connsiteX2" fmla="*/ 2454275 w 3895725"/>
              <a:gd name="connsiteY2" fmla="*/ 2622550 h 3492500"/>
              <a:gd name="connsiteX3" fmla="*/ 2095500 w 3895725"/>
              <a:gd name="connsiteY3" fmla="*/ 2990850 h 3492500"/>
              <a:gd name="connsiteX4" fmla="*/ 1587500 w 3895725"/>
              <a:gd name="connsiteY4" fmla="*/ 3492500 h 3492500"/>
              <a:gd name="connsiteX5" fmla="*/ 1428750 w 3895725"/>
              <a:gd name="connsiteY5" fmla="*/ 3333750 h 3492500"/>
              <a:gd name="connsiteX6" fmla="*/ 1187450 w 3895725"/>
              <a:gd name="connsiteY6" fmla="*/ 3117850 h 3492500"/>
              <a:gd name="connsiteX7" fmla="*/ 914400 w 3895725"/>
              <a:gd name="connsiteY7" fmla="*/ 2819400 h 3492500"/>
              <a:gd name="connsiteX8" fmla="*/ 692150 w 3895725"/>
              <a:gd name="connsiteY8" fmla="*/ 2546350 h 3492500"/>
              <a:gd name="connsiteX9" fmla="*/ 355600 w 3895725"/>
              <a:gd name="connsiteY9" fmla="*/ 2006600 h 3492500"/>
              <a:gd name="connsiteX10" fmla="*/ 152400 w 3895725"/>
              <a:gd name="connsiteY10" fmla="*/ 1600200 h 3492500"/>
              <a:gd name="connsiteX11" fmla="*/ 31750 w 3895725"/>
              <a:gd name="connsiteY11" fmla="*/ 1238250 h 3492500"/>
              <a:gd name="connsiteX12" fmla="*/ 0 w 3895725"/>
              <a:gd name="connsiteY12" fmla="*/ 1028700 h 3492500"/>
              <a:gd name="connsiteX13" fmla="*/ 6350 w 3895725"/>
              <a:gd name="connsiteY13" fmla="*/ 812800 h 3492500"/>
              <a:gd name="connsiteX14" fmla="*/ 44450 w 3895725"/>
              <a:gd name="connsiteY14" fmla="*/ 628650 h 3492500"/>
              <a:gd name="connsiteX15" fmla="*/ 95250 w 3895725"/>
              <a:gd name="connsiteY15" fmla="*/ 469900 h 3492500"/>
              <a:gd name="connsiteX16" fmla="*/ 190500 w 3895725"/>
              <a:gd name="connsiteY16" fmla="*/ 317500 h 3492500"/>
              <a:gd name="connsiteX17" fmla="*/ 292100 w 3895725"/>
              <a:gd name="connsiteY17" fmla="*/ 228600 h 3492500"/>
              <a:gd name="connsiteX18" fmla="*/ 457200 w 3895725"/>
              <a:gd name="connsiteY18" fmla="*/ 107950 h 3492500"/>
              <a:gd name="connsiteX19" fmla="*/ 584200 w 3895725"/>
              <a:gd name="connsiteY19" fmla="*/ 44450 h 3492500"/>
              <a:gd name="connsiteX20" fmla="*/ 666750 w 3895725"/>
              <a:gd name="connsiteY20" fmla="*/ 19050 h 3492500"/>
              <a:gd name="connsiteX21" fmla="*/ 755650 w 3895725"/>
              <a:gd name="connsiteY21" fmla="*/ 0 h 3492500"/>
              <a:gd name="connsiteX22" fmla="*/ 831850 w 3895725"/>
              <a:gd name="connsiteY22" fmla="*/ 12700 h 3492500"/>
              <a:gd name="connsiteX23" fmla="*/ 908050 w 3895725"/>
              <a:gd name="connsiteY23" fmla="*/ 31750 h 3492500"/>
              <a:gd name="connsiteX24" fmla="*/ 1009650 w 3895725"/>
              <a:gd name="connsiteY24" fmla="*/ 82550 h 3492500"/>
              <a:gd name="connsiteX25" fmla="*/ 1149350 w 3895725"/>
              <a:gd name="connsiteY25" fmla="*/ 196850 h 3492500"/>
              <a:gd name="connsiteX26" fmla="*/ 1282700 w 3895725"/>
              <a:gd name="connsiteY26" fmla="*/ 323850 h 3492500"/>
              <a:gd name="connsiteX27" fmla="*/ 1435100 w 3895725"/>
              <a:gd name="connsiteY27" fmla="*/ 501650 h 3492500"/>
              <a:gd name="connsiteX28" fmla="*/ 1612900 w 3895725"/>
              <a:gd name="connsiteY28" fmla="*/ 692150 h 3492500"/>
              <a:gd name="connsiteX29" fmla="*/ 1790700 w 3895725"/>
              <a:gd name="connsiteY29" fmla="*/ 863600 h 3492500"/>
              <a:gd name="connsiteX30" fmla="*/ 1943100 w 3895725"/>
              <a:gd name="connsiteY30" fmla="*/ 933450 h 3492500"/>
              <a:gd name="connsiteX31" fmla="*/ 2063750 w 3895725"/>
              <a:gd name="connsiteY31" fmla="*/ 965200 h 3492500"/>
              <a:gd name="connsiteX32" fmla="*/ 2330450 w 3895725"/>
              <a:gd name="connsiteY32" fmla="*/ 977900 h 3492500"/>
              <a:gd name="connsiteX33" fmla="*/ 2571750 w 3895725"/>
              <a:gd name="connsiteY33" fmla="*/ 1009650 h 3492500"/>
              <a:gd name="connsiteX34" fmla="*/ 2806700 w 3895725"/>
              <a:gd name="connsiteY34" fmla="*/ 1041400 h 3492500"/>
              <a:gd name="connsiteX35" fmla="*/ 3073400 w 3895725"/>
              <a:gd name="connsiteY35" fmla="*/ 1130300 h 3492500"/>
              <a:gd name="connsiteX36" fmla="*/ 3206750 w 3895725"/>
              <a:gd name="connsiteY36" fmla="*/ 1206500 h 3492500"/>
              <a:gd name="connsiteX37" fmla="*/ 3397250 w 3895725"/>
              <a:gd name="connsiteY37" fmla="*/ 1346200 h 3492500"/>
              <a:gd name="connsiteX38" fmla="*/ 3575050 w 3895725"/>
              <a:gd name="connsiteY38" fmla="*/ 1517650 h 3492500"/>
              <a:gd name="connsiteX39" fmla="*/ 3727450 w 3895725"/>
              <a:gd name="connsiteY39" fmla="*/ 1727200 h 3492500"/>
              <a:gd name="connsiteX40" fmla="*/ 3835400 w 3895725"/>
              <a:gd name="connsiteY40" fmla="*/ 1911350 h 3492500"/>
              <a:gd name="connsiteX41" fmla="*/ 3895725 w 3895725"/>
              <a:gd name="connsiteY41" fmla="*/ 2057400 h 3492500"/>
              <a:gd name="connsiteX42" fmla="*/ 3749675 w 3895725"/>
              <a:gd name="connsiteY42" fmla="*/ 2203450 h 3492500"/>
              <a:gd name="connsiteX43" fmla="*/ 3495675 w 3895725"/>
              <a:gd name="connsiteY43" fmla="*/ 2444750 h 3492500"/>
              <a:gd name="connsiteX44" fmla="*/ 3105150 w 3895725"/>
              <a:gd name="connsiteY44" fmla="*/ 2835275 h 3492500"/>
              <a:gd name="connsiteX0" fmla="*/ 3105150 w 3895725"/>
              <a:gd name="connsiteY0" fmla="*/ 2835275 h 3492500"/>
              <a:gd name="connsiteX1" fmla="*/ 2828925 w 3895725"/>
              <a:gd name="connsiteY1" fmla="*/ 2273300 h 3492500"/>
              <a:gd name="connsiteX2" fmla="*/ 2454275 w 3895725"/>
              <a:gd name="connsiteY2" fmla="*/ 2622550 h 3492500"/>
              <a:gd name="connsiteX3" fmla="*/ 2095500 w 3895725"/>
              <a:gd name="connsiteY3" fmla="*/ 2990850 h 3492500"/>
              <a:gd name="connsiteX4" fmla="*/ 1587500 w 3895725"/>
              <a:gd name="connsiteY4" fmla="*/ 3492500 h 3492500"/>
              <a:gd name="connsiteX5" fmla="*/ 1428750 w 3895725"/>
              <a:gd name="connsiteY5" fmla="*/ 3333750 h 3492500"/>
              <a:gd name="connsiteX6" fmla="*/ 1187450 w 3895725"/>
              <a:gd name="connsiteY6" fmla="*/ 3117850 h 3492500"/>
              <a:gd name="connsiteX7" fmla="*/ 914400 w 3895725"/>
              <a:gd name="connsiteY7" fmla="*/ 2819400 h 3492500"/>
              <a:gd name="connsiteX8" fmla="*/ 692150 w 3895725"/>
              <a:gd name="connsiteY8" fmla="*/ 2546350 h 3492500"/>
              <a:gd name="connsiteX9" fmla="*/ 355600 w 3895725"/>
              <a:gd name="connsiteY9" fmla="*/ 2006600 h 3492500"/>
              <a:gd name="connsiteX10" fmla="*/ 152400 w 3895725"/>
              <a:gd name="connsiteY10" fmla="*/ 1600200 h 3492500"/>
              <a:gd name="connsiteX11" fmla="*/ 31750 w 3895725"/>
              <a:gd name="connsiteY11" fmla="*/ 1238250 h 3492500"/>
              <a:gd name="connsiteX12" fmla="*/ 0 w 3895725"/>
              <a:gd name="connsiteY12" fmla="*/ 1028700 h 3492500"/>
              <a:gd name="connsiteX13" fmla="*/ 6350 w 3895725"/>
              <a:gd name="connsiteY13" fmla="*/ 812800 h 3492500"/>
              <a:gd name="connsiteX14" fmla="*/ 44450 w 3895725"/>
              <a:gd name="connsiteY14" fmla="*/ 628650 h 3492500"/>
              <a:gd name="connsiteX15" fmla="*/ 95250 w 3895725"/>
              <a:gd name="connsiteY15" fmla="*/ 469900 h 3492500"/>
              <a:gd name="connsiteX16" fmla="*/ 190500 w 3895725"/>
              <a:gd name="connsiteY16" fmla="*/ 317500 h 3492500"/>
              <a:gd name="connsiteX17" fmla="*/ 292100 w 3895725"/>
              <a:gd name="connsiteY17" fmla="*/ 228600 h 3492500"/>
              <a:gd name="connsiteX18" fmla="*/ 457200 w 3895725"/>
              <a:gd name="connsiteY18" fmla="*/ 107950 h 3492500"/>
              <a:gd name="connsiteX19" fmla="*/ 584200 w 3895725"/>
              <a:gd name="connsiteY19" fmla="*/ 44450 h 3492500"/>
              <a:gd name="connsiteX20" fmla="*/ 666750 w 3895725"/>
              <a:gd name="connsiteY20" fmla="*/ 19050 h 3492500"/>
              <a:gd name="connsiteX21" fmla="*/ 755650 w 3895725"/>
              <a:gd name="connsiteY21" fmla="*/ 0 h 3492500"/>
              <a:gd name="connsiteX22" fmla="*/ 831850 w 3895725"/>
              <a:gd name="connsiteY22" fmla="*/ 12700 h 3492500"/>
              <a:gd name="connsiteX23" fmla="*/ 908050 w 3895725"/>
              <a:gd name="connsiteY23" fmla="*/ 31750 h 3492500"/>
              <a:gd name="connsiteX24" fmla="*/ 1009650 w 3895725"/>
              <a:gd name="connsiteY24" fmla="*/ 82550 h 3492500"/>
              <a:gd name="connsiteX25" fmla="*/ 1149350 w 3895725"/>
              <a:gd name="connsiteY25" fmla="*/ 196850 h 3492500"/>
              <a:gd name="connsiteX26" fmla="*/ 1282700 w 3895725"/>
              <a:gd name="connsiteY26" fmla="*/ 323850 h 3492500"/>
              <a:gd name="connsiteX27" fmla="*/ 1435100 w 3895725"/>
              <a:gd name="connsiteY27" fmla="*/ 501650 h 3492500"/>
              <a:gd name="connsiteX28" fmla="*/ 1612900 w 3895725"/>
              <a:gd name="connsiteY28" fmla="*/ 692150 h 3492500"/>
              <a:gd name="connsiteX29" fmla="*/ 1790700 w 3895725"/>
              <a:gd name="connsiteY29" fmla="*/ 863600 h 3492500"/>
              <a:gd name="connsiteX30" fmla="*/ 1943100 w 3895725"/>
              <a:gd name="connsiteY30" fmla="*/ 933450 h 3492500"/>
              <a:gd name="connsiteX31" fmla="*/ 2063750 w 3895725"/>
              <a:gd name="connsiteY31" fmla="*/ 965200 h 3492500"/>
              <a:gd name="connsiteX32" fmla="*/ 2330450 w 3895725"/>
              <a:gd name="connsiteY32" fmla="*/ 977900 h 3492500"/>
              <a:gd name="connsiteX33" fmla="*/ 2571750 w 3895725"/>
              <a:gd name="connsiteY33" fmla="*/ 1009650 h 3492500"/>
              <a:gd name="connsiteX34" fmla="*/ 2806700 w 3895725"/>
              <a:gd name="connsiteY34" fmla="*/ 1041400 h 3492500"/>
              <a:gd name="connsiteX35" fmla="*/ 3073400 w 3895725"/>
              <a:gd name="connsiteY35" fmla="*/ 1130300 h 3492500"/>
              <a:gd name="connsiteX36" fmla="*/ 3206750 w 3895725"/>
              <a:gd name="connsiteY36" fmla="*/ 1206500 h 3492500"/>
              <a:gd name="connsiteX37" fmla="*/ 3397250 w 3895725"/>
              <a:gd name="connsiteY37" fmla="*/ 1346200 h 3492500"/>
              <a:gd name="connsiteX38" fmla="*/ 3575050 w 3895725"/>
              <a:gd name="connsiteY38" fmla="*/ 1517650 h 3492500"/>
              <a:gd name="connsiteX39" fmla="*/ 3727450 w 3895725"/>
              <a:gd name="connsiteY39" fmla="*/ 1727200 h 3492500"/>
              <a:gd name="connsiteX40" fmla="*/ 3835400 w 3895725"/>
              <a:gd name="connsiteY40" fmla="*/ 1911350 h 3492500"/>
              <a:gd name="connsiteX41" fmla="*/ 3895725 w 3895725"/>
              <a:gd name="connsiteY41" fmla="*/ 2057400 h 3492500"/>
              <a:gd name="connsiteX42" fmla="*/ 3749675 w 3895725"/>
              <a:gd name="connsiteY42" fmla="*/ 2203450 h 3492500"/>
              <a:gd name="connsiteX43" fmla="*/ 3495675 w 3895725"/>
              <a:gd name="connsiteY43" fmla="*/ 2444750 h 3492500"/>
              <a:gd name="connsiteX44" fmla="*/ 3105150 w 3895725"/>
              <a:gd name="connsiteY44" fmla="*/ 2835275 h 3492500"/>
              <a:gd name="connsiteX0" fmla="*/ 3105150 w 3895725"/>
              <a:gd name="connsiteY0" fmla="*/ 2835275 h 3492500"/>
              <a:gd name="connsiteX1" fmla="*/ 2828925 w 3895725"/>
              <a:gd name="connsiteY1" fmla="*/ 2273300 h 3492500"/>
              <a:gd name="connsiteX2" fmla="*/ 2486025 w 3895725"/>
              <a:gd name="connsiteY2" fmla="*/ 2616200 h 3492500"/>
              <a:gd name="connsiteX3" fmla="*/ 2095500 w 3895725"/>
              <a:gd name="connsiteY3" fmla="*/ 2990850 h 3492500"/>
              <a:gd name="connsiteX4" fmla="*/ 1587500 w 3895725"/>
              <a:gd name="connsiteY4" fmla="*/ 3492500 h 3492500"/>
              <a:gd name="connsiteX5" fmla="*/ 1428750 w 3895725"/>
              <a:gd name="connsiteY5" fmla="*/ 3333750 h 3492500"/>
              <a:gd name="connsiteX6" fmla="*/ 1187450 w 3895725"/>
              <a:gd name="connsiteY6" fmla="*/ 3117850 h 3492500"/>
              <a:gd name="connsiteX7" fmla="*/ 914400 w 3895725"/>
              <a:gd name="connsiteY7" fmla="*/ 2819400 h 3492500"/>
              <a:gd name="connsiteX8" fmla="*/ 692150 w 3895725"/>
              <a:gd name="connsiteY8" fmla="*/ 2546350 h 3492500"/>
              <a:gd name="connsiteX9" fmla="*/ 355600 w 3895725"/>
              <a:gd name="connsiteY9" fmla="*/ 2006600 h 3492500"/>
              <a:gd name="connsiteX10" fmla="*/ 152400 w 3895725"/>
              <a:gd name="connsiteY10" fmla="*/ 1600200 h 3492500"/>
              <a:gd name="connsiteX11" fmla="*/ 31750 w 3895725"/>
              <a:gd name="connsiteY11" fmla="*/ 1238250 h 3492500"/>
              <a:gd name="connsiteX12" fmla="*/ 0 w 3895725"/>
              <a:gd name="connsiteY12" fmla="*/ 1028700 h 3492500"/>
              <a:gd name="connsiteX13" fmla="*/ 6350 w 3895725"/>
              <a:gd name="connsiteY13" fmla="*/ 812800 h 3492500"/>
              <a:gd name="connsiteX14" fmla="*/ 44450 w 3895725"/>
              <a:gd name="connsiteY14" fmla="*/ 628650 h 3492500"/>
              <a:gd name="connsiteX15" fmla="*/ 95250 w 3895725"/>
              <a:gd name="connsiteY15" fmla="*/ 469900 h 3492500"/>
              <a:gd name="connsiteX16" fmla="*/ 190500 w 3895725"/>
              <a:gd name="connsiteY16" fmla="*/ 317500 h 3492500"/>
              <a:gd name="connsiteX17" fmla="*/ 292100 w 3895725"/>
              <a:gd name="connsiteY17" fmla="*/ 228600 h 3492500"/>
              <a:gd name="connsiteX18" fmla="*/ 457200 w 3895725"/>
              <a:gd name="connsiteY18" fmla="*/ 107950 h 3492500"/>
              <a:gd name="connsiteX19" fmla="*/ 584200 w 3895725"/>
              <a:gd name="connsiteY19" fmla="*/ 44450 h 3492500"/>
              <a:gd name="connsiteX20" fmla="*/ 666750 w 3895725"/>
              <a:gd name="connsiteY20" fmla="*/ 19050 h 3492500"/>
              <a:gd name="connsiteX21" fmla="*/ 755650 w 3895725"/>
              <a:gd name="connsiteY21" fmla="*/ 0 h 3492500"/>
              <a:gd name="connsiteX22" fmla="*/ 831850 w 3895725"/>
              <a:gd name="connsiteY22" fmla="*/ 12700 h 3492500"/>
              <a:gd name="connsiteX23" fmla="*/ 908050 w 3895725"/>
              <a:gd name="connsiteY23" fmla="*/ 31750 h 3492500"/>
              <a:gd name="connsiteX24" fmla="*/ 1009650 w 3895725"/>
              <a:gd name="connsiteY24" fmla="*/ 82550 h 3492500"/>
              <a:gd name="connsiteX25" fmla="*/ 1149350 w 3895725"/>
              <a:gd name="connsiteY25" fmla="*/ 196850 h 3492500"/>
              <a:gd name="connsiteX26" fmla="*/ 1282700 w 3895725"/>
              <a:gd name="connsiteY26" fmla="*/ 323850 h 3492500"/>
              <a:gd name="connsiteX27" fmla="*/ 1435100 w 3895725"/>
              <a:gd name="connsiteY27" fmla="*/ 501650 h 3492500"/>
              <a:gd name="connsiteX28" fmla="*/ 1612900 w 3895725"/>
              <a:gd name="connsiteY28" fmla="*/ 692150 h 3492500"/>
              <a:gd name="connsiteX29" fmla="*/ 1790700 w 3895725"/>
              <a:gd name="connsiteY29" fmla="*/ 863600 h 3492500"/>
              <a:gd name="connsiteX30" fmla="*/ 1943100 w 3895725"/>
              <a:gd name="connsiteY30" fmla="*/ 933450 h 3492500"/>
              <a:gd name="connsiteX31" fmla="*/ 2063750 w 3895725"/>
              <a:gd name="connsiteY31" fmla="*/ 965200 h 3492500"/>
              <a:gd name="connsiteX32" fmla="*/ 2330450 w 3895725"/>
              <a:gd name="connsiteY32" fmla="*/ 977900 h 3492500"/>
              <a:gd name="connsiteX33" fmla="*/ 2571750 w 3895725"/>
              <a:gd name="connsiteY33" fmla="*/ 1009650 h 3492500"/>
              <a:gd name="connsiteX34" fmla="*/ 2806700 w 3895725"/>
              <a:gd name="connsiteY34" fmla="*/ 1041400 h 3492500"/>
              <a:gd name="connsiteX35" fmla="*/ 3073400 w 3895725"/>
              <a:gd name="connsiteY35" fmla="*/ 1130300 h 3492500"/>
              <a:gd name="connsiteX36" fmla="*/ 3206750 w 3895725"/>
              <a:gd name="connsiteY36" fmla="*/ 1206500 h 3492500"/>
              <a:gd name="connsiteX37" fmla="*/ 3397250 w 3895725"/>
              <a:gd name="connsiteY37" fmla="*/ 1346200 h 3492500"/>
              <a:gd name="connsiteX38" fmla="*/ 3575050 w 3895725"/>
              <a:gd name="connsiteY38" fmla="*/ 1517650 h 3492500"/>
              <a:gd name="connsiteX39" fmla="*/ 3727450 w 3895725"/>
              <a:gd name="connsiteY39" fmla="*/ 1727200 h 3492500"/>
              <a:gd name="connsiteX40" fmla="*/ 3835400 w 3895725"/>
              <a:gd name="connsiteY40" fmla="*/ 1911350 h 3492500"/>
              <a:gd name="connsiteX41" fmla="*/ 3895725 w 3895725"/>
              <a:gd name="connsiteY41" fmla="*/ 2057400 h 3492500"/>
              <a:gd name="connsiteX42" fmla="*/ 3749675 w 3895725"/>
              <a:gd name="connsiteY42" fmla="*/ 2203450 h 3492500"/>
              <a:gd name="connsiteX43" fmla="*/ 3495675 w 3895725"/>
              <a:gd name="connsiteY43" fmla="*/ 2444750 h 3492500"/>
              <a:gd name="connsiteX44" fmla="*/ 3105150 w 3895725"/>
              <a:gd name="connsiteY44" fmla="*/ 2835275 h 3492500"/>
              <a:gd name="connsiteX0" fmla="*/ 3105150 w 3895725"/>
              <a:gd name="connsiteY0" fmla="*/ 2835275 h 3492500"/>
              <a:gd name="connsiteX1" fmla="*/ 2867025 w 3895725"/>
              <a:gd name="connsiteY1" fmla="*/ 2273300 h 3492500"/>
              <a:gd name="connsiteX2" fmla="*/ 2486025 w 3895725"/>
              <a:gd name="connsiteY2" fmla="*/ 2616200 h 3492500"/>
              <a:gd name="connsiteX3" fmla="*/ 2095500 w 3895725"/>
              <a:gd name="connsiteY3" fmla="*/ 2990850 h 3492500"/>
              <a:gd name="connsiteX4" fmla="*/ 1587500 w 3895725"/>
              <a:gd name="connsiteY4" fmla="*/ 3492500 h 3492500"/>
              <a:gd name="connsiteX5" fmla="*/ 1428750 w 3895725"/>
              <a:gd name="connsiteY5" fmla="*/ 3333750 h 3492500"/>
              <a:gd name="connsiteX6" fmla="*/ 1187450 w 3895725"/>
              <a:gd name="connsiteY6" fmla="*/ 3117850 h 3492500"/>
              <a:gd name="connsiteX7" fmla="*/ 914400 w 3895725"/>
              <a:gd name="connsiteY7" fmla="*/ 2819400 h 3492500"/>
              <a:gd name="connsiteX8" fmla="*/ 692150 w 3895725"/>
              <a:gd name="connsiteY8" fmla="*/ 2546350 h 3492500"/>
              <a:gd name="connsiteX9" fmla="*/ 355600 w 3895725"/>
              <a:gd name="connsiteY9" fmla="*/ 2006600 h 3492500"/>
              <a:gd name="connsiteX10" fmla="*/ 152400 w 3895725"/>
              <a:gd name="connsiteY10" fmla="*/ 1600200 h 3492500"/>
              <a:gd name="connsiteX11" fmla="*/ 31750 w 3895725"/>
              <a:gd name="connsiteY11" fmla="*/ 1238250 h 3492500"/>
              <a:gd name="connsiteX12" fmla="*/ 0 w 3895725"/>
              <a:gd name="connsiteY12" fmla="*/ 1028700 h 3492500"/>
              <a:gd name="connsiteX13" fmla="*/ 6350 w 3895725"/>
              <a:gd name="connsiteY13" fmla="*/ 812800 h 3492500"/>
              <a:gd name="connsiteX14" fmla="*/ 44450 w 3895725"/>
              <a:gd name="connsiteY14" fmla="*/ 628650 h 3492500"/>
              <a:gd name="connsiteX15" fmla="*/ 95250 w 3895725"/>
              <a:gd name="connsiteY15" fmla="*/ 469900 h 3492500"/>
              <a:gd name="connsiteX16" fmla="*/ 190500 w 3895725"/>
              <a:gd name="connsiteY16" fmla="*/ 317500 h 3492500"/>
              <a:gd name="connsiteX17" fmla="*/ 292100 w 3895725"/>
              <a:gd name="connsiteY17" fmla="*/ 228600 h 3492500"/>
              <a:gd name="connsiteX18" fmla="*/ 457200 w 3895725"/>
              <a:gd name="connsiteY18" fmla="*/ 107950 h 3492500"/>
              <a:gd name="connsiteX19" fmla="*/ 584200 w 3895725"/>
              <a:gd name="connsiteY19" fmla="*/ 44450 h 3492500"/>
              <a:gd name="connsiteX20" fmla="*/ 666750 w 3895725"/>
              <a:gd name="connsiteY20" fmla="*/ 19050 h 3492500"/>
              <a:gd name="connsiteX21" fmla="*/ 755650 w 3895725"/>
              <a:gd name="connsiteY21" fmla="*/ 0 h 3492500"/>
              <a:gd name="connsiteX22" fmla="*/ 831850 w 3895725"/>
              <a:gd name="connsiteY22" fmla="*/ 12700 h 3492500"/>
              <a:gd name="connsiteX23" fmla="*/ 908050 w 3895725"/>
              <a:gd name="connsiteY23" fmla="*/ 31750 h 3492500"/>
              <a:gd name="connsiteX24" fmla="*/ 1009650 w 3895725"/>
              <a:gd name="connsiteY24" fmla="*/ 82550 h 3492500"/>
              <a:gd name="connsiteX25" fmla="*/ 1149350 w 3895725"/>
              <a:gd name="connsiteY25" fmla="*/ 196850 h 3492500"/>
              <a:gd name="connsiteX26" fmla="*/ 1282700 w 3895725"/>
              <a:gd name="connsiteY26" fmla="*/ 323850 h 3492500"/>
              <a:gd name="connsiteX27" fmla="*/ 1435100 w 3895725"/>
              <a:gd name="connsiteY27" fmla="*/ 501650 h 3492500"/>
              <a:gd name="connsiteX28" fmla="*/ 1612900 w 3895725"/>
              <a:gd name="connsiteY28" fmla="*/ 692150 h 3492500"/>
              <a:gd name="connsiteX29" fmla="*/ 1790700 w 3895725"/>
              <a:gd name="connsiteY29" fmla="*/ 863600 h 3492500"/>
              <a:gd name="connsiteX30" fmla="*/ 1943100 w 3895725"/>
              <a:gd name="connsiteY30" fmla="*/ 933450 h 3492500"/>
              <a:gd name="connsiteX31" fmla="*/ 2063750 w 3895725"/>
              <a:gd name="connsiteY31" fmla="*/ 965200 h 3492500"/>
              <a:gd name="connsiteX32" fmla="*/ 2330450 w 3895725"/>
              <a:gd name="connsiteY32" fmla="*/ 977900 h 3492500"/>
              <a:gd name="connsiteX33" fmla="*/ 2571750 w 3895725"/>
              <a:gd name="connsiteY33" fmla="*/ 1009650 h 3492500"/>
              <a:gd name="connsiteX34" fmla="*/ 2806700 w 3895725"/>
              <a:gd name="connsiteY34" fmla="*/ 1041400 h 3492500"/>
              <a:gd name="connsiteX35" fmla="*/ 3073400 w 3895725"/>
              <a:gd name="connsiteY35" fmla="*/ 1130300 h 3492500"/>
              <a:gd name="connsiteX36" fmla="*/ 3206750 w 3895725"/>
              <a:gd name="connsiteY36" fmla="*/ 1206500 h 3492500"/>
              <a:gd name="connsiteX37" fmla="*/ 3397250 w 3895725"/>
              <a:gd name="connsiteY37" fmla="*/ 1346200 h 3492500"/>
              <a:gd name="connsiteX38" fmla="*/ 3575050 w 3895725"/>
              <a:gd name="connsiteY38" fmla="*/ 1517650 h 3492500"/>
              <a:gd name="connsiteX39" fmla="*/ 3727450 w 3895725"/>
              <a:gd name="connsiteY39" fmla="*/ 1727200 h 3492500"/>
              <a:gd name="connsiteX40" fmla="*/ 3835400 w 3895725"/>
              <a:gd name="connsiteY40" fmla="*/ 1911350 h 3492500"/>
              <a:gd name="connsiteX41" fmla="*/ 3895725 w 3895725"/>
              <a:gd name="connsiteY41" fmla="*/ 2057400 h 3492500"/>
              <a:gd name="connsiteX42" fmla="*/ 3749675 w 3895725"/>
              <a:gd name="connsiteY42" fmla="*/ 2203450 h 3492500"/>
              <a:gd name="connsiteX43" fmla="*/ 3495675 w 3895725"/>
              <a:gd name="connsiteY43" fmla="*/ 2444750 h 3492500"/>
              <a:gd name="connsiteX44" fmla="*/ 3105150 w 3895725"/>
              <a:gd name="connsiteY44" fmla="*/ 2835275 h 3492500"/>
              <a:gd name="connsiteX0" fmla="*/ 3606800 w 3895725"/>
              <a:gd name="connsiteY0" fmla="*/ 1552575 h 3492500"/>
              <a:gd name="connsiteX1" fmla="*/ 2867025 w 3895725"/>
              <a:gd name="connsiteY1" fmla="*/ 2273300 h 3492500"/>
              <a:gd name="connsiteX2" fmla="*/ 2486025 w 3895725"/>
              <a:gd name="connsiteY2" fmla="*/ 2616200 h 3492500"/>
              <a:gd name="connsiteX3" fmla="*/ 2095500 w 3895725"/>
              <a:gd name="connsiteY3" fmla="*/ 2990850 h 3492500"/>
              <a:gd name="connsiteX4" fmla="*/ 1587500 w 3895725"/>
              <a:gd name="connsiteY4" fmla="*/ 3492500 h 3492500"/>
              <a:gd name="connsiteX5" fmla="*/ 1428750 w 3895725"/>
              <a:gd name="connsiteY5" fmla="*/ 3333750 h 3492500"/>
              <a:gd name="connsiteX6" fmla="*/ 1187450 w 3895725"/>
              <a:gd name="connsiteY6" fmla="*/ 3117850 h 3492500"/>
              <a:gd name="connsiteX7" fmla="*/ 914400 w 3895725"/>
              <a:gd name="connsiteY7" fmla="*/ 2819400 h 3492500"/>
              <a:gd name="connsiteX8" fmla="*/ 692150 w 3895725"/>
              <a:gd name="connsiteY8" fmla="*/ 2546350 h 3492500"/>
              <a:gd name="connsiteX9" fmla="*/ 355600 w 3895725"/>
              <a:gd name="connsiteY9" fmla="*/ 2006600 h 3492500"/>
              <a:gd name="connsiteX10" fmla="*/ 152400 w 3895725"/>
              <a:gd name="connsiteY10" fmla="*/ 1600200 h 3492500"/>
              <a:gd name="connsiteX11" fmla="*/ 31750 w 3895725"/>
              <a:gd name="connsiteY11" fmla="*/ 1238250 h 3492500"/>
              <a:gd name="connsiteX12" fmla="*/ 0 w 3895725"/>
              <a:gd name="connsiteY12" fmla="*/ 1028700 h 3492500"/>
              <a:gd name="connsiteX13" fmla="*/ 6350 w 3895725"/>
              <a:gd name="connsiteY13" fmla="*/ 812800 h 3492500"/>
              <a:gd name="connsiteX14" fmla="*/ 44450 w 3895725"/>
              <a:gd name="connsiteY14" fmla="*/ 628650 h 3492500"/>
              <a:gd name="connsiteX15" fmla="*/ 95250 w 3895725"/>
              <a:gd name="connsiteY15" fmla="*/ 469900 h 3492500"/>
              <a:gd name="connsiteX16" fmla="*/ 190500 w 3895725"/>
              <a:gd name="connsiteY16" fmla="*/ 317500 h 3492500"/>
              <a:gd name="connsiteX17" fmla="*/ 292100 w 3895725"/>
              <a:gd name="connsiteY17" fmla="*/ 228600 h 3492500"/>
              <a:gd name="connsiteX18" fmla="*/ 457200 w 3895725"/>
              <a:gd name="connsiteY18" fmla="*/ 107950 h 3492500"/>
              <a:gd name="connsiteX19" fmla="*/ 584200 w 3895725"/>
              <a:gd name="connsiteY19" fmla="*/ 44450 h 3492500"/>
              <a:gd name="connsiteX20" fmla="*/ 666750 w 3895725"/>
              <a:gd name="connsiteY20" fmla="*/ 19050 h 3492500"/>
              <a:gd name="connsiteX21" fmla="*/ 755650 w 3895725"/>
              <a:gd name="connsiteY21" fmla="*/ 0 h 3492500"/>
              <a:gd name="connsiteX22" fmla="*/ 831850 w 3895725"/>
              <a:gd name="connsiteY22" fmla="*/ 12700 h 3492500"/>
              <a:gd name="connsiteX23" fmla="*/ 908050 w 3895725"/>
              <a:gd name="connsiteY23" fmla="*/ 31750 h 3492500"/>
              <a:gd name="connsiteX24" fmla="*/ 1009650 w 3895725"/>
              <a:gd name="connsiteY24" fmla="*/ 82550 h 3492500"/>
              <a:gd name="connsiteX25" fmla="*/ 1149350 w 3895725"/>
              <a:gd name="connsiteY25" fmla="*/ 196850 h 3492500"/>
              <a:gd name="connsiteX26" fmla="*/ 1282700 w 3895725"/>
              <a:gd name="connsiteY26" fmla="*/ 323850 h 3492500"/>
              <a:gd name="connsiteX27" fmla="*/ 1435100 w 3895725"/>
              <a:gd name="connsiteY27" fmla="*/ 501650 h 3492500"/>
              <a:gd name="connsiteX28" fmla="*/ 1612900 w 3895725"/>
              <a:gd name="connsiteY28" fmla="*/ 692150 h 3492500"/>
              <a:gd name="connsiteX29" fmla="*/ 1790700 w 3895725"/>
              <a:gd name="connsiteY29" fmla="*/ 863600 h 3492500"/>
              <a:gd name="connsiteX30" fmla="*/ 1943100 w 3895725"/>
              <a:gd name="connsiteY30" fmla="*/ 933450 h 3492500"/>
              <a:gd name="connsiteX31" fmla="*/ 2063750 w 3895725"/>
              <a:gd name="connsiteY31" fmla="*/ 965200 h 3492500"/>
              <a:gd name="connsiteX32" fmla="*/ 2330450 w 3895725"/>
              <a:gd name="connsiteY32" fmla="*/ 977900 h 3492500"/>
              <a:gd name="connsiteX33" fmla="*/ 2571750 w 3895725"/>
              <a:gd name="connsiteY33" fmla="*/ 1009650 h 3492500"/>
              <a:gd name="connsiteX34" fmla="*/ 2806700 w 3895725"/>
              <a:gd name="connsiteY34" fmla="*/ 1041400 h 3492500"/>
              <a:gd name="connsiteX35" fmla="*/ 3073400 w 3895725"/>
              <a:gd name="connsiteY35" fmla="*/ 1130300 h 3492500"/>
              <a:gd name="connsiteX36" fmla="*/ 3206750 w 3895725"/>
              <a:gd name="connsiteY36" fmla="*/ 1206500 h 3492500"/>
              <a:gd name="connsiteX37" fmla="*/ 3397250 w 3895725"/>
              <a:gd name="connsiteY37" fmla="*/ 1346200 h 3492500"/>
              <a:gd name="connsiteX38" fmla="*/ 3575050 w 3895725"/>
              <a:gd name="connsiteY38" fmla="*/ 1517650 h 3492500"/>
              <a:gd name="connsiteX39" fmla="*/ 3727450 w 3895725"/>
              <a:gd name="connsiteY39" fmla="*/ 1727200 h 3492500"/>
              <a:gd name="connsiteX40" fmla="*/ 3835400 w 3895725"/>
              <a:gd name="connsiteY40" fmla="*/ 1911350 h 3492500"/>
              <a:gd name="connsiteX41" fmla="*/ 3895725 w 3895725"/>
              <a:gd name="connsiteY41" fmla="*/ 2057400 h 3492500"/>
              <a:gd name="connsiteX42" fmla="*/ 3749675 w 3895725"/>
              <a:gd name="connsiteY42" fmla="*/ 2203450 h 3492500"/>
              <a:gd name="connsiteX43" fmla="*/ 3495675 w 3895725"/>
              <a:gd name="connsiteY43" fmla="*/ 2444750 h 3492500"/>
              <a:gd name="connsiteX44" fmla="*/ 3606800 w 3895725"/>
              <a:gd name="connsiteY44" fmla="*/ 1552575 h 3492500"/>
              <a:gd name="connsiteX0" fmla="*/ 3606800 w 3895725"/>
              <a:gd name="connsiteY0" fmla="*/ 1552575 h 3492500"/>
              <a:gd name="connsiteX1" fmla="*/ 2867025 w 3895725"/>
              <a:gd name="connsiteY1" fmla="*/ 2273300 h 3492500"/>
              <a:gd name="connsiteX2" fmla="*/ 2486025 w 3895725"/>
              <a:gd name="connsiteY2" fmla="*/ 2616200 h 3492500"/>
              <a:gd name="connsiteX3" fmla="*/ 2095500 w 3895725"/>
              <a:gd name="connsiteY3" fmla="*/ 2990850 h 3492500"/>
              <a:gd name="connsiteX4" fmla="*/ 1587500 w 3895725"/>
              <a:gd name="connsiteY4" fmla="*/ 3492500 h 3492500"/>
              <a:gd name="connsiteX5" fmla="*/ 1428750 w 3895725"/>
              <a:gd name="connsiteY5" fmla="*/ 3333750 h 3492500"/>
              <a:gd name="connsiteX6" fmla="*/ 1187450 w 3895725"/>
              <a:gd name="connsiteY6" fmla="*/ 3117850 h 3492500"/>
              <a:gd name="connsiteX7" fmla="*/ 914400 w 3895725"/>
              <a:gd name="connsiteY7" fmla="*/ 2819400 h 3492500"/>
              <a:gd name="connsiteX8" fmla="*/ 692150 w 3895725"/>
              <a:gd name="connsiteY8" fmla="*/ 2546350 h 3492500"/>
              <a:gd name="connsiteX9" fmla="*/ 355600 w 3895725"/>
              <a:gd name="connsiteY9" fmla="*/ 2006600 h 3492500"/>
              <a:gd name="connsiteX10" fmla="*/ 152400 w 3895725"/>
              <a:gd name="connsiteY10" fmla="*/ 1600200 h 3492500"/>
              <a:gd name="connsiteX11" fmla="*/ 31750 w 3895725"/>
              <a:gd name="connsiteY11" fmla="*/ 1238250 h 3492500"/>
              <a:gd name="connsiteX12" fmla="*/ 0 w 3895725"/>
              <a:gd name="connsiteY12" fmla="*/ 1028700 h 3492500"/>
              <a:gd name="connsiteX13" fmla="*/ 6350 w 3895725"/>
              <a:gd name="connsiteY13" fmla="*/ 812800 h 3492500"/>
              <a:gd name="connsiteX14" fmla="*/ 44450 w 3895725"/>
              <a:gd name="connsiteY14" fmla="*/ 628650 h 3492500"/>
              <a:gd name="connsiteX15" fmla="*/ 95250 w 3895725"/>
              <a:gd name="connsiteY15" fmla="*/ 469900 h 3492500"/>
              <a:gd name="connsiteX16" fmla="*/ 190500 w 3895725"/>
              <a:gd name="connsiteY16" fmla="*/ 317500 h 3492500"/>
              <a:gd name="connsiteX17" fmla="*/ 292100 w 3895725"/>
              <a:gd name="connsiteY17" fmla="*/ 228600 h 3492500"/>
              <a:gd name="connsiteX18" fmla="*/ 457200 w 3895725"/>
              <a:gd name="connsiteY18" fmla="*/ 107950 h 3492500"/>
              <a:gd name="connsiteX19" fmla="*/ 584200 w 3895725"/>
              <a:gd name="connsiteY19" fmla="*/ 44450 h 3492500"/>
              <a:gd name="connsiteX20" fmla="*/ 666750 w 3895725"/>
              <a:gd name="connsiteY20" fmla="*/ 19050 h 3492500"/>
              <a:gd name="connsiteX21" fmla="*/ 755650 w 3895725"/>
              <a:gd name="connsiteY21" fmla="*/ 0 h 3492500"/>
              <a:gd name="connsiteX22" fmla="*/ 831850 w 3895725"/>
              <a:gd name="connsiteY22" fmla="*/ 12700 h 3492500"/>
              <a:gd name="connsiteX23" fmla="*/ 908050 w 3895725"/>
              <a:gd name="connsiteY23" fmla="*/ 31750 h 3492500"/>
              <a:gd name="connsiteX24" fmla="*/ 1009650 w 3895725"/>
              <a:gd name="connsiteY24" fmla="*/ 82550 h 3492500"/>
              <a:gd name="connsiteX25" fmla="*/ 1149350 w 3895725"/>
              <a:gd name="connsiteY25" fmla="*/ 196850 h 3492500"/>
              <a:gd name="connsiteX26" fmla="*/ 1282700 w 3895725"/>
              <a:gd name="connsiteY26" fmla="*/ 323850 h 3492500"/>
              <a:gd name="connsiteX27" fmla="*/ 1435100 w 3895725"/>
              <a:gd name="connsiteY27" fmla="*/ 501650 h 3492500"/>
              <a:gd name="connsiteX28" fmla="*/ 1612900 w 3895725"/>
              <a:gd name="connsiteY28" fmla="*/ 692150 h 3492500"/>
              <a:gd name="connsiteX29" fmla="*/ 1790700 w 3895725"/>
              <a:gd name="connsiteY29" fmla="*/ 863600 h 3492500"/>
              <a:gd name="connsiteX30" fmla="*/ 1943100 w 3895725"/>
              <a:gd name="connsiteY30" fmla="*/ 933450 h 3492500"/>
              <a:gd name="connsiteX31" fmla="*/ 2063750 w 3895725"/>
              <a:gd name="connsiteY31" fmla="*/ 965200 h 3492500"/>
              <a:gd name="connsiteX32" fmla="*/ 2330450 w 3895725"/>
              <a:gd name="connsiteY32" fmla="*/ 977900 h 3492500"/>
              <a:gd name="connsiteX33" fmla="*/ 2571750 w 3895725"/>
              <a:gd name="connsiteY33" fmla="*/ 1009650 h 3492500"/>
              <a:gd name="connsiteX34" fmla="*/ 2806700 w 3895725"/>
              <a:gd name="connsiteY34" fmla="*/ 1041400 h 3492500"/>
              <a:gd name="connsiteX35" fmla="*/ 3073400 w 3895725"/>
              <a:gd name="connsiteY35" fmla="*/ 1130300 h 3492500"/>
              <a:gd name="connsiteX36" fmla="*/ 3206750 w 3895725"/>
              <a:gd name="connsiteY36" fmla="*/ 1206500 h 3492500"/>
              <a:gd name="connsiteX37" fmla="*/ 3397250 w 3895725"/>
              <a:gd name="connsiteY37" fmla="*/ 1346200 h 3492500"/>
              <a:gd name="connsiteX38" fmla="*/ 3575050 w 3895725"/>
              <a:gd name="connsiteY38" fmla="*/ 1517650 h 3492500"/>
              <a:gd name="connsiteX39" fmla="*/ 3727450 w 3895725"/>
              <a:gd name="connsiteY39" fmla="*/ 1727200 h 3492500"/>
              <a:gd name="connsiteX40" fmla="*/ 3835400 w 3895725"/>
              <a:gd name="connsiteY40" fmla="*/ 1911350 h 3492500"/>
              <a:gd name="connsiteX41" fmla="*/ 3895725 w 3895725"/>
              <a:gd name="connsiteY41" fmla="*/ 2057400 h 3492500"/>
              <a:gd name="connsiteX42" fmla="*/ 3749675 w 3895725"/>
              <a:gd name="connsiteY42" fmla="*/ 2203450 h 3492500"/>
              <a:gd name="connsiteX43" fmla="*/ 3606800 w 3895725"/>
              <a:gd name="connsiteY43" fmla="*/ 1552575 h 3492500"/>
              <a:gd name="connsiteX0" fmla="*/ 3606800 w 3895725"/>
              <a:gd name="connsiteY0" fmla="*/ 1552575 h 3492500"/>
              <a:gd name="connsiteX1" fmla="*/ 2867025 w 3895725"/>
              <a:gd name="connsiteY1" fmla="*/ 2273300 h 3492500"/>
              <a:gd name="connsiteX2" fmla="*/ 2486025 w 3895725"/>
              <a:gd name="connsiteY2" fmla="*/ 2616200 h 3492500"/>
              <a:gd name="connsiteX3" fmla="*/ 2095500 w 3895725"/>
              <a:gd name="connsiteY3" fmla="*/ 2990850 h 3492500"/>
              <a:gd name="connsiteX4" fmla="*/ 1587500 w 3895725"/>
              <a:gd name="connsiteY4" fmla="*/ 3492500 h 3492500"/>
              <a:gd name="connsiteX5" fmla="*/ 1428750 w 3895725"/>
              <a:gd name="connsiteY5" fmla="*/ 3333750 h 3492500"/>
              <a:gd name="connsiteX6" fmla="*/ 1187450 w 3895725"/>
              <a:gd name="connsiteY6" fmla="*/ 3117850 h 3492500"/>
              <a:gd name="connsiteX7" fmla="*/ 914400 w 3895725"/>
              <a:gd name="connsiteY7" fmla="*/ 2819400 h 3492500"/>
              <a:gd name="connsiteX8" fmla="*/ 692150 w 3895725"/>
              <a:gd name="connsiteY8" fmla="*/ 2546350 h 3492500"/>
              <a:gd name="connsiteX9" fmla="*/ 355600 w 3895725"/>
              <a:gd name="connsiteY9" fmla="*/ 2006600 h 3492500"/>
              <a:gd name="connsiteX10" fmla="*/ 152400 w 3895725"/>
              <a:gd name="connsiteY10" fmla="*/ 1600200 h 3492500"/>
              <a:gd name="connsiteX11" fmla="*/ 31750 w 3895725"/>
              <a:gd name="connsiteY11" fmla="*/ 1238250 h 3492500"/>
              <a:gd name="connsiteX12" fmla="*/ 0 w 3895725"/>
              <a:gd name="connsiteY12" fmla="*/ 1028700 h 3492500"/>
              <a:gd name="connsiteX13" fmla="*/ 6350 w 3895725"/>
              <a:gd name="connsiteY13" fmla="*/ 812800 h 3492500"/>
              <a:gd name="connsiteX14" fmla="*/ 44450 w 3895725"/>
              <a:gd name="connsiteY14" fmla="*/ 628650 h 3492500"/>
              <a:gd name="connsiteX15" fmla="*/ 95250 w 3895725"/>
              <a:gd name="connsiteY15" fmla="*/ 469900 h 3492500"/>
              <a:gd name="connsiteX16" fmla="*/ 190500 w 3895725"/>
              <a:gd name="connsiteY16" fmla="*/ 317500 h 3492500"/>
              <a:gd name="connsiteX17" fmla="*/ 292100 w 3895725"/>
              <a:gd name="connsiteY17" fmla="*/ 228600 h 3492500"/>
              <a:gd name="connsiteX18" fmla="*/ 457200 w 3895725"/>
              <a:gd name="connsiteY18" fmla="*/ 107950 h 3492500"/>
              <a:gd name="connsiteX19" fmla="*/ 584200 w 3895725"/>
              <a:gd name="connsiteY19" fmla="*/ 44450 h 3492500"/>
              <a:gd name="connsiteX20" fmla="*/ 666750 w 3895725"/>
              <a:gd name="connsiteY20" fmla="*/ 19050 h 3492500"/>
              <a:gd name="connsiteX21" fmla="*/ 755650 w 3895725"/>
              <a:gd name="connsiteY21" fmla="*/ 0 h 3492500"/>
              <a:gd name="connsiteX22" fmla="*/ 831850 w 3895725"/>
              <a:gd name="connsiteY22" fmla="*/ 12700 h 3492500"/>
              <a:gd name="connsiteX23" fmla="*/ 908050 w 3895725"/>
              <a:gd name="connsiteY23" fmla="*/ 31750 h 3492500"/>
              <a:gd name="connsiteX24" fmla="*/ 1009650 w 3895725"/>
              <a:gd name="connsiteY24" fmla="*/ 82550 h 3492500"/>
              <a:gd name="connsiteX25" fmla="*/ 1149350 w 3895725"/>
              <a:gd name="connsiteY25" fmla="*/ 196850 h 3492500"/>
              <a:gd name="connsiteX26" fmla="*/ 1282700 w 3895725"/>
              <a:gd name="connsiteY26" fmla="*/ 323850 h 3492500"/>
              <a:gd name="connsiteX27" fmla="*/ 1435100 w 3895725"/>
              <a:gd name="connsiteY27" fmla="*/ 501650 h 3492500"/>
              <a:gd name="connsiteX28" fmla="*/ 1612900 w 3895725"/>
              <a:gd name="connsiteY28" fmla="*/ 692150 h 3492500"/>
              <a:gd name="connsiteX29" fmla="*/ 1790700 w 3895725"/>
              <a:gd name="connsiteY29" fmla="*/ 863600 h 3492500"/>
              <a:gd name="connsiteX30" fmla="*/ 1943100 w 3895725"/>
              <a:gd name="connsiteY30" fmla="*/ 933450 h 3492500"/>
              <a:gd name="connsiteX31" fmla="*/ 2063750 w 3895725"/>
              <a:gd name="connsiteY31" fmla="*/ 965200 h 3492500"/>
              <a:gd name="connsiteX32" fmla="*/ 2330450 w 3895725"/>
              <a:gd name="connsiteY32" fmla="*/ 977900 h 3492500"/>
              <a:gd name="connsiteX33" fmla="*/ 2571750 w 3895725"/>
              <a:gd name="connsiteY33" fmla="*/ 1009650 h 3492500"/>
              <a:gd name="connsiteX34" fmla="*/ 2806700 w 3895725"/>
              <a:gd name="connsiteY34" fmla="*/ 1041400 h 3492500"/>
              <a:gd name="connsiteX35" fmla="*/ 3073400 w 3895725"/>
              <a:gd name="connsiteY35" fmla="*/ 1130300 h 3492500"/>
              <a:gd name="connsiteX36" fmla="*/ 3206750 w 3895725"/>
              <a:gd name="connsiteY36" fmla="*/ 1206500 h 3492500"/>
              <a:gd name="connsiteX37" fmla="*/ 3397250 w 3895725"/>
              <a:gd name="connsiteY37" fmla="*/ 1346200 h 3492500"/>
              <a:gd name="connsiteX38" fmla="*/ 3575050 w 3895725"/>
              <a:gd name="connsiteY38" fmla="*/ 1517650 h 3492500"/>
              <a:gd name="connsiteX39" fmla="*/ 3727450 w 3895725"/>
              <a:gd name="connsiteY39" fmla="*/ 1727200 h 3492500"/>
              <a:gd name="connsiteX40" fmla="*/ 3895725 w 3895725"/>
              <a:gd name="connsiteY40" fmla="*/ 2057400 h 3492500"/>
              <a:gd name="connsiteX41" fmla="*/ 3749675 w 3895725"/>
              <a:gd name="connsiteY41" fmla="*/ 2203450 h 3492500"/>
              <a:gd name="connsiteX42" fmla="*/ 3606800 w 3895725"/>
              <a:gd name="connsiteY42" fmla="*/ 1552575 h 3492500"/>
              <a:gd name="connsiteX0" fmla="*/ 3606800 w 3895725"/>
              <a:gd name="connsiteY0" fmla="*/ 1552575 h 3492500"/>
              <a:gd name="connsiteX1" fmla="*/ 2867025 w 3895725"/>
              <a:gd name="connsiteY1" fmla="*/ 2273300 h 3492500"/>
              <a:gd name="connsiteX2" fmla="*/ 2486025 w 3895725"/>
              <a:gd name="connsiteY2" fmla="*/ 2616200 h 3492500"/>
              <a:gd name="connsiteX3" fmla="*/ 2095500 w 3895725"/>
              <a:gd name="connsiteY3" fmla="*/ 2990850 h 3492500"/>
              <a:gd name="connsiteX4" fmla="*/ 1587500 w 3895725"/>
              <a:gd name="connsiteY4" fmla="*/ 3492500 h 3492500"/>
              <a:gd name="connsiteX5" fmla="*/ 1428750 w 3895725"/>
              <a:gd name="connsiteY5" fmla="*/ 3333750 h 3492500"/>
              <a:gd name="connsiteX6" fmla="*/ 1187450 w 3895725"/>
              <a:gd name="connsiteY6" fmla="*/ 3117850 h 3492500"/>
              <a:gd name="connsiteX7" fmla="*/ 914400 w 3895725"/>
              <a:gd name="connsiteY7" fmla="*/ 2819400 h 3492500"/>
              <a:gd name="connsiteX8" fmla="*/ 692150 w 3895725"/>
              <a:gd name="connsiteY8" fmla="*/ 2546350 h 3492500"/>
              <a:gd name="connsiteX9" fmla="*/ 355600 w 3895725"/>
              <a:gd name="connsiteY9" fmla="*/ 2006600 h 3492500"/>
              <a:gd name="connsiteX10" fmla="*/ 152400 w 3895725"/>
              <a:gd name="connsiteY10" fmla="*/ 1600200 h 3492500"/>
              <a:gd name="connsiteX11" fmla="*/ 31750 w 3895725"/>
              <a:gd name="connsiteY11" fmla="*/ 1238250 h 3492500"/>
              <a:gd name="connsiteX12" fmla="*/ 0 w 3895725"/>
              <a:gd name="connsiteY12" fmla="*/ 1028700 h 3492500"/>
              <a:gd name="connsiteX13" fmla="*/ 6350 w 3895725"/>
              <a:gd name="connsiteY13" fmla="*/ 812800 h 3492500"/>
              <a:gd name="connsiteX14" fmla="*/ 44450 w 3895725"/>
              <a:gd name="connsiteY14" fmla="*/ 628650 h 3492500"/>
              <a:gd name="connsiteX15" fmla="*/ 95250 w 3895725"/>
              <a:gd name="connsiteY15" fmla="*/ 469900 h 3492500"/>
              <a:gd name="connsiteX16" fmla="*/ 190500 w 3895725"/>
              <a:gd name="connsiteY16" fmla="*/ 317500 h 3492500"/>
              <a:gd name="connsiteX17" fmla="*/ 292100 w 3895725"/>
              <a:gd name="connsiteY17" fmla="*/ 228600 h 3492500"/>
              <a:gd name="connsiteX18" fmla="*/ 457200 w 3895725"/>
              <a:gd name="connsiteY18" fmla="*/ 107950 h 3492500"/>
              <a:gd name="connsiteX19" fmla="*/ 584200 w 3895725"/>
              <a:gd name="connsiteY19" fmla="*/ 44450 h 3492500"/>
              <a:gd name="connsiteX20" fmla="*/ 666750 w 3895725"/>
              <a:gd name="connsiteY20" fmla="*/ 19050 h 3492500"/>
              <a:gd name="connsiteX21" fmla="*/ 755650 w 3895725"/>
              <a:gd name="connsiteY21" fmla="*/ 0 h 3492500"/>
              <a:gd name="connsiteX22" fmla="*/ 831850 w 3895725"/>
              <a:gd name="connsiteY22" fmla="*/ 12700 h 3492500"/>
              <a:gd name="connsiteX23" fmla="*/ 908050 w 3895725"/>
              <a:gd name="connsiteY23" fmla="*/ 31750 h 3492500"/>
              <a:gd name="connsiteX24" fmla="*/ 1009650 w 3895725"/>
              <a:gd name="connsiteY24" fmla="*/ 82550 h 3492500"/>
              <a:gd name="connsiteX25" fmla="*/ 1149350 w 3895725"/>
              <a:gd name="connsiteY25" fmla="*/ 196850 h 3492500"/>
              <a:gd name="connsiteX26" fmla="*/ 1282700 w 3895725"/>
              <a:gd name="connsiteY26" fmla="*/ 323850 h 3492500"/>
              <a:gd name="connsiteX27" fmla="*/ 1435100 w 3895725"/>
              <a:gd name="connsiteY27" fmla="*/ 501650 h 3492500"/>
              <a:gd name="connsiteX28" fmla="*/ 1612900 w 3895725"/>
              <a:gd name="connsiteY28" fmla="*/ 692150 h 3492500"/>
              <a:gd name="connsiteX29" fmla="*/ 1790700 w 3895725"/>
              <a:gd name="connsiteY29" fmla="*/ 863600 h 3492500"/>
              <a:gd name="connsiteX30" fmla="*/ 1943100 w 3895725"/>
              <a:gd name="connsiteY30" fmla="*/ 933450 h 3492500"/>
              <a:gd name="connsiteX31" fmla="*/ 2063750 w 3895725"/>
              <a:gd name="connsiteY31" fmla="*/ 965200 h 3492500"/>
              <a:gd name="connsiteX32" fmla="*/ 2330450 w 3895725"/>
              <a:gd name="connsiteY32" fmla="*/ 977900 h 3492500"/>
              <a:gd name="connsiteX33" fmla="*/ 2571750 w 3895725"/>
              <a:gd name="connsiteY33" fmla="*/ 1009650 h 3492500"/>
              <a:gd name="connsiteX34" fmla="*/ 2806700 w 3895725"/>
              <a:gd name="connsiteY34" fmla="*/ 1041400 h 3492500"/>
              <a:gd name="connsiteX35" fmla="*/ 3073400 w 3895725"/>
              <a:gd name="connsiteY35" fmla="*/ 1130300 h 3492500"/>
              <a:gd name="connsiteX36" fmla="*/ 3206750 w 3895725"/>
              <a:gd name="connsiteY36" fmla="*/ 1206500 h 3492500"/>
              <a:gd name="connsiteX37" fmla="*/ 3397250 w 3895725"/>
              <a:gd name="connsiteY37" fmla="*/ 1346200 h 3492500"/>
              <a:gd name="connsiteX38" fmla="*/ 3575050 w 3895725"/>
              <a:gd name="connsiteY38" fmla="*/ 1517650 h 3492500"/>
              <a:gd name="connsiteX39" fmla="*/ 3895725 w 3895725"/>
              <a:gd name="connsiteY39" fmla="*/ 2057400 h 3492500"/>
              <a:gd name="connsiteX40" fmla="*/ 3749675 w 3895725"/>
              <a:gd name="connsiteY40" fmla="*/ 2203450 h 3492500"/>
              <a:gd name="connsiteX41" fmla="*/ 3606800 w 3895725"/>
              <a:gd name="connsiteY41" fmla="*/ 1552575 h 3492500"/>
              <a:gd name="connsiteX0" fmla="*/ 3606800 w 3749675"/>
              <a:gd name="connsiteY0" fmla="*/ 1552575 h 3492500"/>
              <a:gd name="connsiteX1" fmla="*/ 2867025 w 3749675"/>
              <a:gd name="connsiteY1" fmla="*/ 2273300 h 3492500"/>
              <a:gd name="connsiteX2" fmla="*/ 2486025 w 3749675"/>
              <a:gd name="connsiteY2" fmla="*/ 2616200 h 3492500"/>
              <a:gd name="connsiteX3" fmla="*/ 2095500 w 3749675"/>
              <a:gd name="connsiteY3" fmla="*/ 2990850 h 3492500"/>
              <a:gd name="connsiteX4" fmla="*/ 1587500 w 3749675"/>
              <a:gd name="connsiteY4" fmla="*/ 3492500 h 3492500"/>
              <a:gd name="connsiteX5" fmla="*/ 1428750 w 3749675"/>
              <a:gd name="connsiteY5" fmla="*/ 3333750 h 3492500"/>
              <a:gd name="connsiteX6" fmla="*/ 1187450 w 3749675"/>
              <a:gd name="connsiteY6" fmla="*/ 3117850 h 3492500"/>
              <a:gd name="connsiteX7" fmla="*/ 914400 w 3749675"/>
              <a:gd name="connsiteY7" fmla="*/ 2819400 h 3492500"/>
              <a:gd name="connsiteX8" fmla="*/ 692150 w 3749675"/>
              <a:gd name="connsiteY8" fmla="*/ 2546350 h 3492500"/>
              <a:gd name="connsiteX9" fmla="*/ 355600 w 3749675"/>
              <a:gd name="connsiteY9" fmla="*/ 2006600 h 3492500"/>
              <a:gd name="connsiteX10" fmla="*/ 152400 w 3749675"/>
              <a:gd name="connsiteY10" fmla="*/ 1600200 h 3492500"/>
              <a:gd name="connsiteX11" fmla="*/ 31750 w 3749675"/>
              <a:gd name="connsiteY11" fmla="*/ 1238250 h 3492500"/>
              <a:gd name="connsiteX12" fmla="*/ 0 w 3749675"/>
              <a:gd name="connsiteY12" fmla="*/ 1028700 h 3492500"/>
              <a:gd name="connsiteX13" fmla="*/ 6350 w 3749675"/>
              <a:gd name="connsiteY13" fmla="*/ 812800 h 3492500"/>
              <a:gd name="connsiteX14" fmla="*/ 44450 w 3749675"/>
              <a:gd name="connsiteY14" fmla="*/ 628650 h 3492500"/>
              <a:gd name="connsiteX15" fmla="*/ 95250 w 3749675"/>
              <a:gd name="connsiteY15" fmla="*/ 469900 h 3492500"/>
              <a:gd name="connsiteX16" fmla="*/ 190500 w 3749675"/>
              <a:gd name="connsiteY16" fmla="*/ 317500 h 3492500"/>
              <a:gd name="connsiteX17" fmla="*/ 292100 w 3749675"/>
              <a:gd name="connsiteY17" fmla="*/ 228600 h 3492500"/>
              <a:gd name="connsiteX18" fmla="*/ 457200 w 3749675"/>
              <a:gd name="connsiteY18" fmla="*/ 107950 h 3492500"/>
              <a:gd name="connsiteX19" fmla="*/ 584200 w 3749675"/>
              <a:gd name="connsiteY19" fmla="*/ 44450 h 3492500"/>
              <a:gd name="connsiteX20" fmla="*/ 666750 w 3749675"/>
              <a:gd name="connsiteY20" fmla="*/ 19050 h 3492500"/>
              <a:gd name="connsiteX21" fmla="*/ 755650 w 3749675"/>
              <a:gd name="connsiteY21" fmla="*/ 0 h 3492500"/>
              <a:gd name="connsiteX22" fmla="*/ 831850 w 3749675"/>
              <a:gd name="connsiteY22" fmla="*/ 12700 h 3492500"/>
              <a:gd name="connsiteX23" fmla="*/ 908050 w 3749675"/>
              <a:gd name="connsiteY23" fmla="*/ 31750 h 3492500"/>
              <a:gd name="connsiteX24" fmla="*/ 1009650 w 3749675"/>
              <a:gd name="connsiteY24" fmla="*/ 82550 h 3492500"/>
              <a:gd name="connsiteX25" fmla="*/ 1149350 w 3749675"/>
              <a:gd name="connsiteY25" fmla="*/ 196850 h 3492500"/>
              <a:gd name="connsiteX26" fmla="*/ 1282700 w 3749675"/>
              <a:gd name="connsiteY26" fmla="*/ 323850 h 3492500"/>
              <a:gd name="connsiteX27" fmla="*/ 1435100 w 3749675"/>
              <a:gd name="connsiteY27" fmla="*/ 501650 h 3492500"/>
              <a:gd name="connsiteX28" fmla="*/ 1612900 w 3749675"/>
              <a:gd name="connsiteY28" fmla="*/ 692150 h 3492500"/>
              <a:gd name="connsiteX29" fmla="*/ 1790700 w 3749675"/>
              <a:gd name="connsiteY29" fmla="*/ 863600 h 3492500"/>
              <a:gd name="connsiteX30" fmla="*/ 1943100 w 3749675"/>
              <a:gd name="connsiteY30" fmla="*/ 933450 h 3492500"/>
              <a:gd name="connsiteX31" fmla="*/ 2063750 w 3749675"/>
              <a:gd name="connsiteY31" fmla="*/ 965200 h 3492500"/>
              <a:gd name="connsiteX32" fmla="*/ 2330450 w 3749675"/>
              <a:gd name="connsiteY32" fmla="*/ 977900 h 3492500"/>
              <a:gd name="connsiteX33" fmla="*/ 2571750 w 3749675"/>
              <a:gd name="connsiteY33" fmla="*/ 1009650 h 3492500"/>
              <a:gd name="connsiteX34" fmla="*/ 2806700 w 3749675"/>
              <a:gd name="connsiteY34" fmla="*/ 1041400 h 3492500"/>
              <a:gd name="connsiteX35" fmla="*/ 3073400 w 3749675"/>
              <a:gd name="connsiteY35" fmla="*/ 1130300 h 3492500"/>
              <a:gd name="connsiteX36" fmla="*/ 3206750 w 3749675"/>
              <a:gd name="connsiteY36" fmla="*/ 1206500 h 3492500"/>
              <a:gd name="connsiteX37" fmla="*/ 3397250 w 3749675"/>
              <a:gd name="connsiteY37" fmla="*/ 1346200 h 3492500"/>
              <a:gd name="connsiteX38" fmla="*/ 3575050 w 3749675"/>
              <a:gd name="connsiteY38" fmla="*/ 1517650 h 3492500"/>
              <a:gd name="connsiteX39" fmla="*/ 3749675 w 3749675"/>
              <a:gd name="connsiteY39" fmla="*/ 2203450 h 3492500"/>
              <a:gd name="connsiteX40" fmla="*/ 3606800 w 3749675"/>
              <a:gd name="connsiteY40" fmla="*/ 1552575 h 3492500"/>
              <a:gd name="connsiteX0" fmla="*/ 3606800 w 3606800"/>
              <a:gd name="connsiteY0" fmla="*/ 1552575 h 3492500"/>
              <a:gd name="connsiteX1" fmla="*/ 2867025 w 3606800"/>
              <a:gd name="connsiteY1" fmla="*/ 2273300 h 3492500"/>
              <a:gd name="connsiteX2" fmla="*/ 2486025 w 3606800"/>
              <a:gd name="connsiteY2" fmla="*/ 2616200 h 3492500"/>
              <a:gd name="connsiteX3" fmla="*/ 2095500 w 3606800"/>
              <a:gd name="connsiteY3" fmla="*/ 2990850 h 3492500"/>
              <a:gd name="connsiteX4" fmla="*/ 1587500 w 3606800"/>
              <a:gd name="connsiteY4" fmla="*/ 3492500 h 3492500"/>
              <a:gd name="connsiteX5" fmla="*/ 1428750 w 3606800"/>
              <a:gd name="connsiteY5" fmla="*/ 3333750 h 3492500"/>
              <a:gd name="connsiteX6" fmla="*/ 1187450 w 3606800"/>
              <a:gd name="connsiteY6" fmla="*/ 3117850 h 3492500"/>
              <a:gd name="connsiteX7" fmla="*/ 914400 w 3606800"/>
              <a:gd name="connsiteY7" fmla="*/ 2819400 h 3492500"/>
              <a:gd name="connsiteX8" fmla="*/ 692150 w 3606800"/>
              <a:gd name="connsiteY8" fmla="*/ 2546350 h 3492500"/>
              <a:gd name="connsiteX9" fmla="*/ 355600 w 3606800"/>
              <a:gd name="connsiteY9" fmla="*/ 2006600 h 3492500"/>
              <a:gd name="connsiteX10" fmla="*/ 152400 w 3606800"/>
              <a:gd name="connsiteY10" fmla="*/ 1600200 h 3492500"/>
              <a:gd name="connsiteX11" fmla="*/ 31750 w 3606800"/>
              <a:gd name="connsiteY11" fmla="*/ 1238250 h 3492500"/>
              <a:gd name="connsiteX12" fmla="*/ 0 w 3606800"/>
              <a:gd name="connsiteY12" fmla="*/ 1028700 h 3492500"/>
              <a:gd name="connsiteX13" fmla="*/ 6350 w 3606800"/>
              <a:gd name="connsiteY13" fmla="*/ 812800 h 3492500"/>
              <a:gd name="connsiteX14" fmla="*/ 44450 w 3606800"/>
              <a:gd name="connsiteY14" fmla="*/ 628650 h 3492500"/>
              <a:gd name="connsiteX15" fmla="*/ 95250 w 3606800"/>
              <a:gd name="connsiteY15" fmla="*/ 469900 h 3492500"/>
              <a:gd name="connsiteX16" fmla="*/ 190500 w 3606800"/>
              <a:gd name="connsiteY16" fmla="*/ 317500 h 3492500"/>
              <a:gd name="connsiteX17" fmla="*/ 292100 w 3606800"/>
              <a:gd name="connsiteY17" fmla="*/ 228600 h 3492500"/>
              <a:gd name="connsiteX18" fmla="*/ 457200 w 3606800"/>
              <a:gd name="connsiteY18" fmla="*/ 107950 h 3492500"/>
              <a:gd name="connsiteX19" fmla="*/ 584200 w 3606800"/>
              <a:gd name="connsiteY19" fmla="*/ 44450 h 3492500"/>
              <a:gd name="connsiteX20" fmla="*/ 666750 w 3606800"/>
              <a:gd name="connsiteY20" fmla="*/ 19050 h 3492500"/>
              <a:gd name="connsiteX21" fmla="*/ 755650 w 3606800"/>
              <a:gd name="connsiteY21" fmla="*/ 0 h 3492500"/>
              <a:gd name="connsiteX22" fmla="*/ 831850 w 3606800"/>
              <a:gd name="connsiteY22" fmla="*/ 12700 h 3492500"/>
              <a:gd name="connsiteX23" fmla="*/ 908050 w 3606800"/>
              <a:gd name="connsiteY23" fmla="*/ 31750 h 3492500"/>
              <a:gd name="connsiteX24" fmla="*/ 1009650 w 3606800"/>
              <a:gd name="connsiteY24" fmla="*/ 82550 h 3492500"/>
              <a:gd name="connsiteX25" fmla="*/ 1149350 w 3606800"/>
              <a:gd name="connsiteY25" fmla="*/ 196850 h 3492500"/>
              <a:gd name="connsiteX26" fmla="*/ 1282700 w 3606800"/>
              <a:gd name="connsiteY26" fmla="*/ 323850 h 3492500"/>
              <a:gd name="connsiteX27" fmla="*/ 1435100 w 3606800"/>
              <a:gd name="connsiteY27" fmla="*/ 501650 h 3492500"/>
              <a:gd name="connsiteX28" fmla="*/ 1612900 w 3606800"/>
              <a:gd name="connsiteY28" fmla="*/ 692150 h 3492500"/>
              <a:gd name="connsiteX29" fmla="*/ 1790700 w 3606800"/>
              <a:gd name="connsiteY29" fmla="*/ 863600 h 3492500"/>
              <a:gd name="connsiteX30" fmla="*/ 1943100 w 3606800"/>
              <a:gd name="connsiteY30" fmla="*/ 933450 h 3492500"/>
              <a:gd name="connsiteX31" fmla="*/ 2063750 w 3606800"/>
              <a:gd name="connsiteY31" fmla="*/ 965200 h 3492500"/>
              <a:gd name="connsiteX32" fmla="*/ 2330450 w 3606800"/>
              <a:gd name="connsiteY32" fmla="*/ 977900 h 3492500"/>
              <a:gd name="connsiteX33" fmla="*/ 2571750 w 3606800"/>
              <a:gd name="connsiteY33" fmla="*/ 1009650 h 3492500"/>
              <a:gd name="connsiteX34" fmla="*/ 2806700 w 3606800"/>
              <a:gd name="connsiteY34" fmla="*/ 1041400 h 3492500"/>
              <a:gd name="connsiteX35" fmla="*/ 3073400 w 3606800"/>
              <a:gd name="connsiteY35" fmla="*/ 1130300 h 3492500"/>
              <a:gd name="connsiteX36" fmla="*/ 3206750 w 3606800"/>
              <a:gd name="connsiteY36" fmla="*/ 1206500 h 3492500"/>
              <a:gd name="connsiteX37" fmla="*/ 3397250 w 3606800"/>
              <a:gd name="connsiteY37" fmla="*/ 1346200 h 3492500"/>
              <a:gd name="connsiteX38" fmla="*/ 3575050 w 3606800"/>
              <a:gd name="connsiteY38" fmla="*/ 1517650 h 3492500"/>
              <a:gd name="connsiteX39" fmla="*/ 3606800 w 3606800"/>
              <a:gd name="connsiteY39" fmla="*/ 1552575 h 3492500"/>
              <a:gd name="connsiteX0" fmla="*/ 3606800 w 3606800"/>
              <a:gd name="connsiteY0" fmla="*/ 1552575 h 3492500"/>
              <a:gd name="connsiteX1" fmla="*/ 2867025 w 3606800"/>
              <a:gd name="connsiteY1" fmla="*/ 2273300 h 3492500"/>
              <a:gd name="connsiteX2" fmla="*/ 2486025 w 3606800"/>
              <a:gd name="connsiteY2" fmla="*/ 2616200 h 3492500"/>
              <a:gd name="connsiteX3" fmla="*/ 2095500 w 3606800"/>
              <a:gd name="connsiteY3" fmla="*/ 2990850 h 3492500"/>
              <a:gd name="connsiteX4" fmla="*/ 1587500 w 3606800"/>
              <a:gd name="connsiteY4" fmla="*/ 3492500 h 3492500"/>
              <a:gd name="connsiteX5" fmla="*/ 1428750 w 3606800"/>
              <a:gd name="connsiteY5" fmla="*/ 3333750 h 3492500"/>
              <a:gd name="connsiteX6" fmla="*/ 1136650 w 3606800"/>
              <a:gd name="connsiteY6" fmla="*/ 3117850 h 3492500"/>
              <a:gd name="connsiteX7" fmla="*/ 914400 w 3606800"/>
              <a:gd name="connsiteY7" fmla="*/ 2819400 h 3492500"/>
              <a:gd name="connsiteX8" fmla="*/ 692150 w 3606800"/>
              <a:gd name="connsiteY8" fmla="*/ 2546350 h 3492500"/>
              <a:gd name="connsiteX9" fmla="*/ 355600 w 3606800"/>
              <a:gd name="connsiteY9" fmla="*/ 2006600 h 3492500"/>
              <a:gd name="connsiteX10" fmla="*/ 152400 w 3606800"/>
              <a:gd name="connsiteY10" fmla="*/ 1600200 h 3492500"/>
              <a:gd name="connsiteX11" fmla="*/ 31750 w 3606800"/>
              <a:gd name="connsiteY11" fmla="*/ 1238250 h 3492500"/>
              <a:gd name="connsiteX12" fmla="*/ 0 w 3606800"/>
              <a:gd name="connsiteY12" fmla="*/ 1028700 h 3492500"/>
              <a:gd name="connsiteX13" fmla="*/ 6350 w 3606800"/>
              <a:gd name="connsiteY13" fmla="*/ 812800 h 3492500"/>
              <a:gd name="connsiteX14" fmla="*/ 44450 w 3606800"/>
              <a:gd name="connsiteY14" fmla="*/ 628650 h 3492500"/>
              <a:gd name="connsiteX15" fmla="*/ 95250 w 3606800"/>
              <a:gd name="connsiteY15" fmla="*/ 469900 h 3492500"/>
              <a:gd name="connsiteX16" fmla="*/ 190500 w 3606800"/>
              <a:gd name="connsiteY16" fmla="*/ 317500 h 3492500"/>
              <a:gd name="connsiteX17" fmla="*/ 292100 w 3606800"/>
              <a:gd name="connsiteY17" fmla="*/ 228600 h 3492500"/>
              <a:gd name="connsiteX18" fmla="*/ 457200 w 3606800"/>
              <a:gd name="connsiteY18" fmla="*/ 107950 h 3492500"/>
              <a:gd name="connsiteX19" fmla="*/ 584200 w 3606800"/>
              <a:gd name="connsiteY19" fmla="*/ 44450 h 3492500"/>
              <a:gd name="connsiteX20" fmla="*/ 666750 w 3606800"/>
              <a:gd name="connsiteY20" fmla="*/ 19050 h 3492500"/>
              <a:gd name="connsiteX21" fmla="*/ 755650 w 3606800"/>
              <a:gd name="connsiteY21" fmla="*/ 0 h 3492500"/>
              <a:gd name="connsiteX22" fmla="*/ 831850 w 3606800"/>
              <a:gd name="connsiteY22" fmla="*/ 12700 h 3492500"/>
              <a:gd name="connsiteX23" fmla="*/ 908050 w 3606800"/>
              <a:gd name="connsiteY23" fmla="*/ 31750 h 3492500"/>
              <a:gd name="connsiteX24" fmla="*/ 1009650 w 3606800"/>
              <a:gd name="connsiteY24" fmla="*/ 82550 h 3492500"/>
              <a:gd name="connsiteX25" fmla="*/ 1149350 w 3606800"/>
              <a:gd name="connsiteY25" fmla="*/ 196850 h 3492500"/>
              <a:gd name="connsiteX26" fmla="*/ 1282700 w 3606800"/>
              <a:gd name="connsiteY26" fmla="*/ 323850 h 3492500"/>
              <a:gd name="connsiteX27" fmla="*/ 1435100 w 3606800"/>
              <a:gd name="connsiteY27" fmla="*/ 501650 h 3492500"/>
              <a:gd name="connsiteX28" fmla="*/ 1612900 w 3606800"/>
              <a:gd name="connsiteY28" fmla="*/ 692150 h 3492500"/>
              <a:gd name="connsiteX29" fmla="*/ 1790700 w 3606800"/>
              <a:gd name="connsiteY29" fmla="*/ 863600 h 3492500"/>
              <a:gd name="connsiteX30" fmla="*/ 1943100 w 3606800"/>
              <a:gd name="connsiteY30" fmla="*/ 933450 h 3492500"/>
              <a:gd name="connsiteX31" fmla="*/ 2063750 w 3606800"/>
              <a:gd name="connsiteY31" fmla="*/ 965200 h 3492500"/>
              <a:gd name="connsiteX32" fmla="*/ 2330450 w 3606800"/>
              <a:gd name="connsiteY32" fmla="*/ 977900 h 3492500"/>
              <a:gd name="connsiteX33" fmla="*/ 2571750 w 3606800"/>
              <a:gd name="connsiteY33" fmla="*/ 1009650 h 3492500"/>
              <a:gd name="connsiteX34" fmla="*/ 2806700 w 3606800"/>
              <a:gd name="connsiteY34" fmla="*/ 1041400 h 3492500"/>
              <a:gd name="connsiteX35" fmla="*/ 3073400 w 3606800"/>
              <a:gd name="connsiteY35" fmla="*/ 1130300 h 3492500"/>
              <a:gd name="connsiteX36" fmla="*/ 3206750 w 3606800"/>
              <a:gd name="connsiteY36" fmla="*/ 1206500 h 3492500"/>
              <a:gd name="connsiteX37" fmla="*/ 3397250 w 3606800"/>
              <a:gd name="connsiteY37" fmla="*/ 1346200 h 3492500"/>
              <a:gd name="connsiteX38" fmla="*/ 3575050 w 3606800"/>
              <a:gd name="connsiteY38" fmla="*/ 1517650 h 3492500"/>
              <a:gd name="connsiteX39" fmla="*/ 3606800 w 3606800"/>
              <a:gd name="connsiteY39" fmla="*/ 1552575 h 3492500"/>
              <a:gd name="connsiteX0" fmla="*/ 3606800 w 3606800"/>
              <a:gd name="connsiteY0" fmla="*/ 1552575 h 3492500"/>
              <a:gd name="connsiteX1" fmla="*/ 2867025 w 3606800"/>
              <a:gd name="connsiteY1" fmla="*/ 2273300 h 3492500"/>
              <a:gd name="connsiteX2" fmla="*/ 2486025 w 3606800"/>
              <a:gd name="connsiteY2" fmla="*/ 2616200 h 3492500"/>
              <a:gd name="connsiteX3" fmla="*/ 2095500 w 3606800"/>
              <a:gd name="connsiteY3" fmla="*/ 2990850 h 3492500"/>
              <a:gd name="connsiteX4" fmla="*/ 1587500 w 3606800"/>
              <a:gd name="connsiteY4" fmla="*/ 3492500 h 3492500"/>
              <a:gd name="connsiteX5" fmla="*/ 3143250 w 3606800"/>
              <a:gd name="connsiteY5" fmla="*/ 1168400 h 3492500"/>
              <a:gd name="connsiteX6" fmla="*/ 1136650 w 3606800"/>
              <a:gd name="connsiteY6" fmla="*/ 3117850 h 3492500"/>
              <a:gd name="connsiteX7" fmla="*/ 914400 w 3606800"/>
              <a:gd name="connsiteY7" fmla="*/ 2819400 h 3492500"/>
              <a:gd name="connsiteX8" fmla="*/ 692150 w 3606800"/>
              <a:gd name="connsiteY8" fmla="*/ 2546350 h 3492500"/>
              <a:gd name="connsiteX9" fmla="*/ 355600 w 3606800"/>
              <a:gd name="connsiteY9" fmla="*/ 2006600 h 3492500"/>
              <a:gd name="connsiteX10" fmla="*/ 152400 w 3606800"/>
              <a:gd name="connsiteY10" fmla="*/ 1600200 h 3492500"/>
              <a:gd name="connsiteX11" fmla="*/ 31750 w 3606800"/>
              <a:gd name="connsiteY11" fmla="*/ 1238250 h 3492500"/>
              <a:gd name="connsiteX12" fmla="*/ 0 w 3606800"/>
              <a:gd name="connsiteY12" fmla="*/ 1028700 h 3492500"/>
              <a:gd name="connsiteX13" fmla="*/ 6350 w 3606800"/>
              <a:gd name="connsiteY13" fmla="*/ 812800 h 3492500"/>
              <a:gd name="connsiteX14" fmla="*/ 44450 w 3606800"/>
              <a:gd name="connsiteY14" fmla="*/ 628650 h 3492500"/>
              <a:gd name="connsiteX15" fmla="*/ 95250 w 3606800"/>
              <a:gd name="connsiteY15" fmla="*/ 469900 h 3492500"/>
              <a:gd name="connsiteX16" fmla="*/ 190500 w 3606800"/>
              <a:gd name="connsiteY16" fmla="*/ 317500 h 3492500"/>
              <a:gd name="connsiteX17" fmla="*/ 292100 w 3606800"/>
              <a:gd name="connsiteY17" fmla="*/ 228600 h 3492500"/>
              <a:gd name="connsiteX18" fmla="*/ 457200 w 3606800"/>
              <a:gd name="connsiteY18" fmla="*/ 107950 h 3492500"/>
              <a:gd name="connsiteX19" fmla="*/ 584200 w 3606800"/>
              <a:gd name="connsiteY19" fmla="*/ 44450 h 3492500"/>
              <a:gd name="connsiteX20" fmla="*/ 666750 w 3606800"/>
              <a:gd name="connsiteY20" fmla="*/ 19050 h 3492500"/>
              <a:gd name="connsiteX21" fmla="*/ 755650 w 3606800"/>
              <a:gd name="connsiteY21" fmla="*/ 0 h 3492500"/>
              <a:gd name="connsiteX22" fmla="*/ 831850 w 3606800"/>
              <a:gd name="connsiteY22" fmla="*/ 12700 h 3492500"/>
              <a:gd name="connsiteX23" fmla="*/ 908050 w 3606800"/>
              <a:gd name="connsiteY23" fmla="*/ 31750 h 3492500"/>
              <a:gd name="connsiteX24" fmla="*/ 1009650 w 3606800"/>
              <a:gd name="connsiteY24" fmla="*/ 82550 h 3492500"/>
              <a:gd name="connsiteX25" fmla="*/ 1149350 w 3606800"/>
              <a:gd name="connsiteY25" fmla="*/ 196850 h 3492500"/>
              <a:gd name="connsiteX26" fmla="*/ 1282700 w 3606800"/>
              <a:gd name="connsiteY26" fmla="*/ 323850 h 3492500"/>
              <a:gd name="connsiteX27" fmla="*/ 1435100 w 3606800"/>
              <a:gd name="connsiteY27" fmla="*/ 501650 h 3492500"/>
              <a:gd name="connsiteX28" fmla="*/ 1612900 w 3606800"/>
              <a:gd name="connsiteY28" fmla="*/ 692150 h 3492500"/>
              <a:gd name="connsiteX29" fmla="*/ 1790700 w 3606800"/>
              <a:gd name="connsiteY29" fmla="*/ 863600 h 3492500"/>
              <a:gd name="connsiteX30" fmla="*/ 1943100 w 3606800"/>
              <a:gd name="connsiteY30" fmla="*/ 933450 h 3492500"/>
              <a:gd name="connsiteX31" fmla="*/ 2063750 w 3606800"/>
              <a:gd name="connsiteY31" fmla="*/ 965200 h 3492500"/>
              <a:gd name="connsiteX32" fmla="*/ 2330450 w 3606800"/>
              <a:gd name="connsiteY32" fmla="*/ 977900 h 3492500"/>
              <a:gd name="connsiteX33" fmla="*/ 2571750 w 3606800"/>
              <a:gd name="connsiteY33" fmla="*/ 1009650 h 3492500"/>
              <a:gd name="connsiteX34" fmla="*/ 2806700 w 3606800"/>
              <a:gd name="connsiteY34" fmla="*/ 1041400 h 3492500"/>
              <a:gd name="connsiteX35" fmla="*/ 3073400 w 3606800"/>
              <a:gd name="connsiteY35" fmla="*/ 1130300 h 3492500"/>
              <a:gd name="connsiteX36" fmla="*/ 3206750 w 3606800"/>
              <a:gd name="connsiteY36" fmla="*/ 1206500 h 3492500"/>
              <a:gd name="connsiteX37" fmla="*/ 3397250 w 3606800"/>
              <a:gd name="connsiteY37" fmla="*/ 1346200 h 3492500"/>
              <a:gd name="connsiteX38" fmla="*/ 3575050 w 3606800"/>
              <a:gd name="connsiteY38" fmla="*/ 1517650 h 3492500"/>
              <a:gd name="connsiteX39" fmla="*/ 3606800 w 3606800"/>
              <a:gd name="connsiteY39" fmla="*/ 1552575 h 3492500"/>
              <a:gd name="connsiteX0" fmla="*/ 3606800 w 3606800"/>
              <a:gd name="connsiteY0" fmla="*/ 1552575 h 3117850"/>
              <a:gd name="connsiteX1" fmla="*/ 2867025 w 3606800"/>
              <a:gd name="connsiteY1" fmla="*/ 2273300 h 3117850"/>
              <a:gd name="connsiteX2" fmla="*/ 2486025 w 3606800"/>
              <a:gd name="connsiteY2" fmla="*/ 2616200 h 3117850"/>
              <a:gd name="connsiteX3" fmla="*/ 2095500 w 3606800"/>
              <a:gd name="connsiteY3" fmla="*/ 2990850 h 3117850"/>
              <a:gd name="connsiteX4" fmla="*/ 3143250 w 3606800"/>
              <a:gd name="connsiteY4" fmla="*/ 1168400 h 3117850"/>
              <a:gd name="connsiteX5" fmla="*/ 1136650 w 3606800"/>
              <a:gd name="connsiteY5" fmla="*/ 3117850 h 3117850"/>
              <a:gd name="connsiteX6" fmla="*/ 914400 w 3606800"/>
              <a:gd name="connsiteY6" fmla="*/ 2819400 h 3117850"/>
              <a:gd name="connsiteX7" fmla="*/ 692150 w 3606800"/>
              <a:gd name="connsiteY7" fmla="*/ 2546350 h 3117850"/>
              <a:gd name="connsiteX8" fmla="*/ 355600 w 3606800"/>
              <a:gd name="connsiteY8" fmla="*/ 2006600 h 3117850"/>
              <a:gd name="connsiteX9" fmla="*/ 152400 w 3606800"/>
              <a:gd name="connsiteY9" fmla="*/ 1600200 h 3117850"/>
              <a:gd name="connsiteX10" fmla="*/ 31750 w 3606800"/>
              <a:gd name="connsiteY10" fmla="*/ 1238250 h 3117850"/>
              <a:gd name="connsiteX11" fmla="*/ 0 w 3606800"/>
              <a:gd name="connsiteY11" fmla="*/ 1028700 h 3117850"/>
              <a:gd name="connsiteX12" fmla="*/ 6350 w 3606800"/>
              <a:gd name="connsiteY12" fmla="*/ 812800 h 3117850"/>
              <a:gd name="connsiteX13" fmla="*/ 44450 w 3606800"/>
              <a:gd name="connsiteY13" fmla="*/ 628650 h 3117850"/>
              <a:gd name="connsiteX14" fmla="*/ 95250 w 3606800"/>
              <a:gd name="connsiteY14" fmla="*/ 469900 h 3117850"/>
              <a:gd name="connsiteX15" fmla="*/ 190500 w 3606800"/>
              <a:gd name="connsiteY15" fmla="*/ 317500 h 3117850"/>
              <a:gd name="connsiteX16" fmla="*/ 292100 w 3606800"/>
              <a:gd name="connsiteY16" fmla="*/ 228600 h 3117850"/>
              <a:gd name="connsiteX17" fmla="*/ 457200 w 3606800"/>
              <a:gd name="connsiteY17" fmla="*/ 107950 h 3117850"/>
              <a:gd name="connsiteX18" fmla="*/ 584200 w 3606800"/>
              <a:gd name="connsiteY18" fmla="*/ 44450 h 3117850"/>
              <a:gd name="connsiteX19" fmla="*/ 666750 w 3606800"/>
              <a:gd name="connsiteY19" fmla="*/ 19050 h 3117850"/>
              <a:gd name="connsiteX20" fmla="*/ 755650 w 3606800"/>
              <a:gd name="connsiteY20" fmla="*/ 0 h 3117850"/>
              <a:gd name="connsiteX21" fmla="*/ 831850 w 3606800"/>
              <a:gd name="connsiteY21" fmla="*/ 12700 h 3117850"/>
              <a:gd name="connsiteX22" fmla="*/ 908050 w 3606800"/>
              <a:gd name="connsiteY22" fmla="*/ 31750 h 3117850"/>
              <a:gd name="connsiteX23" fmla="*/ 1009650 w 3606800"/>
              <a:gd name="connsiteY23" fmla="*/ 82550 h 3117850"/>
              <a:gd name="connsiteX24" fmla="*/ 1149350 w 3606800"/>
              <a:gd name="connsiteY24" fmla="*/ 196850 h 3117850"/>
              <a:gd name="connsiteX25" fmla="*/ 1282700 w 3606800"/>
              <a:gd name="connsiteY25" fmla="*/ 323850 h 3117850"/>
              <a:gd name="connsiteX26" fmla="*/ 1435100 w 3606800"/>
              <a:gd name="connsiteY26" fmla="*/ 501650 h 3117850"/>
              <a:gd name="connsiteX27" fmla="*/ 1612900 w 3606800"/>
              <a:gd name="connsiteY27" fmla="*/ 692150 h 3117850"/>
              <a:gd name="connsiteX28" fmla="*/ 1790700 w 3606800"/>
              <a:gd name="connsiteY28" fmla="*/ 863600 h 3117850"/>
              <a:gd name="connsiteX29" fmla="*/ 1943100 w 3606800"/>
              <a:gd name="connsiteY29" fmla="*/ 933450 h 3117850"/>
              <a:gd name="connsiteX30" fmla="*/ 2063750 w 3606800"/>
              <a:gd name="connsiteY30" fmla="*/ 965200 h 3117850"/>
              <a:gd name="connsiteX31" fmla="*/ 2330450 w 3606800"/>
              <a:gd name="connsiteY31" fmla="*/ 977900 h 3117850"/>
              <a:gd name="connsiteX32" fmla="*/ 2571750 w 3606800"/>
              <a:gd name="connsiteY32" fmla="*/ 1009650 h 3117850"/>
              <a:gd name="connsiteX33" fmla="*/ 2806700 w 3606800"/>
              <a:gd name="connsiteY33" fmla="*/ 1041400 h 3117850"/>
              <a:gd name="connsiteX34" fmla="*/ 3073400 w 3606800"/>
              <a:gd name="connsiteY34" fmla="*/ 1130300 h 3117850"/>
              <a:gd name="connsiteX35" fmla="*/ 3206750 w 3606800"/>
              <a:gd name="connsiteY35" fmla="*/ 1206500 h 3117850"/>
              <a:gd name="connsiteX36" fmla="*/ 3397250 w 3606800"/>
              <a:gd name="connsiteY36" fmla="*/ 1346200 h 3117850"/>
              <a:gd name="connsiteX37" fmla="*/ 3575050 w 3606800"/>
              <a:gd name="connsiteY37" fmla="*/ 1517650 h 3117850"/>
              <a:gd name="connsiteX38" fmla="*/ 3606800 w 3606800"/>
              <a:gd name="connsiteY38" fmla="*/ 1552575 h 3117850"/>
              <a:gd name="connsiteX0" fmla="*/ 3606800 w 3606800"/>
              <a:gd name="connsiteY0" fmla="*/ 1552575 h 3117850"/>
              <a:gd name="connsiteX1" fmla="*/ 2867025 w 3606800"/>
              <a:gd name="connsiteY1" fmla="*/ 2273300 h 3117850"/>
              <a:gd name="connsiteX2" fmla="*/ 2095500 w 3606800"/>
              <a:gd name="connsiteY2" fmla="*/ 2990850 h 3117850"/>
              <a:gd name="connsiteX3" fmla="*/ 3143250 w 3606800"/>
              <a:gd name="connsiteY3" fmla="*/ 1168400 h 3117850"/>
              <a:gd name="connsiteX4" fmla="*/ 1136650 w 3606800"/>
              <a:gd name="connsiteY4" fmla="*/ 3117850 h 3117850"/>
              <a:gd name="connsiteX5" fmla="*/ 914400 w 3606800"/>
              <a:gd name="connsiteY5" fmla="*/ 2819400 h 3117850"/>
              <a:gd name="connsiteX6" fmla="*/ 692150 w 3606800"/>
              <a:gd name="connsiteY6" fmla="*/ 2546350 h 3117850"/>
              <a:gd name="connsiteX7" fmla="*/ 355600 w 3606800"/>
              <a:gd name="connsiteY7" fmla="*/ 2006600 h 3117850"/>
              <a:gd name="connsiteX8" fmla="*/ 152400 w 3606800"/>
              <a:gd name="connsiteY8" fmla="*/ 1600200 h 3117850"/>
              <a:gd name="connsiteX9" fmla="*/ 31750 w 3606800"/>
              <a:gd name="connsiteY9" fmla="*/ 1238250 h 3117850"/>
              <a:gd name="connsiteX10" fmla="*/ 0 w 3606800"/>
              <a:gd name="connsiteY10" fmla="*/ 1028700 h 3117850"/>
              <a:gd name="connsiteX11" fmla="*/ 6350 w 3606800"/>
              <a:gd name="connsiteY11" fmla="*/ 812800 h 3117850"/>
              <a:gd name="connsiteX12" fmla="*/ 44450 w 3606800"/>
              <a:gd name="connsiteY12" fmla="*/ 628650 h 3117850"/>
              <a:gd name="connsiteX13" fmla="*/ 95250 w 3606800"/>
              <a:gd name="connsiteY13" fmla="*/ 469900 h 3117850"/>
              <a:gd name="connsiteX14" fmla="*/ 190500 w 3606800"/>
              <a:gd name="connsiteY14" fmla="*/ 317500 h 3117850"/>
              <a:gd name="connsiteX15" fmla="*/ 292100 w 3606800"/>
              <a:gd name="connsiteY15" fmla="*/ 228600 h 3117850"/>
              <a:gd name="connsiteX16" fmla="*/ 457200 w 3606800"/>
              <a:gd name="connsiteY16" fmla="*/ 107950 h 3117850"/>
              <a:gd name="connsiteX17" fmla="*/ 584200 w 3606800"/>
              <a:gd name="connsiteY17" fmla="*/ 44450 h 3117850"/>
              <a:gd name="connsiteX18" fmla="*/ 666750 w 3606800"/>
              <a:gd name="connsiteY18" fmla="*/ 19050 h 3117850"/>
              <a:gd name="connsiteX19" fmla="*/ 755650 w 3606800"/>
              <a:gd name="connsiteY19" fmla="*/ 0 h 3117850"/>
              <a:gd name="connsiteX20" fmla="*/ 831850 w 3606800"/>
              <a:gd name="connsiteY20" fmla="*/ 12700 h 3117850"/>
              <a:gd name="connsiteX21" fmla="*/ 908050 w 3606800"/>
              <a:gd name="connsiteY21" fmla="*/ 31750 h 3117850"/>
              <a:gd name="connsiteX22" fmla="*/ 1009650 w 3606800"/>
              <a:gd name="connsiteY22" fmla="*/ 82550 h 3117850"/>
              <a:gd name="connsiteX23" fmla="*/ 1149350 w 3606800"/>
              <a:gd name="connsiteY23" fmla="*/ 196850 h 3117850"/>
              <a:gd name="connsiteX24" fmla="*/ 1282700 w 3606800"/>
              <a:gd name="connsiteY24" fmla="*/ 323850 h 3117850"/>
              <a:gd name="connsiteX25" fmla="*/ 1435100 w 3606800"/>
              <a:gd name="connsiteY25" fmla="*/ 501650 h 3117850"/>
              <a:gd name="connsiteX26" fmla="*/ 1612900 w 3606800"/>
              <a:gd name="connsiteY26" fmla="*/ 692150 h 3117850"/>
              <a:gd name="connsiteX27" fmla="*/ 1790700 w 3606800"/>
              <a:gd name="connsiteY27" fmla="*/ 863600 h 3117850"/>
              <a:gd name="connsiteX28" fmla="*/ 1943100 w 3606800"/>
              <a:gd name="connsiteY28" fmla="*/ 933450 h 3117850"/>
              <a:gd name="connsiteX29" fmla="*/ 2063750 w 3606800"/>
              <a:gd name="connsiteY29" fmla="*/ 965200 h 3117850"/>
              <a:gd name="connsiteX30" fmla="*/ 2330450 w 3606800"/>
              <a:gd name="connsiteY30" fmla="*/ 977900 h 3117850"/>
              <a:gd name="connsiteX31" fmla="*/ 2571750 w 3606800"/>
              <a:gd name="connsiteY31" fmla="*/ 1009650 h 3117850"/>
              <a:gd name="connsiteX32" fmla="*/ 2806700 w 3606800"/>
              <a:gd name="connsiteY32" fmla="*/ 1041400 h 3117850"/>
              <a:gd name="connsiteX33" fmla="*/ 3073400 w 3606800"/>
              <a:gd name="connsiteY33" fmla="*/ 1130300 h 3117850"/>
              <a:gd name="connsiteX34" fmla="*/ 3206750 w 3606800"/>
              <a:gd name="connsiteY34" fmla="*/ 1206500 h 3117850"/>
              <a:gd name="connsiteX35" fmla="*/ 3397250 w 3606800"/>
              <a:gd name="connsiteY35" fmla="*/ 1346200 h 3117850"/>
              <a:gd name="connsiteX36" fmla="*/ 3575050 w 3606800"/>
              <a:gd name="connsiteY36" fmla="*/ 1517650 h 3117850"/>
              <a:gd name="connsiteX37" fmla="*/ 3606800 w 3606800"/>
              <a:gd name="connsiteY37" fmla="*/ 1552575 h 3117850"/>
              <a:gd name="connsiteX0" fmla="*/ 3606800 w 3606800"/>
              <a:gd name="connsiteY0" fmla="*/ 1552575 h 3117850"/>
              <a:gd name="connsiteX1" fmla="*/ 2095500 w 3606800"/>
              <a:gd name="connsiteY1" fmla="*/ 2990850 h 3117850"/>
              <a:gd name="connsiteX2" fmla="*/ 3143250 w 3606800"/>
              <a:gd name="connsiteY2" fmla="*/ 1168400 h 3117850"/>
              <a:gd name="connsiteX3" fmla="*/ 1136650 w 3606800"/>
              <a:gd name="connsiteY3" fmla="*/ 3117850 h 3117850"/>
              <a:gd name="connsiteX4" fmla="*/ 914400 w 3606800"/>
              <a:gd name="connsiteY4" fmla="*/ 2819400 h 3117850"/>
              <a:gd name="connsiteX5" fmla="*/ 692150 w 3606800"/>
              <a:gd name="connsiteY5" fmla="*/ 2546350 h 3117850"/>
              <a:gd name="connsiteX6" fmla="*/ 355600 w 3606800"/>
              <a:gd name="connsiteY6" fmla="*/ 2006600 h 3117850"/>
              <a:gd name="connsiteX7" fmla="*/ 152400 w 3606800"/>
              <a:gd name="connsiteY7" fmla="*/ 1600200 h 3117850"/>
              <a:gd name="connsiteX8" fmla="*/ 31750 w 3606800"/>
              <a:gd name="connsiteY8" fmla="*/ 1238250 h 3117850"/>
              <a:gd name="connsiteX9" fmla="*/ 0 w 3606800"/>
              <a:gd name="connsiteY9" fmla="*/ 1028700 h 3117850"/>
              <a:gd name="connsiteX10" fmla="*/ 6350 w 3606800"/>
              <a:gd name="connsiteY10" fmla="*/ 812800 h 3117850"/>
              <a:gd name="connsiteX11" fmla="*/ 44450 w 3606800"/>
              <a:gd name="connsiteY11" fmla="*/ 628650 h 3117850"/>
              <a:gd name="connsiteX12" fmla="*/ 95250 w 3606800"/>
              <a:gd name="connsiteY12" fmla="*/ 469900 h 3117850"/>
              <a:gd name="connsiteX13" fmla="*/ 190500 w 3606800"/>
              <a:gd name="connsiteY13" fmla="*/ 317500 h 3117850"/>
              <a:gd name="connsiteX14" fmla="*/ 292100 w 3606800"/>
              <a:gd name="connsiteY14" fmla="*/ 228600 h 3117850"/>
              <a:gd name="connsiteX15" fmla="*/ 457200 w 3606800"/>
              <a:gd name="connsiteY15" fmla="*/ 107950 h 3117850"/>
              <a:gd name="connsiteX16" fmla="*/ 584200 w 3606800"/>
              <a:gd name="connsiteY16" fmla="*/ 44450 h 3117850"/>
              <a:gd name="connsiteX17" fmla="*/ 666750 w 3606800"/>
              <a:gd name="connsiteY17" fmla="*/ 19050 h 3117850"/>
              <a:gd name="connsiteX18" fmla="*/ 755650 w 3606800"/>
              <a:gd name="connsiteY18" fmla="*/ 0 h 3117850"/>
              <a:gd name="connsiteX19" fmla="*/ 831850 w 3606800"/>
              <a:gd name="connsiteY19" fmla="*/ 12700 h 3117850"/>
              <a:gd name="connsiteX20" fmla="*/ 908050 w 3606800"/>
              <a:gd name="connsiteY20" fmla="*/ 31750 h 3117850"/>
              <a:gd name="connsiteX21" fmla="*/ 1009650 w 3606800"/>
              <a:gd name="connsiteY21" fmla="*/ 82550 h 3117850"/>
              <a:gd name="connsiteX22" fmla="*/ 1149350 w 3606800"/>
              <a:gd name="connsiteY22" fmla="*/ 196850 h 3117850"/>
              <a:gd name="connsiteX23" fmla="*/ 1282700 w 3606800"/>
              <a:gd name="connsiteY23" fmla="*/ 323850 h 3117850"/>
              <a:gd name="connsiteX24" fmla="*/ 1435100 w 3606800"/>
              <a:gd name="connsiteY24" fmla="*/ 501650 h 3117850"/>
              <a:gd name="connsiteX25" fmla="*/ 1612900 w 3606800"/>
              <a:gd name="connsiteY25" fmla="*/ 692150 h 3117850"/>
              <a:gd name="connsiteX26" fmla="*/ 1790700 w 3606800"/>
              <a:gd name="connsiteY26" fmla="*/ 863600 h 3117850"/>
              <a:gd name="connsiteX27" fmla="*/ 1943100 w 3606800"/>
              <a:gd name="connsiteY27" fmla="*/ 933450 h 3117850"/>
              <a:gd name="connsiteX28" fmla="*/ 2063750 w 3606800"/>
              <a:gd name="connsiteY28" fmla="*/ 965200 h 3117850"/>
              <a:gd name="connsiteX29" fmla="*/ 2330450 w 3606800"/>
              <a:gd name="connsiteY29" fmla="*/ 977900 h 3117850"/>
              <a:gd name="connsiteX30" fmla="*/ 2571750 w 3606800"/>
              <a:gd name="connsiteY30" fmla="*/ 1009650 h 3117850"/>
              <a:gd name="connsiteX31" fmla="*/ 2806700 w 3606800"/>
              <a:gd name="connsiteY31" fmla="*/ 1041400 h 3117850"/>
              <a:gd name="connsiteX32" fmla="*/ 3073400 w 3606800"/>
              <a:gd name="connsiteY32" fmla="*/ 1130300 h 3117850"/>
              <a:gd name="connsiteX33" fmla="*/ 3206750 w 3606800"/>
              <a:gd name="connsiteY33" fmla="*/ 1206500 h 3117850"/>
              <a:gd name="connsiteX34" fmla="*/ 3397250 w 3606800"/>
              <a:gd name="connsiteY34" fmla="*/ 1346200 h 3117850"/>
              <a:gd name="connsiteX35" fmla="*/ 3575050 w 3606800"/>
              <a:gd name="connsiteY35" fmla="*/ 1517650 h 3117850"/>
              <a:gd name="connsiteX36" fmla="*/ 3606800 w 3606800"/>
              <a:gd name="connsiteY36" fmla="*/ 1552575 h 3117850"/>
              <a:gd name="connsiteX0" fmla="*/ 3606800 w 3606800"/>
              <a:gd name="connsiteY0" fmla="*/ 1552575 h 3117850"/>
              <a:gd name="connsiteX1" fmla="*/ 3143250 w 3606800"/>
              <a:gd name="connsiteY1" fmla="*/ 1168400 h 3117850"/>
              <a:gd name="connsiteX2" fmla="*/ 1136650 w 3606800"/>
              <a:gd name="connsiteY2" fmla="*/ 3117850 h 3117850"/>
              <a:gd name="connsiteX3" fmla="*/ 914400 w 3606800"/>
              <a:gd name="connsiteY3" fmla="*/ 2819400 h 3117850"/>
              <a:gd name="connsiteX4" fmla="*/ 692150 w 3606800"/>
              <a:gd name="connsiteY4" fmla="*/ 2546350 h 3117850"/>
              <a:gd name="connsiteX5" fmla="*/ 355600 w 3606800"/>
              <a:gd name="connsiteY5" fmla="*/ 2006600 h 3117850"/>
              <a:gd name="connsiteX6" fmla="*/ 152400 w 3606800"/>
              <a:gd name="connsiteY6" fmla="*/ 1600200 h 3117850"/>
              <a:gd name="connsiteX7" fmla="*/ 31750 w 3606800"/>
              <a:gd name="connsiteY7" fmla="*/ 1238250 h 3117850"/>
              <a:gd name="connsiteX8" fmla="*/ 0 w 3606800"/>
              <a:gd name="connsiteY8" fmla="*/ 1028700 h 3117850"/>
              <a:gd name="connsiteX9" fmla="*/ 6350 w 3606800"/>
              <a:gd name="connsiteY9" fmla="*/ 812800 h 3117850"/>
              <a:gd name="connsiteX10" fmla="*/ 44450 w 3606800"/>
              <a:gd name="connsiteY10" fmla="*/ 628650 h 3117850"/>
              <a:gd name="connsiteX11" fmla="*/ 95250 w 3606800"/>
              <a:gd name="connsiteY11" fmla="*/ 469900 h 3117850"/>
              <a:gd name="connsiteX12" fmla="*/ 190500 w 3606800"/>
              <a:gd name="connsiteY12" fmla="*/ 317500 h 3117850"/>
              <a:gd name="connsiteX13" fmla="*/ 292100 w 3606800"/>
              <a:gd name="connsiteY13" fmla="*/ 228600 h 3117850"/>
              <a:gd name="connsiteX14" fmla="*/ 457200 w 3606800"/>
              <a:gd name="connsiteY14" fmla="*/ 107950 h 3117850"/>
              <a:gd name="connsiteX15" fmla="*/ 584200 w 3606800"/>
              <a:gd name="connsiteY15" fmla="*/ 44450 h 3117850"/>
              <a:gd name="connsiteX16" fmla="*/ 666750 w 3606800"/>
              <a:gd name="connsiteY16" fmla="*/ 19050 h 3117850"/>
              <a:gd name="connsiteX17" fmla="*/ 755650 w 3606800"/>
              <a:gd name="connsiteY17" fmla="*/ 0 h 3117850"/>
              <a:gd name="connsiteX18" fmla="*/ 831850 w 3606800"/>
              <a:gd name="connsiteY18" fmla="*/ 12700 h 3117850"/>
              <a:gd name="connsiteX19" fmla="*/ 908050 w 3606800"/>
              <a:gd name="connsiteY19" fmla="*/ 31750 h 3117850"/>
              <a:gd name="connsiteX20" fmla="*/ 1009650 w 3606800"/>
              <a:gd name="connsiteY20" fmla="*/ 82550 h 3117850"/>
              <a:gd name="connsiteX21" fmla="*/ 1149350 w 3606800"/>
              <a:gd name="connsiteY21" fmla="*/ 196850 h 3117850"/>
              <a:gd name="connsiteX22" fmla="*/ 1282700 w 3606800"/>
              <a:gd name="connsiteY22" fmla="*/ 323850 h 3117850"/>
              <a:gd name="connsiteX23" fmla="*/ 1435100 w 3606800"/>
              <a:gd name="connsiteY23" fmla="*/ 501650 h 3117850"/>
              <a:gd name="connsiteX24" fmla="*/ 1612900 w 3606800"/>
              <a:gd name="connsiteY24" fmla="*/ 692150 h 3117850"/>
              <a:gd name="connsiteX25" fmla="*/ 1790700 w 3606800"/>
              <a:gd name="connsiteY25" fmla="*/ 863600 h 3117850"/>
              <a:gd name="connsiteX26" fmla="*/ 1943100 w 3606800"/>
              <a:gd name="connsiteY26" fmla="*/ 933450 h 3117850"/>
              <a:gd name="connsiteX27" fmla="*/ 2063750 w 3606800"/>
              <a:gd name="connsiteY27" fmla="*/ 965200 h 3117850"/>
              <a:gd name="connsiteX28" fmla="*/ 2330450 w 3606800"/>
              <a:gd name="connsiteY28" fmla="*/ 977900 h 3117850"/>
              <a:gd name="connsiteX29" fmla="*/ 2571750 w 3606800"/>
              <a:gd name="connsiteY29" fmla="*/ 1009650 h 3117850"/>
              <a:gd name="connsiteX30" fmla="*/ 2806700 w 3606800"/>
              <a:gd name="connsiteY30" fmla="*/ 1041400 h 3117850"/>
              <a:gd name="connsiteX31" fmla="*/ 3073400 w 3606800"/>
              <a:gd name="connsiteY31" fmla="*/ 1130300 h 3117850"/>
              <a:gd name="connsiteX32" fmla="*/ 3206750 w 3606800"/>
              <a:gd name="connsiteY32" fmla="*/ 1206500 h 3117850"/>
              <a:gd name="connsiteX33" fmla="*/ 3397250 w 3606800"/>
              <a:gd name="connsiteY33" fmla="*/ 1346200 h 3117850"/>
              <a:gd name="connsiteX34" fmla="*/ 3575050 w 3606800"/>
              <a:gd name="connsiteY34" fmla="*/ 1517650 h 3117850"/>
              <a:gd name="connsiteX35" fmla="*/ 3606800 w 3606800"/>
              <a:gd name="connsiteY35" fmla="*/ 1552575 h 3117850"/>
              <a:gd name="connsiteX0" fmla="*/ 3575050 w 3575050"/>
              <a:gd name="connsiteY0" fmla="*/ 1517650 h 3117850"/>
              <a:gd name="connsiteX1" fmla="*/ 3143250 w 3575050"/>
              <a:gd name="connsiteY1" fmla="*/ 1168400 h 3117850"/>
              <a:gd name="connsiteX2" fmla="*/ 1136650 w 3575050"/>
              <a:gd name="connsiteY2" fmla="*/ 3117850 h 3117850"/>
              <a:gd name="connsiteX3" fmla="*/ 914400 w 3575050"/>
              <a:gd name="connsiteY3" fmla="*/ 2819400 h 3117850"/>
              <a:gd name="connsiteX4" fmla="*/ 692150 w 3575050"/>
              <a:gd name="connsiteY4" fmla="*/ 2546350 h 3117850"/>
              <a:gd name="connsiteX5" fmla="*/ 355600 w 3575050"/>
              <a:gd name="connsiteY5" fmla="*/ 2006600 h 3117850"/>
              <a:gd name="connsiteX6" fmla="*/ 152400 w 3575050"/>
              <a:gd name="connsiteY6" fmla="*/ 1600200 h 3117850"/>
              <a:gd name="connsiteX7" fmla="*/ 31750 w 3575050"/>
              <a:gd name="connsiteY7" fmla="*/ 1238250 h 3117850"/>
              <a:gd name="connsiteX8" fmla="*/ 0 w 3575050"/>
              <a:gd name="connsiteY8" fmla="*/ 1028700 h 3117850"/>
              <a:gd name="connsiteX9" fmla="*/ 6350 w 3575050"/>
              <a:gd name="connsiteY9" fmla="*/ 812800 h 3117850"/>
              <a:gd name="connsiteX10" fmla="*/ 44450 w 3575050"/>
              <a:gd name="connsiteY10" fmla="*/ 628650 h 3117850"/>
              <a:gd name="connsiteX11" fmla="*/ 95250 w 3575050"/>
              <a:gd name="connsiteY11" fmla="*/ 469900 h 3117850"/>
              <a:gd name="connsiteX12" fmla="*/ 190500 w 3575050"/>
              <a:gd name="connsiteY12" fmla="*/ 317500 h 3117850"/>
              <a:gd name="connsiteX13" fmla="*/ 292100 w 3575050"/>
              <a:gd name="connsiteY13" fmla="*/ 228600 h 3117850"/>
              <a:gd name="connsiteX14" fmla="*/ 457200 w 3575050"/>
              <a:gd name="connsiteY14" fmla="*/ 107950 h 3117850"/>
              <a:gd name="connsiteX15" fmla="*/ 584200 w 3575050"/>
              <a:gd name="connsiteY15" fmla="*/ 44450 h 3117850"/>
              <a:gd name="connsiteX16" fmla="*/ 666750 w 3575050"/>
              <a:gd name="connsiteY16" fmla="*/ 19050 h 3117850"/>
              <a:gd name="connsiteX17" fmla="*/ 755650 w 3575050"/>
              <a:gd name="connsiteY17" fmla="*/ 0 h 3117850"/>
              <a:gd name="connsiteX18" fmla="*/ 831850 w 3575050"/>
              <a:gd name="connsiteY18" fmla="*/ 12700 h 3117850"/>
              <a:gd name="connsiteX19" fmla="*/ 908050 w 3575050"/>
              <a:gd name="connsiteY19" fmla="*/ 31750 h 3117850"/>
              <a:gd name="connsiteX20" fmla="*/ 1009650 w 3575050"/>
              <a:gd name="connsiteY20" fmla="*/ 82550 h 3117850"/>
              <a:gd name="connsiteX21" fmla="*/ 1149350 w 3575050"/>
              <a:gd name="connsiteY21" fmla="*/ 196850 h 3117850"/>
              <a:gd name="connsiteX22" fmla="*/ 1282700 w 3575050"/>
              <a:gd name="connsiteY22" fmla="*/ 323850 h 3117850"/>
              <a:gd name="connsiteX23" fmla="*/ 1435100 w 3575050"/>
              <a:gd name="connsiteY23" fmla="*/ 501650 h 3117850"/>
              <a:gd name="connsiteX24" fmla="*/ 1612900 w 3575050"/>
              <a:gd name="connsiteY24" fmla="*/ 692150 h 3117850"/>
              <a:gd name="connsiteX25" fmla="*/ 1790700 w 3575050"/>
              <a:gd name="connsiteY25" fmla="*/ 863600 h 3117850"/>
              <a:gd name="connsiteX26" fmla="*/ 1943100 w 3575050"/>
              <a:gd name="connsiteY26" fmla="*/ 933450 h 3117850"/>
              <a:gd name="connsiteX27" fmla="*/ 2063750 w 3575050"/>
              <a:gd name="connsiteY27" fmla="*/ 965200 h 3117850"/>
              <a:gd name="connsiteX28" fmla="*/ 2330450 w 3575050"/>
              <a:gd name="connsiteY28" fmla="*/ 977900 h 3117850"/>
              <a:gd name="connsiteX29" fmla="*/ 2571750 w 3575050"/>
              <a:gd name="connsiteY29" fmla="*/ 1009650 h 3117850"/>
              <a:gd name="connsiteX30" fmla="*/ 2806700 w 3575050"/>
              <a:gd name="connsiteY30" fmla="*/ 1041400 h 3117850"/>
              <a:gd name="connsiteX31" fmla="*/ 3073400 w 3575050"/>
              <a:gd name="connsiteY31" fmla="*/ 1130300 h 3117850"/>
              <a:gd name="connsiteX32" fmla="*/ 3206750 w 3575050"/>
              <a:gd name="connsiteY32" fmla="*/ 1206500 h 3117850"/>
              <a:gd name="connsiteX33" fmla="*/ 3397250 w 3575050"/>
              <a:gd name="connsiteY33" fmla="*/ 1346200 h 3117850"/>
              <a:gd name="connsiteX34" fmla="*/ 3575050 w 3575050"/>
              <a:gd name="connsiteY34" fmla="*/ 1517650 h 3117850"/>
              <a:gd name="connsiteX0" fmla="*/ 3397250 w 3397250"/>
              <a:gd name="connsiteY0" fmla="*/ 1346200 h 3117850"/>
              <a:gd name="connsiteX1" fmla="*/ 3143250 w 3397250"/>
              <a:gd name="connsiteY1" fmla="*/ 1168400 h 3117850"/>
              <a:gd name="connsiteX2" fmla="*/ 1136650 w 3397250"/>
              <a:gd name="connsiteY2" fmla="*/ 3117850 h 3117850"/>
              <a:gd name="connsiteX3" fmla="*/ 914400 w 3397250"/>
              <a:gd name="connsiteY3" fmla="*/ 2819400 h 3117850"/>
              <a:gd name="connsiteX4" fmla="*/ 692150 w 3397250"/>
              <a:gd name="connsiteY4" fmla="*/ 2546350 h 3117850"/>
              <a:gd name="connsiteX5" fmla="*/ 355600 w 3397250"/>
              <a:gd name="connsiteY5" fmla="*/ 2006600 h 3117850"/>
              <a:gd name="connsiteX6" fmla="*/ 152400 w 3397250"/>
              <a:gd name="connsiteY6" fmla="*/ 1600200 h 3117850"/>
              <a:gd name="connsiteX7" fmla="*/ 31750 w 3397250"/>
              <a:gd name="connsiteY7" fmla="*/ 1238250 h 3117850"/>
              <a:gd name="connsiteX8" fmla="*/ 0 w 3397250"/>
              <a:gd name="connsiteY8" fmla="*/ 1028700 h 3117850"/>
              <a:gd name="connsiteX9" fmla="*/ 6350 w 3397250"/>
              <a:gd name="connsiteY9" fmla="*/ 812800 h 3117850"/>
              <a:gd name="connsiteX10" fmla="*/ 44450 w 3397250"/>
              <a:gd name="connsiteY10" fmla="*/ 628650 h 3117850"/>
              <a:gd name="connsiteX11" fmla="*/ 95250 w 3397250"/>
              <a:gd name="connsiteY11" fmla="*/ 469900 h 3117850"/>
              <a:gd name="connsiteX12" fmla="*/ 190500 w 3397250"/>
              <a:gd name="connsiteY12" fmla="*/ 317500 h 3117850"/>
              <a:gd name="connsiteX13" fmla="*/ 292100 w 3397250"/>
              <a:gd name="connsiteY13" fmla="*/ 228600 h 3117850"/>
              <a:gd name="connsiteX14" fmla="*/ 457200 w 3397250"/>
              <a:gd name="connsiteY14" fmla="*/ 107950 h 3117850"/>
              <a:gd name="connsiteX15" fmla="*/ 584200 w 3397250"/>
              <a:gd name="connsiteY15" fmla="*/ 44450 h 3117850"/>
              <a:gd name="connsiteX16" fmla="*/ 666750 w 3397250"/>
              <a:gd name="connsiteY16" fmla="*/ 19050 h 3117850"/>
              <a:gd name="connsiteX17" fmla="*/ 755650 w 3397250"/>
              <a:gd name="connsiteY17" fmla="*/ 0 h 3117850"/>
              <a:gd name="connsiteX18" fmla="*/ 831850 w 3397250"/>
              <a:gd name="connsiteY18" fmla="*/ 12700 h 3117850"/>
              <a:gd name="connsiteX19" fmla="*/ 908050 w 3397250"/>
              <a:gd name="connsiteY19" fmla="*/ 31750 h 3117850"/>
              <a:gd name="connsiteX20" fmla="*/ 1009650 w 3397250"/>
              <a:gd name="connsiteY20" fmla="*/ 82550 h 3117850"/>
              <a:gd name="connsiteX21" fmla="*/ 1149350 w 3397250"/>
              <a:gd name="connsiteY21" fmla="*/ 196850 h 3117850"/>
              <a:gd name="connsiteX22" fmla="*/ 1282700 w 3397250"/>
              <a:gd name="connsiteY22" fmla="*/ 323850 h 3117850"/>
              <a:gd name="connsiteX23" fmla="*/ 1435100 w 3397250"/>
              <a:gd name="connsiteY23" fmla="*/ 501650 h 3117850"/>
              <a:gd name="connsiteX24" fmla="*/ 1612900 w 3397250"/>
              <a:gd name="connsiteY24" fmla="*/ 692150 h 3117850"/>
              <a:gd name="connsiteX25" fmla="*/ 1790700 w 3397250"/>
              <a:gd name="connsiteY25" fmla="*/ 863600 h 3117850"/>
              <a:gd name="connsiteX26" fmla="*/ 1943100 w 3397250"/>
              <a:gd name="connsiteY26" fmla="*/ 933450 h 3117850"/>
              <a:gd name="connsiteX27" fmla="*/ 2063750 w 3397250"/>
              <a:gd name="connsiteY27" fmla="*/ 965200 h 3117850"/>
              <a:gd name="connsiteX28" fmla="*/ 2330450 w 3397250"/>
              <a:gd name="connsiteY28" fmla="*/ 977900 h 3117850"/>
              <a:gd name="connsiteX29" fmla="*/ 2571750 w 3397250"/>
              <a:gd name="connsiteY29" fmla="*/ 1009650 h 3117850"/>
              <a:gd name="connsiteX30" fmla="*/ 2806700 w 3397250"/>
              <a:gd name="connsiteY30" fmla="*/ 1041400 h 3117850"/>
              <a:gd name="connsiteX31" fmla="*/ 3073400 w 3397250"/>
              <a:gd name="connsiteY31" fmla="*/ 1130300 h 3117850"/>
              <a:gd name="connsiteX32" fmla="*/ 3206750 w 3397250"/>
              <a:gd name="connsiteY32" fmla="*/ 1206500 h 3117850"/>
              <a:gd name="connsiteX33" fmla="*/ 3397250 w 3397250"/>
              <a:gd name="connsiteY33" fmla="*/ 1346200 h 3117850"/>
              <a:gd name="connsiteX0" fmla="*/ 3206750 w 3206750"/>
              <a:gd name="connsiteY0" fmla="*/ 1206500 h 3117850"/>
              <a:gd name="connsiteX1" fmla="*/ 3143250 w 3206750"/>
              <a:gd name="connsiteY1" fmla="*/ 1168400 h 3117850"/>
              <a:gd name="connsiteX2" fmla="*/ 1136650 w 3206750"/>
              <a:gd name="connsiteY2" fmla="*/ 3117850 h 3117850"/>
              <a:gd name="connsiteX3" fmla="*/ 914400 w 3206750"/>
              <a:gd name="connsiteY3" fmla="*/ 2819400 h 3117850"/>
              <a:gd name="connsiteX4" fmla="*/ 692150 w 3206750"/>
              <a:gd name="connsiteY4" fmla="*/ 2546350 h 3117850"/>
              <a:gd name="connsiteX5" fmla="*/ 355600 w 3206750"/>
              <a:gd name="connsiteY5" fmla="*/ 2006600 h 3117850"/>
              <a:gd name="connsiteX6" fmla="*/ 152400 w 3206750"/>
              <a:gd name="connsiteY6" fmla="*/ 1600200 h 3117850"/>
              <a:gd name="connsiteX7" fmla="*/ 31750 w 3206750"/>
              <a:gd name="connsiteY7" fmla="*/ 1238250 h 3117850"/>
              <a:gd name="connsiteX8" fmla="*/ 0 w 3206750"/>
              <a:gd name="connsiteY8" fmla="*/ 1028700 h 3117850"/>
              <a:gd name="connsiteX9" fmla="*/ 6350 w 3206750"/>
              <a:gd name="connsiteY9" fmla="*/ 812800 h 3117850"/>
              <a:gd name="connsiteX10" fmla="*/ 44450 w 3206750"/>
              <a:gd name="connsiteY10" fmla="*/ 628650 h 3117850"/>
              <a:gd name="connsiteX11" fmla="*/ 95250 w 3206750"/>
              <a:gd name="connsiteY11" fmla="*/ 469900 h 3117850"/>
              <a:gd name="connsiteX12" fmla="*/ 190500 w 3206750"/>
              <a:gd name="connsiteY12" fmla="*/ 317500 h 3117850"/>
              <a:gd name="connsiteX13" fmla="*/ 292100 w 3206750"/>
              <a:gd name="connsiteY13" fmla="*/ 228600 h 3117850"/>
              <a:gd name="connsiteX14" fmla="*/ 457200 w 3206750"/>
              <a:gd name="connsiteY14" fmla="*/ 107950 h 3117850"/>
              <a:gd name="connsiteX15" fmla="*/ 584200 w 3206750"/>
              <a:gd name="connsiteY15" fmla="*/ 44450 h 3117850"/>
              <a:gd name="connsiteX16" fmla="*/ 666750 w 3206750"/>
              <a:gd name="connsiteY16" fmla="*/ 19050 h 3117850"/>
              <a:gd name="connsiteX17" fmla="*/ 755650 w 3206750"/>
              <a:gd name="connsiteY17" fmla="*/ 0 h 3117850"/>
              <a:gd name="connsiteX18" fmla="*/ 831850 w 3206750"/>
              <a:gd name="connsiteY18" fmla="*/ 12700 h 3117850"/>
              <a:gd name="connsiteX19" fmla="*/ 908050 w 3206750"/>
              <a:gd name="connsiteY19" fmla="*/ 31750 h 3117850"/>
              <a:gd name="connsiteX20" fmla="*/ 1009650 w 3206750"/>
              <a:gd name="connsiteY20" fmla="*/ 82550 h 3117850"/>
              <a:gd name="connsiteX21" fmla="*/ 1149350 w 3206750"/>
              <a:gd name="connsiteY21" fmla="*/ 196850 h 3117850"/>
              <a:gd name="connsiteX22" fmla="*/ 1282700 w 3206750"/>
              <a:gd name="connsiteY22" fmla="*/ 323850 h 3117850"/>
              <a:gd name="connsiteX23" fmla="*/ 1435100 w 3206750"/>
              <a:gd name="connsiteY23" fmla="*/ 501650 h 3117850"/>
              <a:gd name="connsiteX24" fmla="*/ 1612900 w 3206750"/>
              <a:gd name="connsiteY24" fmla="*/ 692150 h 3117850"/>
              <a:gd name="connsiteX25" fmla="*/ 1790700 w 3206750"/>
              <a:gd name="connsiteY25" fmla="*/ 863600 h 3117850"/>
              <a:gd name="connsiteX26" fmla="*/ 1943100 w 3206750"/>
              <a:gd name="connsiteY26" fmla="*/ 933450 h 3117850"/>
              <a:gd name="connsiteX27" fmla="*/ 2063750 w 3206750"/>
              <a:gd name="connsiteY27" fmla="*/ 965200 h 3117850"/>
              <a:gd name="connsiteX28" fmla="*/ 2330450 w 3206750"/>
              <a:gd name="connsiteY28" fmla="*/ 977900 h 3117850"/>
              <a:gd name="connsiteX29" fmla="*/ 2571750 w 3206750"/>
              <a:gd name="connsiteY29" fmla="*/ 1009650 h 3117850"/>
              <a:gd name="connsiteX30" fmla="*/ 2806700 w 3206750"/>
              <a:gd name="connsiteY30" fmla="*/ 1041400 h 3117850"/>
              <a:gd name="connsiteX31" fmla="*/ 3073400 w 3206750"/>
              <a:gd name="connsiteY31" fmla="*/ 1130300 h 3117850"/>
              <a:gd name="connsiteX32" fmla="*/ 3206750 w 3206750"/>
              <a:gd name="connsiteY32" fmla="*/ 1206500 h 3117850"/>
              <a:gd name="connsiteX0" fmla="*/ 3073400 w 3143250"/>
              <a:gd name="connsiteY0" fmla="*/ 1130300 h 3117850"/>
              <a:gd name="connsiteX1" fmla="*/ 3143250 w 3143250"/>
              <a:gd name="connsiteY1" fmla="*/ 1168400 h 3117850"/>
              <a:gd name="connsiteX2" fmla="*/ 1136650 w 3143250"/>
              <a:gd name="connsiteY2" fmla="*/ 3117850 h 3117850"/>
              <a:gd name="connsiteX3" fmla="*/ 914400 w 3143250"/>
              <a:gd name="connsiteY3" fmla="*/ 2819400 h 3117850"/>
              <a:gd name="connsiteX4" fmla="*/ 692150 w 3143250"/>
              <a:gd name="connsiteY4" fmla="*/ 2546350 h 3117850"/>
              <a:gd name="connsiteX5" fmla="*/ 355600 w 3143250"/>
              <a:gd name="connsiteY5" fmla="*/ 2006600 h 3117850"/>
              <a:gd name="connsiteX6" fmla="*/ 152400 w 3143250"/>
              <a:gd name="connsiteY6" fmla="*/ 1600200 h 3117850"/>
              <a:gd name="connsiteX7" fmla="*/ 31750 w 3143250"/>
              <a:gd name="connsiteY7" fmla="*/ 1238250 h 3117850"/>
              <a:gd name="connsiteX8" fmla="*/ 0 w 3143250"/>
              <a:gd name="connsiteY8" fmla="*/ 1028700 h 3117850"/>
              <a:gd name="connsiteX9" fmla="*/ 6350 w 3143250"/>
              <a:gd name="connsiteY9" fmla="*/ 812800 h 3117850"/>
              <a:gd name="connsiteX10" fmla="*/ 44450 w 3143250"/>
              <a:gd name="connsiteY10" fmla="*/ 628650 h 3117850"/>
              <a:gd name="connsiteX11" fmla="*/ 95250 w 3143250"/>
              <a:gd name="connsiteY11" fmla="*/ 469900 h 3117850"/>
              <a:gd name="connsiteX12" fmla="*/ 190500 w 3143250"/>
              <a:gd name="connsiteY12" fmla="*/ 317500 h 3117850"/>
              <a:gd name="connsiteX13" fmla="*/ 292100 w 3143250"/>
              <a:gd name="connsiteY13" fmla="*/ 228600 h 3117850"/>
              <a:gd name="connsiteX14" fmla="*/ 457200 w 3143250"/>
              <a:gd name="connsiteY14" fmla="*/ 107950 h 3117850"/>
              <a:gd name="connsiteX15" fmla="*/ 584200 w 3143250"/>
              <a:gd name="connsiteY15" fmla="*/ 44450 h 3117850"/>
              <a:gd name="connsiteX16" fmla="*/ 666750 w 3143250"/>
              <a:gd name="connsiteY16" fmla="*/ 19050 h 3117850"/>
              <a:gd name="connsiteX17" fmla="*/ 755650 w 3143250"/>
              <a:gd name="connsiteY17" fmla="*/ 0 h 3117850"/>
              <a:gd name="connsiteX18" fmla="*/ 831850 w 3143250"/>
              <a:gd name="connsiteY18" fmla="*/ 12700 h 3117850"/>
              <a:gd name="connsiteX19" fmla="*/ 908050 w 3143250"/>
              <a:gd name="connsiteY19" fmla="*/ 31750 h 3117850"/>
              <a:gd name="connsiteX20" fmla="*/ 1009650 w 3143250"/>
              <a:gd name="connsiteY20" fmla="*/ 82550 h 3117850"/>
              <a:gd name="connsiteX21" fmla="*/ 1149350 w 3143250"/>
              <a:gd name="connsiteY21" fmla="*/ 196850 h 3117850"/>
              <a:gd name="connsiteX22" fmla="*/ 1282700 w 3143250"/>
              <a:gd name="connsiteY22" fmla="*/ 323850 h 3117850"/>
              <a:gd name="connsiteX23" fmla="*/ 1435100 w 3143250"/>
              <a:gd name="connsiteY23" fmla="*/ 501650 h 3117850"/>
              <a:gd name="connsiteX24" fmla="*/ 1612900 w 3143250"/>
              <a:gd name="connsiteY24" fmla="*/ 692150 h 3117850"/>
              <a:gd name="connsiteX25" fmla="*/ 1790700 w 3143250"/>
              <a:gd name="connsiteY25" fmla="*/ 863600 h 3117850"/>
              <a:gd name="connsiteX26" fmla="*/ 1943100 w 3143250"/>
              <a:gd name="connsiteY26" fmla="*/ 933450 h 3117850"/>
              <a:gd name="connsiteX27" fmla="*/ 2063750 w 3143250"/>
              <a:gd name="connsiteY27" fmla="*/ 965200 h 3117850"/>
              <a:gd name="connsiteX28" fmla="*/ 2330450 w 3143250"/>
              <a:gd name="connsiteY28" fmla="*/ 977900 h 3117850"/>
              <a:gd name="connsiteX29" fmla="*/ 2571750 w 3143250"/>
              <a:gd name="connsiteY29" fmla="*/ 1009650 h 3117850"/>
              <a:gd name="connsiteX30" fmla="*/ 2806700 w 3143250"/>
              <a:gd name="connsiteY30" fmla="*/ 1041400 h 3117850"/>
              <a:gd name="connsiteX31" fmla="*/ 3073400 w 3143250"/>
              <a:gd name="connsiteY31" fmla="*/ 1130300 h 3117850"/>
              <a:gd name="connsiteX0" fmla="*/ 3073400 w 3143250"/>
              <a:gd name="connsiteY0" fmla="*/ 1130300 h 3117850"/>
              <a:gd name="connsiteX1" fmla="*/ 3143250 w 3143250"/>
              <a:gd name="connsiteY1" fmla="*/ 1168400 h 3117850"/>
              <a:gd name="connsiteX2" fmla="*/ 1136650 w 3143250"/>
              <a:gd name="connsiteY2" fmla="*/ 3117850 h 3117850"/>
              <a:gd name="connsiteX3" fmla="*/ 819150 w 3143250"/>
              <a:gd name="connsiteY3" fmla="*/ 2743200 h 3117850"/>
              <a:gd name="connsiteX4" fmla="*/ 692150 w 3143250"/>
              <a:gd name="connsiteY4" fmla="*/ 2546350 h 3117850"/>
              <a:gd name="connsiteX5" fmla="*/ 355600 w 3143250"/>
              <a:gd name="connsiteY5" fmla="*/ 2006600 h 3117850"/>
              <a:gd name="connsiteX6" fmla="*/ 152400 w 3143250"/>
              <a:gd name="connsiteY6" fmla="*/ 1600200 h 3117850"/>
              <a:gd name="connsiteX7" fmla="*/ 31750 w 3143250"/>
              <a:gd name="connsiteY7" fmla="*/ 1238250 h 3117850"/>
              <a:gd name="connsiteX8" fmla="*/ 0 w 3143250"/>
              <a:gd name="connsiteY8" fmla="*/ 1028700 h 3117850"/>
              <a:gd name="connsiteX9" fmla="*/ 6350 w 3143250"/>
              <a:gd name="connsiteY9" fmla="*/ 812800 h 3117850"/>
              <a:gd name="connsiteX10" fmla="*/ 44450 w 3143250"/>
              <a:gd name="connsiteY10" fmla="*/ 628650 h 3117850"/>
              <a:gd name="connsiteX11" fmla="*/ 95250 w 3143250"/>
              <a:gd name="connsiteY11" fmla="*/ 469900 h 3117850"/>
              <a:gd name="connsiteX12" fmla="*/ 190500 w 3143250"/>
              <a:gd name="connsiteY12" fmla="*/ 317500 h 3117850"/>
              <a:gd name="connsiteX13" fmla="*/ 292100 w 3143250"/>
              <a:gd name="connsiteY13" fmla="*/ 228600 h 3117850"/>
              <a:gd name="connsiteX14" fmla="*/ 457200 w 3143250"/>
              <a:gd name="connsiteY14" fmla="*/ 107950 h 3117850"/>
              <a:gd name="connsiteX15" fmla="*/ 584200 w 3143250"/>
              <a:gd name="connsiteY15" fmla="*/ 44450 h 3117850"/>
              <a:gd name="connsiteX16" fmla="*/ 666750 w 3143250"/>
              <a:gd name="connsiteY16" fmla="*/ 19050 h 3117850"/>
              <a:gd name="connsiteX17" fmla="*/ 755650 w 3143250"/>
              <a:gd name="connsiteY17" fmla="*/ 0 h 3117850"/>
              <a:gd name="connsiteX18" fmla="*/ 831850 w 3143250"/>
              <a:gd name="connsiteY18" fmla="*/ 12700 h 3117850"/>
              <a:gd name="connsiteX19" fmla="*/ 908050 w 3143250"/>
              <a:gd name="connsiteY19" fmla="*/ 31750 h 3117850"/>
              <a:gd name="connsiteX20" fmla="*/ 1009650 w 3143250"/>
              <a:gd name="connsiteY20" fmla="*/ 82550 h 3117850"/>
              <a:gd name="connsiteX21" fmla="*/ 1149350 w 3143250"/>
              <a:gd name="connsiteY21" fmla="*/ 196850 h 3117850"/>
              <a:gd name="connsiteX22" fmla="*/ 1282700 w 3143250"/>
              <a:gd name="connsiteY22" fmla="*/ 323850 h 3117850"/>
              <a:gd name="connsiteX23" fmla="*/ 1435100 w 3143250"/>
              <a:gd name="connsiteY23" fmla="*/ 501650 h 3117850"/>
              <a:gd name="connsiteX24" fmla="*/ 1612900 w 3143250"/>
              <a:gd name="connsiteY24" fmla="*/ 692150 h 3117850"/>
              <a:gd name="connsiteX25" fmla="*/ 1790700 w 3143250"/>
              <a:gd name="connsiteY25" fmla="*/ 863600 h 3117850"/>
              <a:gd name="connsiteX26" fmla="*/ 1943100 w 3143250"/>
              <a:gd name="connsiteY26" fmla="*/ 933450 h 3117850"/>
              <a:gd name="connsiteX27" fmla="*/ 2063750 w 3143250"/>
              <a:gd name="connsiteY27" fmla="*/ 965200 h 3117850"/>
              <a:gd name="connsiteX28" fmla="*/ 2330450 w 3143250"/>
              <a:gd name="connsiteY28" fmla="*/ 977900 h 3117850"/>
              <a:gd name="connsiteX29" fmla="*/ 2571750 w 3143250"/>
              <a:gd name="connsiteY29" fmla="*/ 1009650 h 3117850"/>
              <a:gd name="connsiteX30" fmla="*/ 2806700 w 3143250"/>
              <a:gd name="connsiteY30" fmla="*/ 1041400 h 3117850"/>
              <a:gd name="connsiteX31" fmla="*/ 3073400 w 3143250"/>
              <a:gd name="connsiteY31" fmla="*/ 1130300 h 3117850"/>
              <a:gd name="connsiteX0" fmla="*/ 3073400 w 3143250"/>
              <a:gd name="connsiteY0" fmla="*/ 1130300 h 3117850"/>
              <a:gd name="connsiteX1" fmla="*/ 3143250 w 3143250"/>
              <a:gd name="connsiteY1" fmla="*/ 1168400 h 3117850"/>
              <a:gd name="connsiteX2" fmla="*/ 1136650 w 3143250"/>
              <a:gd name="connsiteY2" fmla="*/ 3117850 h 3117850"/>
              <a:gd name="connsiteX3" fmla="*/ 819150 w 3143250"/>
              <a:gd name="connsiteY3" fmla="*/ 2743200 h 3117850"/>
              <a:gd name="connsiteX4" fmla="*/ 565150 w 3143250"/>
              <a:gd name="connsiteY4" fmla="*/ 2368550 h 3117850"/>
              <a:gd name="connsiteX5" fmla="*/ 355600 w 3143250"/>
              <a:gd name="connsiteY5" fmla="*/ 2006600 h 3117850"/>
              <a:gd name="connsiteX6" fmla="*/ 152400 w 3143250"/>
              <a:gd name="connsiteY6" fmla="*/ 1600200 h 3117850"/>
              <a:gd name="connsiteX7" fmla="*/ 31750 w 3143250"/>
              <a:gd name="connsiteY7" fmla="*/ 1238250 h 3117850"/>
              <a:gd name="connsiteX8" fmla="*/ 0 w 3143250"/>
              <a:gd name="connsiteY8" fmla="*/ 1028700 h 3117850"/>
              <a:gd name="connsiteX9" fmla="*/ 6350 w 3143250"/>
              <a:gd name="connsiteY9" fmla="*/ 812800 h 3117850"/>
              <a:gd name="connsiteX10" fmla="*/ 44450 w 3143250"/>
              <a:gd name="connsiteY10" fmla="*/ 628650 h 3117850"/>
              <a:gd name="connsiteX11" fmla="*/ 95250 w 3143250"/>
              <a:gd name="connsiteY11" fmla="*/ 469900 h 3117850"/>
              <a:gd name="connsiteX12" fmla="*/ 190500 w 3143250"/>
              <a:gd name="connsiteY12" fmla="*/ 317500 h 3117850"/>
              <a:gd name="connsiteX13" fmla="*/ 292100 w 3143250"/>
              <a:gd name="connsiteY13" fmla="*/ 228600 h 3117850"/>
              <a:gd name="connsiteX14" fmla="*/ 457200 w 3143250"/>
              <a:gd name="connsiteY14" fmla="*/ 107950 h 3117850"/>
              <a:gd name="connsiteX15" fmla="*/ 584200 w 3143250"/>
              <a:gd name="connsiteY15" fmla="*/ 44450 h 3117850"/>
              <a:gd name="connsiteX16" fmla="*/ 666750 w 3143250"/>
              <a:gd name="connsiteY16" fmla="*/ 19050 h 3117850"/>
              <a:gd name="connsiteX17" fmla="*/ 755650 w 3143250"/>
              <a:gd name="connsiteY17" fmla="*/ 0 h 3117850"/>
              <a:gd name="connsiteX18" fmla="*/ 831850 w 3143250"/>
              <a:gd name="connsiteY18" fmla="*/ 12700 h 3117850"/>
              <a:gd name="connsiteX19" fmla="*/ 908050 w 3143250"/>
              <a:gd name="connsiteY19" fmla="*/ 31750 h 3117850"/>
              <a:gd name="connsiteX20" fmla="*/ 1009650 w 3143250"/>
              <a:gd name="connsiteY20" fmla="*/ 82550 h 3117850"/>
              <a:gd name="connsiteX21" fmla="*/ 1149350 w 3143250"/>
              <a:gd name="connsiteY21" fmla="*/ 196850 h 3117850"/>
              <a:gd name="connsiteX22" fmla="*/ 1282700 w 3143250"/>
              <a:gd name="connsiteY22" fmla="*/ 323850 h 3117850"/>
              <a:gd name="connsiteX23" fmla="*/ 1435100 w 3143250"/>
              <a:gd name="connsiteY23" fmla="*/ 501650 h 3117850"/>
              <a:gd name="connsiteX24" fmla="*/ 1612900 w 3143250"/>
              <a:gd name="connsiteY24" fmla="*/ 692150 h 3117850"/>
              <a:gd name="connsiteX25" fmla="*/ 1790700 w 3143250"/>
              <a:gd name="connsiteY25" fmla="*/ 863600 h 3117850"/>
              <a:gd name="connsiteX26" fmla="*/ 1943100 w 3143250"/>
              <a:gd name="connsiteY26" fmla="*/ 933450 h 3117850"/>
              <a:gd name="connsiteX27" fmla="*/ 2063750 w 3143250"/>
              <a:gd name="connsiteY27" fmla="*/ 965200 h 3117850"/>
              <a:gd name="connsiteX28" fmla="*/ 2330450 w 3143250"/>
              <a:gd name="connsiteY28" fmla="*/ 977900 h 3117850"/>
              <a:gd name="connsiteX29" fmla="*/ 2571750 w 3143250"/>
              <a:gd name="connsiteY29" fmla="*/ 1009650 h 3117850"/>
              <a:gd name="connsiteX30" fmla="*/ 2806700 w 3143250"/>
              <a:gd name="connsiteY30" fmla="*/ 1041400 h 3117850"/>
              <a:gd name="connsiteX31" fmla="*/ 3073400 w 3143250"/>
              <a:gd name="connsiteY31" fmla="*/ 1130300 h 3117850"/>
              <a:gd name="connsiteX0" fmla="*/ 3073400 w 3155950"/>
              <a:gd name="connsiteY0" fmla="*/ 1130300 h 3117850"/>
              <a:gd name="connsiteX1" fmla="*/ 3155950 w 3155950"/>
              <a:gd name="connsiteY1" fmla="*/ 1174750 h 3117850"/>
              <a:gd name="connsiteX2" fmla="*/ 1136650 w 3155950"/>
              <a:gd name="connsiteY2" fmla="*/ 3117850 h 3117850"/>
              <a:gd name="connsiteX3" fmla="*/ 819150 w 3155950"/>
              <a:gd name="connsiteY3" fmla="*/ 2743200 h 3117850"/>
              <a:gd name="connsiteX4" fmla="*/ 565150 w 3155950"/>
              <a:gd name="connsiteY4" fmla="*/ 2368550 h 3117850"/>
              <a:gd name="connsiteX5" fmla="*/ 355600 w 3155950"/>
              <a:gd name="connsiteY5" fmla="*/ 2006600 h 3117850"/>
              <a:gd name="connsiteX6" fmla="*/ 152400 w 3155950"/>
              <a:gd name="connsiteY6" fmla="*/ 1600200 h 3117850"/>
              <a:gd name="connsiteX7" fmla="*/ 31750 w 3155950"/>
              <a:gd name="connsiteY7" fmla="*/ 1238250 h 3117850"/>
              <a:gd name="connsiteX8" fmla="*/ 0 w 3155950"/>
              <a:gd name="connsiteY8" fmla="*/ 1028700 h 3117850"/>
              <a:gd name="connsiteX9" fmla="*/ 6350 w 3155950"/>
              <a:gd name="connsiteY9" fmla="*/ 812800 h 3117850"/>
              <a:gd name="connsiteX10" fmla="*/ 44450 w 3155950"/>
              <a:gd name="connsiteY10" fmla="*/ 628650 h 3117850"/>
              <a:gd name="connsiteX11" fmla="*/ 95250 w 3155950"/>
              <a:gd name="connsiteY11" fmla="*/ 469900 h 3117850"/>
              <a:gd name="connsiteX12" fmla="*/ 190500 w 3155950"/>
              <a:gd name="connsiteY12" fmla="*/ 317500 h 3117850"/>
              <a:gd name="connsiteX13" fmla="*/ 292100 w 3155950"/>
              <a:gd name="connsiteY13" fmla="*/ 228600 h 3117850"/>
              <a:gd name="connsiteX14" fmla="*/ 457200 w 3155950"/>
              <a:gd name="connsiteY14" fmla="*/ 107950 h 3117850"/>
              <a:gd name="connsiteX15" fmla="*/ 584200 w 3155950"/>
              <a:gd name="connsiteY15" fmla="*/ 44450 h 3117850"/>
              <a:gd name="connsiteX16" fmla="*/ 666750 w 3155950"/>
              <a:gd name="connsiteY16" fmla="*/ 19050 h 3117850"/>
              <a:gd name="connsiteX17" fmla="*/ 755650 w 3155950"/>
              <a:gd name="connsiteY17" fmla="*/ 0 h 3117850"/>
              <a:gd name="connsiteX18" fmla="*/ 831850 w 3155950"/>
              <a:gd name="connsiteY18" fmla="*/ 12700 h 3117850"/>
              <a:gd name="connsiteX19" fmla="*/ 908050 w 3155950"/>
              <a:gd name="connsiteY19" fmla="*/ 31750 h 3117850"/>
              <a:gd name="connsiteX20" fmla="*/ 1009650 w 3155950"/>
              <a:gd name="connsiteY20" fmla="*/ 82550 h 3117850"/>
              <a:gd name="connsiteX21" fmla="*/ 1149350 w 3155950"/>
              <a:gd name="connsiteY21" fmla="*/ 196850 h 3117850"/>
              <a:gd name="connsiteX22" fmla="*/ 1282700 w 3155950"/>
              <a:gd name="connsiteY22" fmla="*/ 323850 h 3117850"/>
              <a:gd name="connsiteX23" fmla="*/ 1435100 w 3155950"/>
              <a:gd name="connsiteY23" fmla="*/ 501650 h 3117850"/>
              <a:gd name="connsiteX24" fmla="*/ 1612900 w 3155950"/>
              <a:gd name="connsiteY24" fmla="*/ 692150 h 3117850"/>
              <a:gd name="connsiteX25" fmla="*/ 1790700 w 3155950"/>
              <a:gd name="connsiteY25" fmla="*/ 863600 h 3117850"/>
              <a:gd name="connsiteX26" fmla="*/ 1943100 w 3155950"/>
              <a:gd name="connsiteY26" fmla="*/ 933450 h 3117850"/>
              <a:gd name="connsiteX27" fmla="*/ 2063750 w 3155950"/>
              <a:gd name="connsiteY27" fmla="*/ 965200 h 3117850"/>
              <a:gd name="connsiteX28" fmla="*/ 2330450 w 3155950"/>
              <a:gd name="connsiteY28" fmla="*/ 977900 h 3117850"/>
              <a:gd name="connsiteX29" fmla="*/ 2571750 w 3155950"/>
              <a:gd name="connsiteY29" fmla="*/ 1009650 h 3117850"/>
              <a:gd name="connsiteX30" fmla="*/ 2806700 w 3155950"/>
              <a:gd name="connsiteY30" fmla="*/ 1041400 h 3117850"/>
              <a:gd name="connsiteX31" fmla="*/ 3073400 w 3155950"/>
              <a:gd name="connsiteY31" fmla="*/ 1130300 h 3117850"/>
              <a:gd name="connsiteX0" fmla="*/ 3073400 w 3155950"/>
              <a:gd name="connsiteY0" fmla="*/ 1130300 h 3086100"/>
              <a:gd name="connsiteX1" fmla="*/ 3155950 w 3155950"/>
              <a:gd name="connsiteY1" fmla="*/ 1174750 h 3086100"/>
              <a:gd name="connsiteX2" fmla="*/ 1123950 w 3155950"/>
              <a:gd name="connsiteY2" fmla="*/ 3086100 h 3086100"/>
              <a:gd name="connsiteX3" fmla="*/ 819150 w 3155950"/>
              <a:gd name="connsiteY3" fmla="*/ 2743200 h 3086100"/>
              <a:gd name="connsiteX4" fmla="*/ 565150 w 3155950"/>
              <a:gd name="connsiteY4" fmla="*/ 2368550 h 3086100"/>
              <a:gd name="connsiteX5" fmla="*/ 355600 w 3155950"/>
              <a:gd name="connsiteY5" fmla="*/ 2006600 h 3086100"/>
              <a:gd name="connsiteX6" fmla="*/ 152400 w 3155950"/>
              <a:gd name="connsiteY6" fmla="*/ 1600200 h 3086100"/>
              <a:gd name="connsiteX7" fmla="*/ 31750 w 3155950"/>
              <a:gd name="connsiteY7" fmla="*/ 1238250 h 3086100"/>
              <a:gd name="connsiteX8" fmla="*/ 0 w 3155950"/>
              <a:gd name="connsiteY8" fmla="*/ 1028700 h 3086100"/>
              <a:gd name="connsiteX9" fmla="*/ 6350 w 3155950"/>
              <a:gd name="connsiteY9" fmla="*/ 812800 h 3086100"/>
              <a:gd name="connsiteX10" fmla="*/ 44450 w 3155950"/>
              <a:gd name="connsiteY10" fmla="*/ 628650 h 3086100"/>
              <a:gd name="connsiteX11" fmla="*/ 95250 w 3155950"/>
              <a:gd name="connsiteY11" fmla="*/ 469900 h 3086100"/>
              <a:gd name="connsiteX12" fmla="*/ 190500 w 3155950"/>
              <a:gd name="connsiteY12" fmla="*/ 317500 h 3086100"/>
              <a:gd name="connsiteX13" fmla="*/ 292100 w 3155950"/>
              <a:gd name="connsiteY13" fmla="*/ 228600 h 3086100"/>
              <a:gd name="connsiteX14" fmla="*/ 457200 w 3155950"/>
              <a:gd name="connsiteY14" fmla="*/ 107950 h 3086100"/>
              <a:gd name="connsiteX15" fmla="*/ 584200 w 3155950"/>
              <a:gd name="connsiteY15" fmla="*/ 44450 h 3086100"/>
              <a:gd name="connsiteX16" fmla="*/ 666750 w 3155950"/>
              <a:gd name="connsiteY16" fmla="*/ 19050 h 3086100"/>
              <a:gd name="connsiteX17" fmla="*/ 755650 w 3155950"/>
              <a:gd name="connsiteY17" fmla="*/ 0 h 3086100"/>
              <a:gd name="connsiteX18" fmla="*/ 831850 w 3155950"/>
              <a:gd name="connsiteY18" fmla="*/ 12700 h 3086100"/>
              <a:gd name="connsiteX19" fmla="*/ 908050 w 3155950"/>
              <a:gd name="connsiteY19" fmla="*/ 31750 h 3086100"/>
              <a:gd name="connsiteX20" fmla="*/ 1009650 w 3155950"/>
              <a:gd name="connsiteY20" fmla="*/ 82550 h 3086100"/>
              <a:gd name="connsiteX21" fmla="*/ 1149350 w 3155950"/>
              <a:gd name="connsiteY21" fmla="*/ 196850 h 3086100"/>
              <a:gd name="connsiteX22" fmla="*/ 1282700 w 3155950"/>
              <a:gd name="connsiteY22" fmla="*/ 323850 h 3086100"/>
              <a:gd name="connsiteX23" fmla="*/ 1435100 w 3155950"/>
              <a:gd name="connsiteY23" fmla="*/ 501650 h 3086100"/>
              <a:gd name="connsiteX24" fmla="*/ 1612900 w 3155950"/>
              <a:gd name="connsiteY24" fmla="*/ 692150 h 3086100"/>
              <a:gd name="connsiteX25" fmla="*/ 1790700 w 3155950"/>
              <a:gd name="connsiteY25" fmla="*/ 863600 h 3086100"/>
              <a:gd name="connsiteX26" fmla="*/ 1943100 w 3155950"/>
              <a:gd name="connsiteY26" fmla="*/ 933450 h 3086100"/>
              <a:gd name="connsiteX27" fmla="*/ 2063750 w 3155950"/>
              <a:gd name="connsiteY27" fmla="*/ 965200 h 3086100"/>
              <a:gd name="connsiteX28" fmla="*/ 2330450 w 3155950"/>
              <a:gd name="connsiteY28" fmla="*/ 977900 h 3086100"/>
              <a:gd name="connsiteX29" fmla="*/ 2571750 w 3155950"/>
              <a:gd name="connsiteY29" fmla="*/ 1009650 h 3086100"/>
              <a:gd name="connsiteX30" fmla="*/ 2806700 w 3155950"/>
              <a:gd name="connsiteY30" fmla="*/ 1041400 h 3086100"/>
              <a:gd name="connsiteX31" fmla="*/ 3073400 w 3155950"/>
              <a:gd name="connsiteY31" fmla="*/ 1130300 h 3086100"/>
              <a:gd name="connsiteX0" fmla="*/ 3073400 w 3155950"/>
              <a:gd name="connsiteY0" fmla="*/ 1130300 h 3098800"/>
              <a:gd name="connsiteX1" fmla="*/ 3155950 w 3155950"/>
              <a:gd name="connsiteY1" fmla="*/ 1174750 h 3098800"/>
              <a:gd name="connsiteX2" fmla="*/ 1123950 w 3155950"/>
              <a:gd name="connsiteY2" fmla="*/ 3098800 h 3098800"/>
              <a:gd name="connsiteX3" fmla="*/ 819150 w 3155950"/>
              <a:gd name="connsiteY3" fmla="*/ 2743200 h 3098800"/>
              <a:gd name="connsiteX4" fmla="*/ 565150 w 3155950"/>
              <a:gd name="connsiteY4" fmla="*/ 2368550 h 3098800"/>
              <a:gd name="connsiteX5" fmla="*/ 355600 w 3155950"/>
              <a:gd name="connsiteY5" fmla="*/ 2006600 h 3098800"/>
              <a:gd name="connsiteX6" fmla="*/ 152400 w 3155950"/>
              <a:gd name="connsiteY6" fmla="*/ 1600200 h 3098800"/>
              <a:gd name="connsiteX7" fmla="*/ 31750 w 3155950"/>
              <a:gd name="connsiteY7" fmla="*/ 1238250 h 3098800"/>
              <a:gd name="connsiteX8" fmla="*/ 0 w 3155950"/>
              <a:gd name="connsiteY8" fmla="*/ 1028700 h 3098800"/>
              <a:gd name="connsiteX9" fmla="*/ 6350 w 3155950"/>
              <a:gd name="connsiteY9" fmla="*/ 812800 h 3098800"/>
              <a:gd name="connsiteX10" fmla="*/ 44450 w 3155950"/>
              <a:gd name="connsiteY10" fmla="*/ 628650 h 3098800"/>
              <a:gd name="connsiteX11" fmla="*/ 95250 w 3155950"/>
              <a:gd name="connsiteY11" fmla="*/ 469900 h 3098800"/>
              <a:gd name="connsiteX12" fmla="*/ 190500 w 3155950"/>
              <a:gd name="connsiteY12" fmla="*/ 317500 h 3098800"/>
              <a:gd name="connsiteX13" fmla="*/ 292100 w 3155950"/>
              <a:gd name="connsiteY13" fmla="*/ 228600 h 3098800"/>
              <a:gd name="connsiteX14" fmla="*/ 457200 w 3155950"/>
              <a:gd name="connsiteY14" fmla="*/ 107950 h 3098800"/>
              <a:gd name="connsiteX15" fmla="*/ 584200 w 3155950"/>
              <a:gd name="connsiteY15" fmla="*/ 44450 h 3098800"/>
              <a:gd name="connsiteX16" fmla="*/ 666750 w 3155950"/>
              <a:gd name="connsiteY16" fmla="*/ 19050 h 3098800"/>
              <a:gd name="connsiteX17" fmla="*/ 755650 w 3155950"/>
              <a:gd name="connsiteY17" fmla="*/ 0 h 3098800"/>
              <a:gd name="connsiteX18" fmla="*/ 831850 w 3155950"/>
              <a:gd name="connsiteY18" fmla="*/ 12700 h 3098800"/>
              <a:gd name="connsiteX19" fmla="*/ 908050 w 3155950"/>
              <a:gd name="connsiteY19" fmla="*/ 31750 h 3098800"/>
              <a:gd name="connsiteX20" fmla="*/ 1009650 w 3155950"/>
              <a:gd name="connsiteY20" fmla="*/ 82550 h 3098800"/>
              <a:gd name="connsiteX21" fmla="*/ 1149350 w 3155950"/>
              <a:gd name="connsiteY21" fmla="*/ 196850 h 3098800"/>
              <a:gd name="connsiteX22" fmla="*/ 1282700 w 3155950"/>
              <a:gd name="connsiteY22" fmla="*/ 323850 h 3098800"/>
              <a:gd name="connsiteX23" fmla="*/ 1435100 w 3155950"/>
              <a:gd name="connsiteY23" fmla="*/ 501650 h 3098800"/>
              <a:gd name="connsiteX24" fmla="*/ 1612900 w 3155950"/>
              <a:gd name="connsiteY24" fmla="*/ 692150 h 3098800"/>
              <a:gd name="connsiteX25" fmla="*/ 1790700 w 3155950"/>
              <a:gd name="connsiteY25" fmla="*/ 863600 h 3098800"/>
              <a:gd name="connsiteX26" fmla="*/ 1943100 w 3155950"/>
              <a:gd name="connsiteY26" fmla="*/ 933450 h 3098800"/>
              <a:gd name="connsiteX27" fmla="*/ 2063750 w 3155950"/>
              <a:gd name="connsiteY27" fmla="*/ 965200 h 3098800"/>
              <a:gd name="connsiteX28" fmla="*/ 2330450 w 3155950"/>
              <a:gd name="connsiteY28" fmla="*/ 977900 h 3098800"/>
              <a:gd name="connsiteX29" fmla="*/ 2571750 w 3155950"/>
              <a:gd name="connsiteY29" fmla="*/ 1009650 h 3098800"/>
              <a:gd name="connsiteX30" fmla="*/ 2806700 w 3155950"/>
              <a:gd name="connsiteY30" fmla="*/ 1041400 h 3098800"/>
              <a:gd name="connsiteX31" fmla="*/ 3073400 w 3155950"/>
              <a:gd name="connsiteY31" fmla="*/ 1130300 h 3098800"/>
              <a:gd name="connsiteX0" fmla="*/ 3073400 w 3155950"/>
              <a:gd name="connsiteY0" fmla="*/ 1130300 h 3098800"/>
              <a:gd name="connsiteX1" fmla="*/ 3155950 w 3155950"/>
              <a:gd name="connsiteY1" fmla="*/ 1174750 h 3098800"/>
              <a:gd name="connsiteX2" fmla="*/ 1123950 w 3155950"/>
              <a:gd name="connsiteY2" fmla="*/ 3098800 h 3098800"/>
              <a:gd name="connsiteX3" fmla="*/ 749300 w 3155950"/>
              <a:gd name="connsiteY3" fmla="*/ 2660650 h 3098800"/>
              <a:gd name="connsiteX4" fmla="*/ 565150 w 3155950"/>
              <a:gd name="connsiteY4" fmla="*/ 2368550 h 3098800"/>
              <a:gd name="connsiteX5" fmla="*/ 355600 w 3155950"/>
              <a:gd name="connsiteY5" fmla="*/ 2006600 h 3098800"/>
              <a:gd name="connsiteX6" fmla="*/ 152400 w 3155950"/>
              <a:gd name="connsiteY6" fmla="*/ 1600200 h 3098800"/>
              <a:gd name="connsiteX7" fmla="*/ 31750 w 3155950"/>
              <a:gd name="connsiteY7" fmla="*/ 1238250 h 3098800"/>
              <a:gd name="connsiteX8" fmla="*/ 0 w 3155950"/>
              <a:gd name="connsiteY8" fmla="*/ 1028700 h 3098800"/>
              <a:gd name="connsiteX9" fmla="*/ 6350 w 3155950"/>
              <a:gd name="connsiteY9" fmla="*/ 812800 h 3098800"/>
              <a:gd name="connsiteX10" fmla="*/ 44450 w 3155950"/>
              <a:gd name="connsiteY10" fmla="*/ 628650 h 3098800"/>
              <a:gd name="connsiteX11" fmla="*/ 95250 w 3155950"/>
              <a:gd name="connsiteY11" fmla="*/ 469900 h 3098800"/>
              <a:gd name="connsiteX12" fmla="*/ 190500 w 3155950"/>
              <a:gd name="connsiteY12" fmla="*/ 317500 h 3098800"/>
              <a:gd name="connsiteX13" fmla="*/ 292100 w 3155950"/>
              <a:gd name="connsiteY13" fmla="*/ 228600 h 3098800"/>
              <a:gd name="connsiteX14" fmla="*/ 457200 w 3155950"/>
              <a:gd name="connsiteY14" fmla="*/ 107950 h 3098800"/>
              <a:gd name="connsiteX15" fmla="*/ 584200 w 3155950"/>
              <a:gd name="connsiteY15" fmla="*/ 44450 h 3098800"/>
              <a:gd name="connsiteX16" fmla="*/ 666750 w 3155950"/>
              <a:gd name="connsiteY16" fmla="*/ 19050 h 3098800"/>
              <a:gd name="connsiteX17" fmla="*/ 755650 w 3155950"/>
              <a:gd name="connsiteY17" fmla="*/ 0 h 3098800"/>
              <a:gd name="connsiteX18" fmla="*/ 831850 w 3155950"/>
              <a:gd name="connsiteY18" fmla="*/ 12700 h 3098800"/>
              <a:gd name="connsiteX19" fmla="*/ 908050 w 3155950"/>
              <a:gd name="connsiteY19" fmla="*/ 31750 h 3098800"/>
              <a:gd name="connsiteX20" fmla="*/ 1009650 w 3155950"/>
              <a:gd name="connsiteY20" fmla="*/ 82550 h 3098800"/>
              <a:gd name="connsiteX21" fmla="*/ 1149350 w 3155950"/>
              <a:gd name="connsiteY21" fmla="*/ 196850 h 3098800"/>
              <a:gd name="connsiteX22" fmla="*/ 1282700 w 3155950"/>
              <a:gd name="connsiteY22" fmla="*/ 323850 h 3098800"/>
              <a:gd name="connsiteX23" fmla="*/ 1435100 w 3155950"/>
              <a:gd name="connsiteY23" fmla="*/ 501650 h 3098800"/>
              <a:gd name="connsiteX24" fmla="*/ 1612900 w 3155950"/>
              <a:gd name="connsiteY24" fmla="*/ 692150 h 3098800"/>
              <a:gd name="connsiteX25" fmla="*/ 1790700 w 3155950"/>
              <a:gd name="connsiteY25" fmla="*/ 863600 h 3098800"/>
              <a:gd name="connsiteX26" fmla="*/ 1943100 w 3155950"/>
              <a:gd name="connsiteY26" fmla="*/ 933450 h 3098800"/>
              <a:gd name="connsiteX27" fmla="*/ 2063750 w 3155950"/>
              <a:gd name="connsiteY27" fmla="*/ 965200 h 3098800"/>
              <a:gd name="connsiteX28" fmla="*/ 2330450 w 3155950"/>
              <a:gd name="connsiteY28" fmla="*/ 977900 h 3098800"/>
              <a:gd name="connsiteX29" fmla="*/ 2571750 w 3155950"/>
              <a:gd name="connsiteY29" fmla="*/ 1009650 h 3098800"/>
              <a:gd name="connsiteX30" fmla="*/ 2806700 w 3155950"/>
              <a:gd name="connsiteY30" fmla="*/ 1041400 h 3098800"/>
              <a:gd name="connsiteX31" fmla="*/ 3073400 w 3155950"/>
              <a:gd name="connsiteY31" fmla="*/ 1130300 h 3098800"/>
              <a:gd name="connsiteX0" fmla="*/ 3073400 w 3155950"/>
              <a:gd name="connsiteY0" fmla="*/ 1130300 h 3098800"/>
              <a:gd name="connsiteX1" fmla="*/ 3155950 w 3155950"/>
              <a:gd name="connsiteY1" fmla="*/ 1174750 h 3098800"/>
              <a:gd name="connsiteX2" fmla="*/ 1123950 w 3155950"/>
              <a:gd name="connsiteY2" fmla="*/ 3098800 h 3098800"/>
              <a:gd name="connsiteX3" fmla="*/ 742950 w 3155950"/>
              <a:gd name="connsiteY3" fmla="*/ 2647950 h 3098800"/>
              <a:gd name="connsiteX4" fmla="*/ 565150 w 3155950"/>
              <a:gd name="connsiteY4" fmla="*/ 2368550 h 3098800"/>
              <a:gd name="connsiteX5" fmla="*/ 355600 w 3155950"/>
              <a:gd name="connsiteY5" fmla="*/ 2006600 h 3098800"/>
              <a:gd name="connsiteX6" fmla="*/ 152400 w 3155950"/>
              <a:gd name="connsiteY6" fmla="*/ 1600200 h 3098800"/>
              <a:gd name="connsiteX7" fmla="*/ 31750 w 3155950"/>
              <a:gd name="connsiteY7" fmla="*/ 1238250 h 3098800"/>
              <a:gd name="connsiteX8" fmla="*/ 0 w 3155950"/>
              <a:gd name="connsiteY8" fmla="*/ 1028700 h 3098800"/>
              <a:gd name="connsiteX9" fmla="*/ 6350 w 3155950"/>
              <a:gd name="connsiteY9" fmla="*/ 812800 h 3098800"/>
              <a:gd name="connsiteX10" fmla="*/ 44450 w 3155950"/>
              <a:gd name="connsiteY10" fmla="*/ 628650 h 3098800"/>
              <a:gd name="connsiteX11" fmla="*/ 95250 w 3155950"/>
              <a:gd name="connsiteY11" fmla="*/ 469900 h 3098800"/>
              <a:gd name="connsiteX12" fmla="*/ 190500 w 3155950"/>
              <a:gd name="connsiteY12" fmla="*/ 317500 h 3098800"/>
              <a:gd name="connsiteX13" fmla="*/ 292100 w 3155950"/>
              <a:gd name="connsiteY13" fmla="*/ 228600 h 3098800"/>
              <a:gd name="connsiteX14" fmla="*/ 457200 w 3155950"/>
              <a:gd name="connsiteY14" fmla="*/ 107950 h 3098800"/>
              <a:gd name="connsiteX15" fmla="*/ 584200 w 3155950"/>
              <a:gd name="connsiteY15" fmla="*/ 44450 h 3098800"/>
              <a:gd name="connsiteX16" fmla="*/ 666750 w 3155950"/>
              <a:gd name="connsiteY16" fmla="*/ 19050 h 3098800"/>
              <a:gd name="connsiteX17" fmla="*/ 755650 w 3155950"/>
              <a:gd name="connsiteY17" fmla="*/ 0 h 3098800"/>
              <a:gd name="connsiteX18" fmla="*/ 831850 w 3155950"/>
              <a:gd name="connsiteY18" fmla="*/ 12700 h 3098800"/>
              <a:gd name="connsiteX19" fmla="*/ 908050 w 3155950"/>
              <a:gd name="connsiteY19" fmla="*/ 31750 h 3098800"/>
              <a:gd name="connsiteX20" fmla="*/ 1009650 w 3155950"/>
              <a:gd name="connsiteY20" fmla="*/ 82550 h 3098800"/>
              <a:gd name="connsiteX21" fmla="*/ 1149350 w 3155950"/>
              <a:gd name="connsiteY21" fmla="*/ 196850 h 3098800"/>
              <a:gd name="connsiteX22" fmla="*/ 1282700 w 3155950"/>
              <a:gd name="connsiteY22" fmla="*/ 323850 h 3098800"/>
              <a:gd name="connsiteX23" fmla="*/ 1435100 w 3155950"/>
              <a:gd name="connsiteY23" fmla="*/ 501650 h 3098800"/>
              <a:gd name="connsiteX24" fmla="*/ 1612900 w 3155950"/>
              <a:gd name="connsiteY24" fmla="*/ 692150 h 3098800"/>
              <a:gd name="connsiteX25" fmla="*/ 1790700 w 3155950"/>
              <a:gd name="connsiteY25" fmla="*/ 863600 h 3098800"/>
              <a:gd name="connsiteX26" fmla="*/ 1943100 w 3155950"/>
              <a:gd name="connsiteY26" fmla="*/ 933450 h 3098800"/>
              <a:gd name="connsiteX27" fmla="*/ 2063750 w 3155950"/>
              <a:gd name="connsiteY27" fmla="*/ 965200 h 3098800"/>
              <a:gd name="connsiteX28" fmla="*/ 2330450 w 3155950"/>
              <a:gd name="connsiteY28" fmla="*/ 977900 h 3098800"/>
              <a:gd name="connsiteX29" fmla="*/ 2571750 w 3155950"/>
              <a:gd name="connsiteY29" fmla="*/ 1009650 h 3098800"/>
              <a:gd name="connsiteX30" fmla="*/ 2806700 w 3155950"/>
              <a:gd name="connsiteY30" fmla="*/ 1041400 h 3098800"/>
              <a:gd name="connsiteX31" fmla="*/ 3073400 w 3155950"/>
              <a:gd name="connsiteY31" fmla="*/ 1130300 h 3098800"/>
              <a:gd name="connsiteX0" fmla="*/ 3073400 w 3155950"/>
              <a:gd name="connsiteY0" fmla="*/ 1130300 h 2647950"/>
              <a:gd name="connsiteX1" fmla="*/ 3155950 w 3155950"/>
              <a:gd name="connsiteY1" fmla="*/ 1174750 h 2647950"/>
              <a:gd name="connsiteX2" fmla="*/ 2470150 w 3155950"/>
              <a:gd name="connsiteY2" fmla="*/ 996950 h 2647950"/>
              <a:gd name="connsiteX3" fmla="*/ 742950 w 3155950"/>
              <a:gd name="connsiteY3" fmla="*/ 2647950 h 2647950"/>
              <a:gd name="connsiteX4" fmla="*/ 565150 w 3155950"/>
              <a:gd name="connsiteY4" fmla="*/ 2368550 h 2647950"/>
              <a:gd name="connsiteX5" fmla="*/ 355600 w 3155950"/>
              <a:gd name="connsiteY5" fmla="*/ 2006600 h 2647950"/>
              <a:gd name="connsiteX6" fmla="*/ 152400 w 3155950"/>
              <a:gd name="connsiteY6" fmla="*/ 1600200 h 2647950"/>
              <a:gd name="connsiteX7" fmla="*/ 31750 w 3155950"/>
              <a:gd name="connsiteY7" fmla="*/ 1238250 h 2647950"/>
              <a:gd name="connsiteX8" fmla="*/ 0 w 3155950"/>
              <a:gd name="connsiteY8" fmla="*/ 1028700 h 2647950"/>
              <a:gd name="connsiteX9" fmla="*/ 6350 w 3155950"/>
              <a:gd name="connsiteY9" fmla="*/ 812800 h 2647950"/>
              <a:gd name="connsiteX10" fmla="*/ 44450 w 3155950"/>
              <a:gd name="connsiteY10" fmla="*/ 628650 h 2647950"/>
              <a:gd name="connsiteX11" fmla="*/ 95250 w 3155950"/>
              <a:gd name="connsiteY11" fmla="*/ 469900 h 2647950"/>
              <a:gd name="connsiteX12" fmla="*/ 190500 w 3155950"/>
              <a:gd name="connsiteY12" fmla="*/ 317500 h 2647950"/>
              <a:gd name="connsiteX13" fmla="*/ 292100 w 3155950"/>
              <a:gd name="connsiteY13" fmla="*/ 228600 h 2647950"/>
              <a:gd name="connsiteX14" fmla="*/ 457200 w 3155950"/>
              <a:gd name="connsiteY14" fmla="*/ 107950 h 2647950"/>
              <a:gd name="connsiteX15" fmla="*/ 584200 w 3155950"/>
              <a:gd name="connsiteY15" fmla="*/ 44450 h 2647950"/>
              <a:gd name="connsiteX16" fmla="*/ 666750 w 3155950"/>
              <a:gd name="connsiteY16" fmla="*/ 19050 h 2647950"/>
              <a:gd name="connsiteX17" fmla="*/ 755650 w 3155950"/>
              <a:gd name="connsiteY17" fmla="*/ 0 h 2647950"/>
              <a:gd name="connsiteX18" fmla="*/ 831850 w 3155950"/>
              <a:gd name="connsiteY18" fmla="*/ 12700 h 2647950"/>
              <a:gd name="connsiteX19" fmla="*/ 908050 w 3155950"/>
              <a:gd name="connsiteY19" fmla="*/ 31750 h 2647950"/>
              <a:gd name="connsiteX20" fmla="*/ 1009650 w 3155950"/>
              <a:gd name="connsiteY20" fmla="*/ 82550 h 2647950"/>
              <a:gd name="connsiteX21" fmla="*/ 1149350 w 3155950"/>
              <a:gd name="connsiteY21" fmla="*/ 196850 h 2647950"/>
              <a:gd name="connsiteX22" fmla="*/ 1282700 w 3155950"/>
              <a:gd name="connsiteY22" fmla="*/ 323850 h 2647950"/>
              <a:gd name="connsiteX23" fmla="*/ 1435100 w 3155950"/>
              <a:gd name="connsiteY23" fmla="*/ 501650 h 2647950"/>
              <a:gd name="connsiteX24" fmla="*/ 1612900 w 3155950"/>
              <a:gd name="connsiteY24" fmla="*/ 692150 h 2647950"/>
              <a:gd name="connsiteX25" fmla="*/ 1790700 w 3155950"/>
              <a:gd name="connsiteY25" fmla="*/ 863600 h 2647950"/>
              <a:gd name="connsiteX26" fmla="*/ 1943100 w 3155950"/>
              <a:gd name="connsiteY26" fmla="*/ 933450 h 2647950"/>
              <a:gd name="connsiteX27" fmla="*/ 2063750 w 3155950"/>
              <a:gd name="connsiteY27" fmla="*/ 965200 h 2647950"/>
              <a:gd name="connsiteX28" fmla="*/ 2330450 w 3155950"/>
              <a:gd name="connsiteY28" fmla="*/ 977900 h 2647950"/>
              <a:gd name="connsiteX29" fmla="*/ 2571750 w 3155950"/>
              <a:gd name="connsiteY29" fmla="*/ 1009650 h 2647950"/>
              <a:gd name="connsiteX30" fmla="*/ 2806700 w 3155950"/>
              <a:gd name="connsiteY30" fmla="*/ 1041400 h 2647950"/>
              <a:gd name="connsiteX31" fmla="*/ 3073400 w 3155950"/>
              <a:gd name="connsiteY31" fmla="*/ 1130300 h 2647950"/>
              <a:gd name="connsiteX0" fmla="*/ 3073400 w 3155950"/>
              <a:gd name="connsiteY0" fmla="*/ 1130300 h 2647950"/>
              <a:gd name="connsiteX1" fmla="*/ 3155950 w 3155950"/>
              <a:gd name="connsiteY1" fmla="*/ 1174750 h 2647950"/>
              <a:gd name="connsiteX2" fmla="*/ 2470150 w 3155950"/>
              <a:gd name="connsiteY2" fmla="*/ 996950 h 2647950"/>
              <a:gd name="connsiteX3" fmla="*/ 742950 w 3155950"/>
              <a:gd name="connsiteY3" fmla="*/ 2647950 h 2647950"/>
              <a:gd name="connsiteX4" fmla="*/ 565150 w 3155950"/>
              <a:gd name="connsiteY4" fmla="*/ 2368550 h 2647950"/>
              <a:gd name="connsiteX5" fmla="*/ 355600 w 3155950"/>
              <a:gd name="connsiteY5" fmla="*/ 2006600 h 2647950"/>
              <a:gd name="connsiteX6" fmla="*/ 152400 w 3155950"/>
              <a:gd name="connsiteY6" fmla="*/ 1600200 h 2647950"/>
              <a:gd name="connsiteX7" fmla="*/ 31750 w 3155950"/>
              <a:gd name="connsiteY7" fmla="*/ 1238250 h 2647950"/>
              <a:gd name="connsiteX8" fmla="*/ 0 w 3155950"/>
              <a:gd name="connsiteY8" fmla="*/ 1028700 h 2647950"/>
              <a:gd name="connsiteX9" fmla="*/ 6350 w 3155950"/>
              <a:gd name="connsiteY9" fmla="*/ 812800 h 2647950"/>
              <a:gd name="connsiteX10" fmla="*/ 44450 w 3155950"/>
              <a:gd name="connsiteY10" fmla="*/ 628650 h 2647950"/>
              <a:gd name="connsiteX11" fmla="*/ 95250 w 3155950"/>
              <a:gd name="connsiteY11" fmla="*/ 469900 h 2647950"/>
              <a:gd name="connsiteX12" fmla="*/ 190500 w 3155950"/>
              <a:gd name="connsiteY12" fmla="*/ 317500 h 2647950"/>
              <a:gd name="connsiteX13" fmla="*/ 292100 w 3155950"/>
              <a:gd name="connsiteY13" fmla="*/ 228600 h 2647950"/>
              <a:gd name="connsiteX14" fmla="*/ 457200 w 3155950"/>
              <a:gd name="connsiteY14" fmla="*/ 107950 h 2647950"/>
              <a:gd name="connsiteX15" fmla="*/ 584200 w 3155950"/>
              <a:gd name="connsiteY15" fmla="*/ 44450 h 2647950"/>
              <a:gd name="connsiteX16" fmla="*/ 666750 w 3155950"/>
              <a:gd name="connsiteY16" fmla="*/ 19050 h 2647950"/>
              <a:gd name="connsiteX17" fmla="*/ 755650 w 3155950"/>
              <a:gd name="connsiteY17" fmla="*/ 0 h 2647950"/>
              <a:gd name="connsiteX18" fmla="*/ 831850 w 3155950"/>
              <a:gd name="connsiteY18" fmla="*/ 12700 h 2647950"/>
              <a:gd name="connsiteX19" fmla="*/ 908050 w 3155950"/>
              <a:gd name="connsiteY19" fmla="*/ 31750 h 2647950"/>
              <a:gd name="connsiteX20" fmla="*/ 1009650 w 3155950"/>
              <a:gd name="connsiteY20" fmla="*/ 82550 h 2647950"/>
              <a:gd name="connsiteX21" fmla="*/ 1149350 w 3155950"/>
              <a:gd name="connsiteY21" fmla="*/ 196850 h 2647950"/>
              <a:gd name="connsiteX22" fmla="*/ 1282700 w 3155950"/>
              <a:gd name="connsiteY22" fmla="*/ 323850 h 2647950"/>
              <a:gd name="connsiteX23" fmla="*/ 1435100 w 3155950"/>
              <a:gd name="connsiteY23" fmla="*/ 501650 h 2647950"/>
              <a:gd name="connsiteX24" fmla="*/ 1612900 w 3155950"/>
              <a:gd name="connsiteY24" fmla="*/ 692150 h 2647950"/>
              <a:gd name="connsiteX25" fmla="*/ 1790700 w 3155950"/>
              <a:gd name="connsiteY25" fmla="*/ 863600 h 2647950"/>
              <a:gd name="connsiteX26" fmla="*/ 1943100 w 3155950"/>
              <a:gd name="connsiteY26" fmla="*/ 933450 h 2647950"/>
              <a:gd name="connsiteX27" fmla="*/ 2063750 w 3155950"/>
              <a:gd name="connsiteY27" fmla="*/ 965200 h 2647950"/>
              <a:gd name="connsiteX28" fmla="*/ 2330450 w 3155950"/>
              <a:gd name="connsiteY28" fmla="*/ 977900 h 2647950"/>
              <a:gd name="connsiteX29" fmla="*/ 2806700 w 3155950"/>
              <a:gd name="connsiteY29" fmla="*/ 1041400 h 2647950"/>
              <a:gd name="connsiteX30" fmla="*/ 3073400 w 3155950"/>
              <a:gd name="connsiteY30" fmla="*/ 1130300 h 2647950"/>
              <a:gd name="connsiteX0" fmla="*/ 3073400 w 3155950"/>
              <a:gd name="connsiteY0" fmla="*/ 1130300 h 2647950"/>
              <a:gd name="connsiteX1" fmla="*/ 3155950 w 3155950"/>
              <a:gd name="connsiteY1" fmla="*/ 1174750 h 2647950"/>
              <a:gd name="connsiteX2" fmla="*/ 2470150 w 3155950"/>
              <a:gd name="connsiteY2" fmla="*/ 996950 h 2647950"/>
              <a:gd name="connsiteX3" fmla="*/ 742950 w 3155950"/>
              <a:gd name="connsiteY3" fmla="*/ 2647950 h 2647950"/>
              <a:gd name="connsiteX4" fmla="*/ 565150 w 3155950"/>
              <a:gd name="connsiteY4" fmla="*/ 2368550 h 2647950"/>
              <a:gd name="connsiteX5" fmla="*/ 355600 w 3155950"/>
              <a:gd name="connsiteY5" fmla="*/ 2006600 h 2647950"/>
              <a:gd name="connsiteX6" fmla="*/ 152400 w 3155950"/>
              <a:gd name="connsiteY6" fmla="*/ 1600200 h 2647950"/>
              <a:gd name="connsiteX7" fmla="*/ 31750 w 3155950"/>
              <a:gd name="connsiteY7" fmla="*/ 1238250 h 2647950"/>
              <a:gd name="connsiteX8" fmla="*/ 0 w 3155950"/>
              <a:gd name="connsiteY8" fmla="*/ 1028700 h 2647950"/>
              <a:gd name="connsiteX9" fmla="*/ 6350 w 3155950"/>
              <a:gd name="connsiteY9" fmla="*/ 812800 h 2647950"/>
              <a:gd name="connsiteX10" fmla="*/ 44450 w 3155950"/>
              <a:gd name="connsiteY10" fmla="*/ 628650 h 2647950"/>
              <a:gd name="connsiteX11" fmla="*/ 95250 w 3155950"/>
              <a:gd name="connsiteY11" fmla="*/ 469900 h 2647950"/>
              <a:gd name="connsiteX12" fmla="*/ 190500 w 3155950"/>
              <a:gd name="connsiteY12" fmla="*/ 317500 h 2647950"/>
              <a:gd name="connsiteX13" fmla="*/ 292100 w 3155950"/>
              <a:gd name="connsiteY13" fmla="*/ 228600 h 2647950"/>
              <a:gd name="connsiteX14" fmla="*/ 457200 w 3155950"/>
              <a:gd name="connsiteY14" fmla="*/ 107950 h 2647950"/>
              <a:gd name="connsiteX15" fmla="*/ 584200 w 3155950"/>
              <a:gd name="connsiteY15" fmla="*/ 44450 h 2647950"/>
              <a:gd name="connsiteX16" fmla="*/ 666750 w 3155950"/>
              <a:gd name="connsiteY16" fmla="*/ 19050 h 2647950"/>
              <a:gd name="connsiteX17" fmla="*/ 755650 w 3155950"/>
              <a:gd name="connsiteY17" fmla="*/ 0 h 2647950"/>
              <a:gd name="connsiteX18" fmla="*/ 831850 w 3155950"/>
              <a:gd name="connsiteY18" fmla="*/ 12700 h 2647950"/>
              <a:gd name="connsiteX19" fmla="*/ 908050 w 3155950"/>
              <a:gd name="connsiteY19" fmla="*/ 31750 h 2647950"/>
              <a:gd name="connsiteX20" fmla="*/ 1009650 w 3155950"/>
              <a:gd name="connsiteY20" fmla="*/ 82550 h 2647950"/>
              <a:gd name="connsiteX21" fmla="*/ 1149350 w 3155950"/>
              <a:gd name="connsiteY21" fmla="*/ 196850 h 2647950"/>
              <a:gd name="connsiteX22" fmla="*/ 1282700 w 3155950"/>
              <a:gd name="connsiteY22" fmla="*/ 323850 h 2647950"/>
              <a:gd name="connsiteX23" fmla="*/ 1435100 w 3155950"/>
              <a:gd name="connsiteY23" fmla="*/ 501650 h 2647950"/>
              <a:gd name="connsiteX24" fmla="*/ 1612900 w 3155950"/>
              <a:gd name="connsiteY24" fmla="*/ 692150 h 2647950"/>
              <a:gd name="connsiteX25" fmla="*/ 1790700 w 3155950"/>
              <a:gd name="connsiteY25" fmla="*/ 863600 h 2647950"/>
              <a:gd name="connsiteX26" fmla="*/ 1943100 w 3155950"/>
              <a:gd name="connsiteY26" fmla="*/ 933450 h 2647950"/>
              <a:gd name="connsiteX27" fmla="*/ 2063750 w 3155950"/>
              <a:gd name="connsiteY27" fmla="*/ 965200 h 2647950"/>
              <a:gd name="connsiteX28" fmla="*/ 2330450 w 3155950"/>
              <a:gd name="connsiteY28" fmla="*/ 977900 h 2647950"/>
              <a:gd name="connsiteX29" fmla="*/ 3073400 w 3155950"/>
              <a:gd name="connsiteY29" fmla="*/ 1130300 h 2647950"/>
              <a:gd name="connsiteX0" fmla="*/ 2330450 w 3155950"/>
              <a:gd name="connsiteY0" fmla="*/ 977900 h 2647950"/>
              <a:gd name="connsiteX1" fmla="*/ 3155950 w 3155950"/>
              <a:gd name="connsiteY1" fmla="*/ 1174750 h 2647950"/>
              <a:gd name="connsiteX2" fmla="*/ 2470150 w 3155950"/>
              <a:gd name="connsiteY2" fmla="*/ 996950 h 2647950"/>
              <a:gd name="connsiteX3" fmla="*/ 742950 w 3155950"/>
              <a:gd name="connsiteY3" fmla="*/ 2647950 h 2647950"/>
              <a:gd name="connsiteX4" fmla="*/ 565150 w 3155950"/>
              <a:gd name="connsiteY4" fmla="*/ 2368550 h 2647950"/>
              <a:gd name="connsiteX5" fmla="*/ 355600 w 3155950"/>
              <a:gd name="connsiteY5" fmla="*/ 2006600 h 2647950"/>
              <a:gd name="connsiteX6" fmla="*/ 152400 w 3155950"/>
              <a:gd name="connsiteY6" fmla="*/ 1600200 h 2647950"/>
              <a:gd name="connsiteX7" fmla="*/ 31750 w 3155950"/>
              <a:gd name="connsiteY7" fmla="*/ 1238250 h 2647950"/>
              <a:gd name="connsiteX8" fmla="*/ 0 w 3155950"/>
              <a:gd name="connsiteY8" fmla="*/ 1028700 h 2647950"/>
              <a:gd name="connsiteX9" fmla="*/ 6350 w 3155950"/>
              <a:gd name="connsiteY9" fmla="*/ 812800 h 2647950"/>
              <a:gd name="connsiteX10" fmla="*/ 44450 w 3155950"/>
              <a:gd name="connsiteY10" fmla="*/ 628650 h 2647950"/>
              <a:gd name="connsiteX11" fmla="*/ 95250 w 3155950"/>
              <a:gd name="connsiteY11" fmla="*/ 469900 h 2647950"/>
              <a:gd name="connsiteX12" fmla="*/ 190500 w 3155950"/>
              <a:gd name="connsiteY12" fmla="*/ 317500 h 2647950"/>
              <a:gd name="connsiteX13" fmla="*/ 292100 w 3155950"/>
              <a:gd name="connsiteY13" fmla="*/ 228600 h 2647950"/>
              <a:gd name="connsiteX14" fmla="*/ 457200 w 3155950"/>
              <a:gd name="connsiteY14" fmla="*/ 107950 h 2647950"/>
              <a:gd name="connsiteX15" fmla="*/ 584200 w 3155950"/>
              <a:gd name="connsiteY15" fmla="*/ 44450 h 2647950"/>
              <a:gd name="connsiteX16" fmla="*/ 666750 w 3155950"/>
              <a:gd name="connsiteY16" fmla="*/ 19050 h 2647950"/>
              <a:gd name="connsiteX17" fmla="*/ 755650 w 3155950"/>
              <a:gd name="connsiteY17" fmla="*/ 0 h 2647950"/>
              <a:gd name="connsiteX18" fmla="*/ 831850 w 3155950"/>
              <a:gd name="connsiteY18" fmla="*/ 12700 h 2647950"/>
              <a:gd name="connsiteX19" fmla="*/ 908050 w 3155950"/>
              <a:gd name="connsiteY19" fmla="*/ 31750 h 2647950"/>
              <a:gd name="connsiteX20" fmla="*/ 1009650 w 3155950"/>
              <a:gd name="connsiteY20" fmla="*/ 82550 h 2647950"/>
              <a:gd name="connsiteX21" fmla="*/ 1149350 w 3155950"/>
              <a:gd name="connsiteY21" fmla="*/ 196850 h 2647950"/>
              <a:gd name="connsiteX22" fmla="*/ 1282700 w 3155950"/>
              <a:gd name="connsiteY22" fmla="*/ 323850 h 2647950"/>
              <a:gd name="connsiteX23" fmla="*/ 1435100 w 3155950"/>
              <a:gd name="connsiteY23" fmla="*/ 501650 h 2647950"/>
              <a:gd name="connsiteX24" fmla="*/ 1612900 w 3155950"/>
              <a:gd name="connsiteY24" fmla="*/ 692150 h 2647950"/>
              <a:gd name="connsiteX25" fmla="*/ 1790700 w 3155950"/>
              <a:gd name="connsiteY25" fmla="*/ 863600 h 2647950"/>
              <a:gd name="connsiteX26" fmla="*/ 1943100 w 3155950"/>
              <a:gd name="connsiteY26" fmla="*/ 933450 h 2647950"/>
              <a:gd name="connsiteX27" fmla="*/ 2063750 w 3155950"/>
              <a:gd name="connsiteY27" fmla="*/ 965200 h 2647950"/>
              <a:gd name="connsiteX28" fmla="*/ 2330450 w 3155950"/>
              <a:gd name="connsiteY28" fmla="*/ 977900 h 2647950"/>
              <a:gd name="connsiteX0" fmla="*/ 2330450 w 2470150"/>
              <a:gd name="connsiteY0" fmla="*/ 977900 h 2647950"/>
              <a:gd name="connsiteX1" fmla="*/ 2470150 w 2470150"/>
              <a:gd name="connsiteY1" fmla="*/ 996950 h 2647950"/>
              <a:gd name="connsiteX2" fmla="*/ 742950 w 2470150"/>
              <a:gd name="connsiteY2" fmla="*/ 2647950 h 2647950"/>
              <a:gd name="connsiteX3" fmla="*/ 565150 w 2470150"/>
              <a:gd name="connsiteY3" fmla="*/ 2368550 h 2647950"/>
              <a:gd name="connsiteX4" fmla="*/ 355600 w 2470150"/>
              <a:gd name="connsiteY4" fmla="*/ 2006600 h 2647950"/>
              <a:gd name="connsiteX5" fmla="*/ 152400 w 2470150"/>
              <a:gd name="connsiteY5" fmla="*/ 1600200 h 2647950"/>
              <a:gd name="connsiteX6" fmla="*/ 31750 w 2470150"/>
              <a:gd name="connsiteY6" fmla="*/ 1238250 h 2647950"/>
              <a:gd name="connsiteX7" fmla="*/ 0 w 2470150"/>
              <a:gd name="connsiteY7" fmla="*/ 1028700 h 2647950"/>
              <a:gd name="connsiteX8" fmla="*/ 6350 w 2470150"/>
              <a:gd name="connsiteY8" fmla="*/ 812800 h 2647950"/>
              <a:gd name="connsiteX9" fmla="*/ 44450 w 2470150"/>
              <a:gd name="connsiteY9" fmla="*/ 628650 h 2647950"/>
              <a:gd name="connsiteX10" fmla="*/ 95250 w 2470150"/>
              <a:gd name="connsiteY10" fmla="*/ 469900 h 2647950"/>
              <a:gd name="connsiteX11" fmla="*/ 190500 w 2470150"/>
              <a:gd name="connsiteY11" fmla="*/ 317500 h 2647950"/>
              <a:gd name="connsiteX12" fmla="*/ 292100 w 2470150"/>
              <a:gd name="connsiteY12" fmla="*/ 228600 h 2647950"/>
              <a:gd name="connsiteX13" fmla="*/ 457200 w 2470150"/>
              <a:gd name="connsiteY13" fmla="*/ 107950 h 2647950"/>
              <a:gd name="connsiteX14" fmla="*/ 584200 w 2470150"/>
              <a:gd name="connsiteY14" fmla="*/ 44450 h 2647950"/>
              <a:gd name="connsiteX15" fmla="*/ 666750 w 2470150"/>
              <a:gd name="connsiteY15" fmla="*/ 19050 h 2647950"/>
              <a:gd name="connsiteX16" fmla="*/ 755650 w 2470150"/>
              <a:gd name="connsiteY16" fmla="*/ 0 h 2647950"/>
              <a:gd name="connsiteX17" fmla="*/ 831850 w 2470150"/>
              <a:gd name="connsiteY17" fmla="*/ 12700 h 2647950"/>
              <a:gd name="connsiteX18" fmla="*/ 908050 w 2470150"/>
              <a:gd name="connsiteY18" fmla="*/ 31750 h 2647950"/>
              <a:gd name="connsiteX19" fmla="*/ 1009650 w 2470150"/>
              <a:gd name="connsiteY19" fmla="*/ 82550 h 2647950"/>
              <a:gd name="connsiteX20" fmla="*/ 1149350 w 2470150"/>
              <a:gd name="connsiteY20" fmla="*/ 196850 h 2647950"/>
              <a:gd name="connsiteX21" fmla="*/ 1282700 w 2470150"/>
              <a:gd name="connsiteY21" fmla="*/ 323850 h 2647950"/>
              <a:gd name="connsiteX22" fmla="*/ 1435100 w 2470150"/>
              <a:gd name="connsiteY22" fmla="*/ 501650 h 2647950"/>
              <a:gd name="connsiteX23" fmla="*/ 1612900 w 2470150"/>
              <a:gd name="connsiteY23" fmla="*/ 692150 h 2647950"/>
              <a:gd name="connsiteX24" fmla="*/ 1790700 w 2470150"/>
              <a:gd name="connsiteY24" fmla="*/ 863600 h 2647950"/>
              <a:gd name="connsiteX25" fmla="*/ 1943100 w 2470150"/>
              <a:gd name="connsiteY25" fmla="*/ 933450 h 2647950"/>
              <a:gd name="connsiteX26" fmla="*/ 2063750 w 2470150"/>
              <a:gd name="connsiteY26" fmla="*/ 965200 h 2647950"/>
              <a:gd name="connsiteX27" fmla="*/ 2330450 w 2470150"/>
              <a:gd name="connsiteY27" fmla="*/ 977900 h 2647950"/>
              <a:gd name="connsiteX0" fmla="*/ 2330450 w 2470150"/>
              <a:gd name="connsiteY0" fmla="*/ 977900 h 2647950"/>
              <a:gd name="connsiteX1" fmla="*/ 2470150 w 2470150"/>
              <a:gd name="connsiteY1" fmla="*/ 996950 h 2647950"/>
              <a:gd name="connsiteX2" fmla="*/ 742950 w 2470150"/>
              <a:gd name="connsiteY2" fmla="*/ 2647950 h 2647950"/>
              <a:gd name="connsiteX3" fmla="*/ 406400 w 2470150"/>
              <a:gd name="connsiteY3" fmla="*/ 2152650 h 2647950"/>
              <a:gd name="connsiteX4" fmla="*/ 355600 w 2470150"/>
              <a:gd name="connsiteY4" fmla="*/ 2006600 h 2647950"/>
              <a:gd name="connsiteX5" fmla="*/ 152400 w 2470150"/>
              <a:gd name="connsiteY5" fmla="*/ 1600200 h 2647950"/>
              <a:gd name="connsiteX6" fmla="*/ 31750 w 2470150"/>
              <a:gd name="connsiteY6" fmla="*/ 1238250 h 2647950"/>
              <a:gd name="connsiteX7" fmla="*/ 0 w 2470150"/>
              <a:gd name="connsiteY7" fmla="*/ 1028700 h 2647950"/>
              <a:gd name="connsiteX8" fmla="*/ 6350 w 2470150"/>
              <a:gd name="connsiteY8" fmla="*/ 812800 h 2647950"/>
              <a:gd name="connsiteX9" fmla="*/ 44450 w 2470150"/>
              <a:gd name="connsiteY9" fmla="*/ 628650 h 2647950"/>
              <a:gd name="connsiteX10" fmla="*/ 95250 w 2470150"/>
              <a:gd name="connsiteY10" fmla="*/ 469900 h 2647950"/>
              <a:gd name="connsiteX11" fmla="*/ 190500 w 2470150"/>
              <a:gd name="connsiteY11" fmla="*/ 317500 h 2647950"/>
              <a:gd name="connsiteX12" fmla="*/ 292100 w 2470150"/>
              <a:gd name="connsiteY12" fmla="*/ 228600 h 2647950"/>
              <a:gd name="connsiteX13" fmla="*/ 457200 w 2470150"/>
              <a:gd name="connsiteY13" fmla="*/ 107950 h 2647950"/>
              <a:gd name="connsiteX14" fmla="*/ 584200 w 2470150"/>
              <a:gd name="connsiteY14" fmla="*/ 44450 h 2647950"/>
              <a:gd name="connsiteX15" fmla="*/ 666750 w 2470150"/>
              <a:gd name="connsiteY15" fmla="*/ 19050 h 2647950"/>
              <a:gd name="connsiteX16" fmla="*/ 755650 w 2470150"/>
              <a:gd name="connsiteY16" fmla="*/ 0 h 2647950"/>
              <a:gd name="connsiteX17" fmla="*/ 831850 w 2470150"/>
              <a:gd name="connsiteY17" fmla="*/ 12700 h 2647950"/>
              <a:gd name="connsiteX18" fmla="*/ 908050 w 2470150"/>
              <a:gd name="connsiteY18" fmla="*/ 31750 h 2647950"/>
              <a:gd name="connsiteX19" fmla="*/ 1009650 w 2470150"/>
              <a:gd name="connsiteY19" fmla="*/ 82550 h 2647950"/>
              <a:gd name="connsiteX20" fmla="*/ 1149350 w 2470150"/>
              <a:gd name="connsiteY20" fmla="*/ 196850 h 2647950"/>
              <a:gd name="connsiteX21" fmla="*/ 1282700 w 2470150"/>
              <a:gd name="connsiteY21" fmla="*/ 323850 h 2647950"/>
              <a:gd name="connsiteX22" fmla="*/ 1435100 w 2470150"/>
              <a:gd name="connsiteY22" fmla="*/ 501650 h 2647950"/>
              <a:gd name="connsiteX23" fmla="*/ 1612900 w 2470150"/>
              <a:gd name="connsiteY23" fmla="*/ 692150 h 2647950"/>
              <a:gd name="connsiteX24" fmla="*/ 1790700 w 2470150"/>
              <a:gd name="connsiteY24" fmla="*/ 863600 h 2647950"/>
              <a:gd name="connsiteX25" fmla="*/ 1943100 w 2470150"/>
              <a:gd name="connsiteY25" fmla="*/ 933450 h 2647950"/>
              <a:gd name="connsiteX26" fmla="*/ 2063750 w 2470150"/>
              <a:gd name="connsiteY26" fmla="*/ 965200 h 2647950"/>
              <a:gd name="connsiteX27" fmla="*/ 2330450 w 2470150"/>
              <a:gd name="connsiteY27" fmla="*/ 977900 h 2647950"/>
              <a:gd name="connsiteX0" fmla="*/ 2330450 w 2470150"/>
              <a:gd name="connsiteY0" fmla="*/ 977900 h 2647950"/>
              <a:gd name="connsiteX1" fmla="*/ 2470150 w 2470150"/>
              <a:gd name="connsiteY1" fmla="*/ 996950 h 2647950"/>
              <a:gd name="connsiteX2" fmla="*/ 742950 w 2470150"/>
              <a:gd name="connsiteY2" fmla="*/ 2647950 h 2647950"/>
              <a:gd name="connsiteX3" fmla="*/ 425450 w 2470150"/>
              <a:gd name="connsiteY3" fmla="*/ 2133600 h 2647950"/>
              <a:gd name="connsiteX4" fmla="*/ 355600 w 2470150"/>
              <a:gd name="connsiteY4" fmla="*/ 2006600 h 2647950"/>
              <a:gd name="connsiteX5" fmla="*/ 152400 w 2470150"/>
              <a:gd name="connsiteY5" fmla="*/ 1600200 h 2647950"/>
              <a:gd name="connsiteX6" fmla="*/ 31750 w 2470150"/>
              <a:gd name="connsiteY6" fmla="*/ 1238250 h 2647950"/>
              <a:gd name="connsiteX7" fmla="*/ 0 w 2470150"/>
              <a:gd name="connsiteY7" fmla="*/ 1028700 h 2647950"/>
              <a:gd name="connsiteX8" fmla="*/ 6350 w 2470150"/>
              <a:gd name="connsiteY8" fmla="*/ 812800 h 2647950"/>
              <a:gd name="connsiteX9" fmla="*/ 44450 w 2470150"/>
              <a:gd name="connsiteY9" fmla="*/ 628650 h 2647950"/>
              <a:gd name="connsiteX10" fmla="*/ 95250 w 2470150"/>
              <a:gd name="connsiteY10" fmla="*/ 469900 h 2647950"/>
              <a:gd name="connsiteX11" fmla="*/ 190500 w 2470150"/>
              <a:gd name="connsiteY11" fmla="*/ 317500 h 2647950"/>
              <a:gd name="connsiteX12" fmla="*/ 292100 w 2470150"/>
              <a:gd name="connsiteY12" fmla="*/ 228600 h 2647950"/>
              <a:gd name="connsiteX13" fmla="*/ 457200 w 2470150"/>
              <a:gd name="connsiteY13" fmla="*/ 107950 h 2647950"/>
              <a:gd name="connsiteX14" fmla="*/ 584200 w 2470150"/>
              <a:gd name="connsiteY14" fmla="*/ 44450 h 2647950"/>
              <a:gd name="connsiteX15" fmla="*/ 666750 w 2470150"/>
              <a:gd name="connsiteY15" fmla="*/ 19050 h 2647950"/>
              <a:gd name="connsiteX16" fmla="*/ 755650 w 2470150"/>
              <a:gd name="connsiteY16" fmla="*/ 0 h 2647950"/>
              <a:gd name="connsiteX17" fmla="*/ 831850 w 2470150"/>
              <a:gd name="connsiteY17" fmla="*/ 12700 h 2647950"/>
              <a:gd name="connsiteX18" fmla="*/ 908050 w 2470150"/>
              <a:gd name="connsiteY18" fmla="*/ 31750 h 2647950"/>
              <a:gd name="connsiteX19" fmla="*/ 1009650 w 2470150"/>
              <a:gd name="connsiteY19" fmla="*/ 82550 h 2647950"/>
              <a:gd name="connsiteX20" fmla="*/ 1149350 w 2470150"/>
              <a:gd name="connsiteY20" fmla="*/ 196850 h 2647950"/>
              <a:gd name="connsiteX21" fmla="*/ 1282700 w 2470150"/>
              <a:gd name="connsiteY21" fmla="*/ 323850 h 2647950"/>
              <a:gd name="connsiteX22" fmla="*/ 1435100 w 2470150"/>
              <a:gd name="connsiteY22" fmla="*/ 501650 h 2647950"/>
              <a:gd name="connsiteX23" fmla="*/ 1612900 w 2470150"/>
              <a:gd name="connsiteY23" fmla="*/ 692150 h 2647950"/>
              <a:gd name="connsiteX24" fmla="*/ 1790700 w 2470150"/>
              <a:gd name="connsiteY24" fmla="*/ 863600 h 2647950"/>
              <a:gd name="connsiteX25" fmla="*/ 1943100 w 2470150"/>
              <a:gd name="connsiteY25" fmla="*/ 933450 h 2647950"/>
              <a:gd name="connsiteX26" fmla="*/ 2063750 w 2470150"/>
              <a:gd name="connsiteY26" fmla="*/ 965200 h 2647950"/>
              <a:gd name="connsiteX27" fmla="*/ 2330450 w 2470150"/>
              <a:gd name="connsiteY27" fmla="*/ 977900 h 2647950"/>
              <a:gd name="connsiteX0" fmla="*/ 2330450 w 2470150"/>
              <a:gd name="connsiteY0" fmla="*/ 977900 h 2133600"/>
              <a:gd name="connsiteX1" fmla="*/ 2470150 w 2470150"/>
              <a:gd name="connsiteY1" fmla="*/ 996950 h 2133600"/>
              <a:gd name="connsiteX2" fmla="*/ 1746250 w 2470150"/>
              <a:gd name="connsiteY2" fmla="*/ 844550 h 2133600"/>
              <a:gd name="connsiteX3" fmla="*/ 425450 w 2470150"/>
              <a:gd name="connsiteY3" fmla="*/ 2133600 h 2133600"/>
              <a:gd name="connsiteX4" fmla="*/ 355600 w 2470150"/>
              <a:gd name="connsiteY4" fmla="*/ 2006600 h 2133600"/>
              <a:gd name="connsiteX5" fmla="*/ 152400 w 2470150"/>
              <a:gd name="connsiteY5" fmla="*/ 1600200 h 2133600"/>
              <a:gd name="connsiteX6" fmla="*/ 31750 w 2470150"/>
              <a:gd name="connsiteY6" fmla="*/ 1238250 h 2133600"/>
              <a:gd name="connsiteX7" fmla="*/ 0 w 2470150"/>
              <a:gd name="connsiteY7" fmla="*/ 1028700 h 2133600"/>
              <a:gd name="connsiteX8" fmla="*/ 6350 w 2470150"/>
              <a:gd name="connsiteY8" fmla="*/ 812800 h 2133600"/>
              <a:gd name="connsiteX9" fmla="*/ 44450 w 2470150"/>
              <a:gd name="connsiteY9" fmla="*/ 628650 h 2133600"/>
              <a:gd name="connsiteX10" fmla="*/ 95250 w 2470150"/>
              <a:gd name="connsiteY10" fmla="*/ 469900 h 2133600"/>
              <a:gd name="connsiteX11" fmla="*/ 190500 w 2470150"/>
              <a:gd name="connsiteY11" fmla="*/ 317500 h 2133600"/>
              <a:gd name="connsiteX12" fmla="*/ 292100 w 2470150"/>
              <a:gd name="connsiteY12" fmla="*/ 228600 h 2133600"/>
              <a:gd name="connsiteX13" fmla="*/ 457200 w 2470150"/>
              <a:gd name="connsiteY13" fmla="*/ 107950 h 2133600"/>
              <a:gd name="connsiteX14" fmla="*/ 584200 w 2470150"/>
              <a:gd name="connsiteY14" fmla="*/ 44450 h 2133600"/>
              <a:gd name="connsiteX15" fmla="*/ 666750 w 2470150"/>
              <a:gd name="connsiteY15" fmla="*/ 19050 h 2133600"/>
              <a:gd name="connsiteX16" fmla="*/ 755650 w 2470150"/>
              <a:gd name="connsiteY16" fmla="*/ 0 h 2133600"/>
              <a:gd name="connsiteX17" fmla="*/ 831850 w 2470150"/>
              <a:gd name="connsiteY17" fmla="*/ 12700 h 2133600"/>
              <a:gd name="connsiteX18" fmla="*/ 908050 w 2470150"/>
              <a:gd name="connsiteY18" fmla="*/ 31750 h 2133600"/>
              <a:gd name="connsiteX19" fmla="*/ 1009650 w 2470150"/>
              <a:gd name="connsiteY19" fmla="*/ 82550 h 2133600"/>
              <a:gd name="connsiteX20" fmla="*/ 1149350 w 2470150"/>
              <a:gd name="connsiteY20" fmla="*/ 196850 h 2133600"/>
              <a:gd name="connsiteX21" fmla="*/ 1282700 w 2470150"/>
              <a:gd name="connsiteY21" fmla="*/ 323850 h 2133600"/>
              <a:gd name="connsiteX22" fmla="*/ 1435100 w 2470150"/>
              <a:gd name="connsiteY22" fmla="*/ 501650 h 2133600"/>
              <a:gd name="connsiteX23" fmla="*/ 1612900 w 2470150"/>
              <a:gd name="connsiteY23" fmla="*/ 692150 h 2133600"/>
              <a:gd name="connsiteX24" fmla="*/ 1790700 w 2470150"/>
              <a:gd name="connsiteY24" fmla="*/ 863600 h 2133600"/>
              <a:gd name="connsiteX25" fmla="*/ 1943100 w 2470150"/>
              <a:gd name="connsiteY25" fmla="*/ 933450 h 2133600"/>
              <a:gd name="connsiteX26" fmla="*/ 2063750 w 2470150"/>
              <a:gd name="connsiteY26" fmla="*/ 965200 h 2133600"/>
              <a:gd name="connsiteX27" fmla="*/ 2330450 w 2470150"/>
              <a:gd name="connsiteY27" fmla="*/ 977900 h 2133600"/>
              <a:gd name="connsiteX0" fmla="*/ 2330450 w 2470150"/>
              <a:gd name="connsiteY0" fmla="*/ 977900 h 2133600"/>
              <a:gd name="connsiteX1" fmla="*/ 2470150 w 2470150"/>
              <a:gd name="connsiteY1" fmla="*/ 996950 h 2133600"/>
              <a:gd name="connsiteX2" fmla="*/ 1765300 w 2470150"/>
              <a:gd name="connsiteY2" fmla="*/ 844550 h 2133600"/>
              <a:gd name="connsiteX3" fmla="*/ 425450 w 2470150"/>
              <a:gd name="connsiteY3" fmla="*/ 2133600 h 2133600"/>
              <a:gd name="connsiteX4" fmla="*/ 355600 w 2470150"/>
              <a:gd name="connsiteY4" fmla="*/ 2006600 h 2133600"/>
              <a:gd name="connsiteX5" fmla="*/ 152400 w 2470150"/>
              <a:gd name="connsiteY5" fmla="*/ 1600200 h 2133600"/>
              <a:gd name="connsiteX6" fmla="*/ 31750 w 2470150"/>
              <a:gd name="connsiteY6" fmla="*/ 1238250 h 2133600"/>
              <a:gd name="connsiteX7" fmla="*/ 0 w 2470150"/>
              <a:gd name="connsiteY7" fmla="*/ 1028700 h 2133600"/>
              <a:gd name="connsiteX8" fmla="*/ 6350 w 2470150"/>
              <a:gd name="connsiteY8" fmla="*/ 812800 h 2133600"/>
              <a:gd name="connsiteX9" fmla="*/ 44450 w 2470150"/>
              <a:gd name="connsiteY9" fmla="*/ 628650 h 2133600"/>
              <a:gd name="connsiteX10" fmla="*/ 95250 w 2470150"/>
              <a:gd name="connsiteY10" fmla="*/ 469900 h 2133600"/>
              <a:gd name="connsiteX11" fmla="*/ 190500 w 2470150"/>
              <a:gd name="connsiteY11" fmla="*/ 317500 h 2133600"/>
              <a:gd name="connsiteX12" fmla="*/ 292100 w 2470150"/>
              <a:gd name="connsiteY12" fmla="*/ 228600 h 2133600"/>
              <a:gd name="connsiteX13" fmla="*/ 457200 w 2470150"/>
              <a:gd name="connsiteY13" fmla="*/ 107950 h 2133600"/>
              <a:gd name="connsiteX14" fmla="*/ 584200 w 2470150"/>
              <a:gd name="connsiteY14" fmla="*/ 44450 h 2133600"/>
              <a:gd name="connsiteX15" fmla="*/ 666750 w 2470150"/>
              <a:gd name="connsiteY15" fmla="*/ 19050 h 2133600"/>
              <a:gd name="connsiteX16" fmla="*/ 755650 w 2470150"/>
              <a:gd name="connsiteY16" fmla="*/ 0 h 2133600"/>
              <a:gd name="connsiteX17" fmla="*/ 831850 w 2470150"/>
              <a:gd name="connsiteY17" fmla="*/ 12700 h 2133600"/>
              <a:gd name="connsiteX18" fmla="*/ 908050 w 2470150"/>
              <a:gd name="connsiteY18" fmla="*/ 31750 h 2133600"/>
              <a:gd name="connsiteX19" fmla="*/ 1009650 w 2470150"/>
              <a:gd name="connsiteY19" fmla="*/ 82550 h 2133600"/>
              <a:gd name="connsiteX20" fmla="*/ 1149350 w 2470150"/>
              <a:gd name="connsiteY20" fmla="*/ 196850 h 2133600"/>
              <a:gd name="connsiteX21" fmla="*/ 1282700 w 2470150"/>
              <a:gd name="connsiteY21" fmla="*/ 323850 h 2133600"/>
              <a:gd name="connsiteX22" fmla="*/ 1435100 w 2470150"/>
              <a:gd name="connsiteY22" fmla="*/ 501650 h 2133600"/>
              <a:gd name="connsiteX23" fmla="*/ 1612900 w 2470150"/>
              <a:gd name="connsiteY23" fmla="*/ 692150 h 2133600"/>
              <a:gd name="connsiteX24" fmla="*/ 1790700 w 2470150"/>
              <a:gd name="connsiteY24" fmla="*/ 863600 h 2133600"/>
              <a:gd name="connsiteX25" fmla="*/ 1943100 w 2470150"/>
              <a:gd name="connsiteY25" fmla="*/ 933450 h 2133600"/>
              <a:gd name="connsiteX26" fmla="*/ 2063750 w 2470150"/>
              <a:gd name="connsiteY26" fmla="*/ 965200 h 2133600"/>
              <a:gd name="connsiteX27" fmla="*/ 2330450 w 2470150"/>
              <a:gd name="connsiteY27" fmla="*/ 977900 h 2133600"/>
              <a:gd name="connsiteX0" fmla="*/ 2330450 w 2470150"/>
              <a:gd name="connsiteY0" fmla="*/ 977900 h 2133600"/>
              <a:gd name="connsiteX1" fmla="*/ 2470150 w 2470150"/>
              <a:gd name="connsiteY1" fmla="*/ 996950 h 2133600"/>
              <a:gd name="connsiteX2" fmla="*/ 1765300 w 2470150"/>
              <a:gd name="connsiteY2" fmla="*/ 844550 h 2133600"/>
              <a:gd name="connsiteX3" fmla="*/ 425450 w 2470150"/>
              <a:gd name="connsiteY3" fmla="*/ 2133600 h 2133600"/>
              <a:gd name="connsiteX4" fmla="*/ 355600 w 2470150"/>
              <a:gd name="connsiteY4" fmla="*/ 2006600 h 2133600"/>
              <a:gd name="connsiteX5" fmla="*/ 152400 w 2470150"/>
              <a:gd name="connsiteY5" fmla="*/ 1600200 h 2133600"/>
              <a:gd name="connsiteX6" fmla="*/ 31750 w 2470150"/>
              <a:gd name="connsiteY6" fmla="*/ 1238250 h 2133600"/>
              <a:gd name="connsiteX7" fmla="*/ 0 w 2470150"/>
              <a:gd name="connsiteY7" fmla="*/ 1028700 h 2133600"/>
              <a:gd name="connsiteX8" fmla="*/ 6350 w 2470150"/>
              <a:gd name="connsiteY8" fmla="*/ 812800 h 2133600"/>
              <a:gd name="connsiteX9" fmla="*/ 44450 w 2470150"/>
              <a:gd name="connsiteY9" fmla="*/ 628650 h 2133600"/>
              <a:gd name="connsiteX10" fmla="*/ 95250 w 2470150"/>
              <a:gd name="connsiteY10" fmla="*/ 469900 h 2133600"/>
              <a:gd name="connsiteX11" fmla="*/ 190500 w 2470150"/>
              <a:gd name="connsiteY11" fmla="*/ 317500 h 2133600"/>
              <a:gd name="connsiteX12" fmla="*/ 292100 w 2470150"/>
              <a:gd name="connsiteY12" fmla="*/ 228600 h 2133600"/>
              <a:gd name="connsiteX13" fmla="*/ 457200 w 2470150"/>
              <a:gd name="connsiteY13" fmla="*/ 107950 h 2133600"/>
              <a:gd name="connsiteX14" fmla="*/ 584200 w 2470150"/>
              <a:gd name="connsiteY14" fmla="*/ 44450 h 2133600"/>
              <a:gd name="connsiteX15" fmla="*/ 666750 w 2470150"/>
              <a:gd name="connsiteY15" fmla="*/ 19050 h 2133600"/>
              <a:gd name="connsiteX16" fmla="*/ 755650 w 2470150"/>
              <a:gd name="connsiteY16" fmla="*/ 0 h 2133600"/>
              <a:gd name="connsiteX17" fmla="*/ 831850 w 2470150"/>
              <a:gd name="connsiteY17" fmla="*/ 12700 h 2133600"/>
              <a:gd name="connsiteX18" fmla="*/ 908050 w 2470150"/>
              <a:gd name="connsiteY18" fmla="*/ 31750 h 2133600"/>
              <a:gd name="connsiteX19" fmla="*/ 1009650 w 2470150"/>
              <a:gd name="connsiteY19" fmla="*/ 82550 h 2133600"/>
              <a:gd name="connsiteX20" fmla="*/ 1149350 w 2470150"/>
              <a:gd name="connsiteY20" fmla="*/ 196850 h 2133600"/>
              <a:gd name="connsiteX21" fmla="*/ 1282700 w 2470150"/>
              <a:gd name="connsiteY21" fmla="*/ 323850 h 2133600"/>
              <a:gd name="connsiteX22" fmla="*/ 1435100 w 2470150"/>
              <a:gd name="connsiteY22" fmla="*/ 501650 h 2133600"/>
              <a:gd name="connsiteX23" fmla="*/ 1612900 w 2470150"/>
              <a:gd name="connsiteY23" fmla="*/ 692150 h 2133600"/>
              <a:gd name="connsiteX24" fmla="*/ 1790700 w 2470150"/>
              <a:gd name="connsiteY24" fmla="*/ 863600 h 2133600"/>
              <a:gd name="connsiteX25" fmla="*/ 1943100 w 2470150"/>
              <a:gd name="connsiteY25" fmla="*/ 933450 h 2133600"/>
              <a:gd name="connsiteX26" fmla="*/ 2330450 w 2470150"/>
              <a:gd name="connsiteY26" fmla="*/ 977900 h 2133600"/>
              <a:gd name="connsiteX0" fmla="*/ 1943100 w 2470150"/>
              <a:gd name="connsiteY0" fmla="*/ 933450 h 2133600"/>
              <a:gd name="connsiteX1" fmla="*/ 2470150 w 2470150"/>
              <a:gd name="connsiteY1" fmla="*/ 996950 h 2133600"/>
              <a:gd name="connsiteX2" fmla="*/ 1765300 w 2470150"/>
              <a:gd name="connsiteY2" fmla="*/ 844550 h 2133600"/>
              <a:gd name="connsiteX3" fmla="*/ 425450 w 2470150"/>
              <a:gd name="connsiteY3" fmla="*/ 2133600 h 2133600"/>
              <a:gd name="connsiteX4" fmla="*/ 355600 w 2470150"/>
              <a:gd name="connsiteY4" fmla="*/ 2006600 h 2133600"/>
              <a:gd name="connsiteX5" fmla="*/ 152400 w 2470150"/>
              <a:gd name="connsiteY5" fmla="*/ 1600200 h 2133600"/>
              <a:gd name="connsiteX6" fmla="*/ 31750 w 2470150"/>
              <a:gd name="connsiteY6" fmla="*/ 1238250 h 2133600"/>
              <a:gd name="connsiteX7" fmla="*/ 0 w 2470150"/>
              <a:gd name="connsiteY7" fmla="*/ 1028700 h 2133600"/>
              <a:gd name="connsiteX8" fmla="*/ 6350 w 2470150"/>
              <a:gd name="connsiteY8" fmla="*/ 812800 h 2133600"/>
              <a:gd name="connsiteX9" fmla="*/ 44450 w 2470150"/>
              <a:gd name="connsiteY9" fmla="*/ 628650 h 2133600"/>
              <a:gd name="connsiteX10" fmla="*/ 95250 w 2470150"/>
              <a:gd name="connsiteY10" fmla="*/ 469900 h 2133600"/>
              <a:gd name="connsiteX11" fmla="*/ 190500 w 2470150"/>
              <a:gd name="connsiteY11" fmla="*/ 317500 h 2133600"/>
              <a:gd name="connsiteX12" fmla="*/ 292100 w 2470150"/>
              <a:gd name="connsiteY12" fmla="*/ 228600 h 2133600"/>
              <a:gd name="connsiteX13" fmla="*/ 457200 w 2470150"/>
              <a:gd name="connsiteY13" fmla="*/ 107950 h 2133600"/>
              <a:gd name="connsiteX14" fmla="*/ 584200 w 2470150"/>
              <a:gd name="connsiteY14" fmla="*/ 44450 h 2133600"/>
              <a:gd name="connsiteX15" fmla="*/ 666750 w 2470150"/>
              <a:gd name="connsiteY15" fmla="*/ 19050 h 2133600"/>
              <a:gd name="connsiteX16" fmla="*/ 755650 w 2470150"/>
              <a:gd name="connsiteY16" fmla="*/ 0 h 2133600"/>
              <a:gd name="connsiteX17" fmla="*/ 831850 w 2470150"/>
              <a:gd name="connsiteY17" fmla="*/ 12700 h 2133600"/>
              <a:gd name="connsiteX18" fmla="*/ 908050 w 2470150"/>
              <a:gd name="connsiteY18" fmla="*/ 31750 h 2133600"/>
              <a:gd name="connsiteX19" fmla="*/ 1009650 w 2470150"/>
              <a:gd name="connsiteY19" fmla="*/ 82550 h 2133600"/>
              <a:gd name="connsiteX20" fmla="*/ 1149350 w 2470150"/>
              <a:gd name="connsiteY20" fmla="*/ 196850 h 2133600"/>
              <a:gd name="connsiteX21" fmla="*/ 1282700 w 2470150"/>
              <a:gd name="connsiteY21" fmla="*/ 323850 h 2133600"/>
              <a:gd name="connsiteX22" fmla="*/ 1435100 w 2470150"/>
              <a:gd name="connsiteY22" fmla="*/ 501650 h 2133600"/>
              <a:gd name="connsiteX23" fmla="*/ 1612900 w 2470150"/>
              <a:gd name="connsiteY23" fmla="*/ 692150 h 2133600"/>
              <a:gd name="connsiteX24" fmla="*/ 1790700 w 2470150"/>
              <a:gd name="connsiteY24" fmla="*/ 863600 h 2133600"/>
              <a:gd name="connsiteX25" fmla="*/ 1943100 w 2470150"/>
              <a:gd name="connsiteY25" fmla="*/ 933450 h 2133600"/>
              <a:gd name="connsiteX0" fmla="*/ 1943100 w 1943100"/>
              <a:gd name="connsiteY0" fmla="*/ 933450 h 2133600"/>
              <a:gd name="connsiteX1" fmla="*/ 1765300 w 1943100"/>
              <a:gd name="connsiteY1" fmla="*/ 844550 h 2133600"/>
              <a:gd name="connsiteX2" fmla="*/ 425450 w 1943100"/>
              <a:gd name="connsiteY2" fmla="*/ 2133600 h 2133600"/>
              <a:gd name="connsiteX3" fmla="*/ 355600 w 1943100"/>
              <a:gd name="connsiteY3" fmla="*/ 2006600 h 2133600"/>
              <a:gd name="connsiteX4" fmla="*/ 152400 w 1943100"/>
              <a:gd name="connsiteY4" fmla="*/ 1600200 h 2133600"/>
              <a:gd name="connsiteX5" fmla="*/ 31750 w 1943100"/>
              <a:gd name="connsiteY5" fmla="*/ 1238250 h 2133600"/>
              <a:gd name="connsiteX6" fmla="*/ 0 w 1943100"/>
              <a:gd name="connsiteY6" fmla="*/ 1028700 h 2133600"/>
              <a:gd name="connsiteX7" fmla="*/ 6350 w 1943100"/>
              <a:gd name="connsiteY7" fmla="*/ 812800 h 2133600"/>
              <a:gd name="connsiteX8" fmla="*/ 44450 w 1943100"/>
              <a:gd name="connsiteY8" fmla="*/ 628650 h 2133600"/>
              <a:gd name="connsiteX9" fmla="*/ 95250 w 1943100"/>
              <a:gd name="connsiteY9" fmla="*/ 469900 h 2133600"/>
              <a:gd name="connsiteX10" fmla="*/ 190500 w 1943100"/>
              <a:gd name="connsiteY10" fmla="*/ 317500 h 2133600"/>
              <a:gd name="connsiteX11" fmla="*/ 292100 w 1943100"/>
              <a:gd name="connsiteY11" fmla="*/ 228600 h 2133600"/>
              <a:gd name="connsiteX12" fmla="*/ 457200 w 1943100"/>
              <a:gd name="connsiteY12" fmla="*/ 107950 h 2133600"/>
              <a:gd name="connsiteX13" fmla="*/ 584200 w 1943100"/>
              <a:gd name="connsiteY13" fmla="*/ 44450 h 2133600"/>
              <a:gd name="connsiteX14" fmla="*/ 666750 w 1943100"/>
              <a:gd name="connsiteY14" fmla="*/ 19050 h 2133600"/>
              <a:gd name="connsiteX15" fmla="*/ 755650 w 1943100"/>
              <a:gd name="connsiteY15" fmla="*/ 0 h 2133600"/>
              <a:gd name="connsiteX16" fmla="*/ 831850 w 1943100"/>
              <a:gd name="connsiteY16" fmla="*/ 12700 h 2133600"/>
              <a:gd name="connsiteX17" fmla="*/ 908050 w 1943100"/>
              <a:gd name="connsiteY17" fmla="*/ 31750 h 2133600"/>
              <a:gd name="connsiteX18" fmla="*/ 1009650 w 1943100"/>
              <a:gd name="connsiteY18" fmla="*/ 82550 h 2133600"/>
              <a:gd name="connsiteX19" fmla="*/ 1149350 w 1943100"/>
              <a:gd name="connsiteY19" fmla="*/ 196850 h 2133600"/>
              <a:gd name="connsiteX20" fmla="*/ 1282700 w 1943100"/>
              <a:gd name="connsiteY20" fmla="*/ 323850 h 2133600"/>
              <a:gd name="connsiteX21" fmla="*/ 1435100 w 1943100"/>
              <a:gd name="connsiteY21" fmla="*/ 501650 h 2133600"/>
              <a:gd name="connsiteX22" fmla="*/ 1612900 w 1943100"/>
              <a:gd name="connsiteY22" fmla="*/ 692150 h 2133600"/>
              <a:gd name="connsiteX23" fmla="*/ 1790700 w 1943100"/>
              <a:gd name="connsiteY23" fmla="*/ 863600 h 2133600"/>
              <a:gd name="connsiteX24" fmla="*/ 1943100 w 1943100"/>
              <a:gd name="connsiteY24" fmla="*/ 933450 h 2133600"/>
              <a:gd name="connsiteX0" fmla="*/ 1790700 w 1790700"/>
              <a:gd name="connsiteY0" fmla="*/ 863600 h 2133600"/>
              <a:gd name="connsiteX1" fmla="*/ 1765300 w 1790700"/>
              <a:gd name="connsiteY1" fmla="*/ 844550 h 2133600"/>
              <a:gd name="connsiteX2" fmla="*/ 425450 w 1790700"/>
              <a:gd name="connsiteY2" fmla="*/ 2133600 h 2133600"/>
              <a:gd name="connsiteX3" fmla="*/ 355600 w 1790700"/>
              <a:gd name="connsiteY3" fmla="*/ 2006600 h 2133600"/>
              <a:gd name="connsiteX4" fmla="*/ 152400 w 1790700"/>
              <a:gd name="connsiteY4" fmla="*/ 1600200 h 2133600"/>
              <a:gd name="connsiteX5" fmla="*/ 31750 w 1790700"/>
              <a:gd name="connsiteY5" fmla="*/ 1238250 h 2133600"/>
              <a:gd name="connsiteX6" fmla="*/ 0 w 1790700"/>
              <a:gd name="connsiteY6" fmla="*/ 1028700 h 2133600"/>
              <a:gd name="connsiteX7" fmla="*/ 6350 w 1790700"/>
              <a:gd name="connsiteY7" fmla="*/ 812800 h 2133600"/>
              <a:gd name="connsiteX8" fmla="*/ 44450 w 1790700"/>
              <a:gd name="connsiteY8" fmla="*/ 628650 h 2133600"/>
              <a:gd name="connsiteX9" fmla="*/ 95250 w 1790700"/>
              <a:gd name="connsiteY9" fmla="*/ 469900 h 2133600"/>
              <a:gd name="connsiteX10" fmla="*/ 190500 w 1790700"/>
              <a:gd name="connsiteY10" fmla="*/ 317500 h 2133600"/>
              <a:gd name="connsiteX11" fmla="*/ 292100 w 1790700"/>
              <a:gd name="connsiteY11" fmla="*/ 228600 h 2133600"/>
              <a:gd name="connsiteX12" fmla="*/ 457200 w 1790700"/>
              <a:gd name="connsiteY12" fmla="*/ 107950 h 2133600"/>
              <a:gd name="connsiteX13" fmla="*/ 584200 w 1790700"/>
              <a:gd name="connsiteY13" fmla="*/ 44450 h 2133600"/>
              <a:gd name="connsiteX14" fmla="*/ 666750 w 1790700"/>
              <a:gd name="connsiteY14" fmla="*/ 19050 h 2133600"/>
              <a:gd name="connsiteX15" fmla="*/ 755650 w 1790700"/>
              <a:gd name="connsiteY15" fmla="*/ 0 h 2133600"/>
              <a:gd name="connsiteX16" fmla="*/ 831850 w 1790700"/>
              <a:gd name="connsiteY16" fmla="*/ 12700 h 2133600"/>
              <a:gd name="connsiteX17" fmla="*/ 908050 w 1790700"/>
              <a:gd name="connsiteY17" fmla="*/ 31750 h 2133600"/>
              <a:gd name="connsiteX18" fmla="*/ 1009650 w 1790700"/>
              <a:gd name="connsiteY18" fmla="*/ 82550 h 2133600"/>
              <a:gd name="connsiteX19" fmla="*/ 1149350 w 1790700"/>
              <a:gd name="connsiteY19" fmla="*/ 196850 h 2133600"/>
              <a:gd name="connsiteX20" fmla="*/ 1282700 w 1790700"/>
              <a:gd name="connsiteY20" fmla="*/ 323850 h 2133600"/>
              <a:gd name="connsiteX21" fmla="*/ 1435100 w 1790700"/>
              <a:gd name="connsiteY21" fmla="*/ 501650 h 2133600"/>
              <a:gd name="connsiteX22" fmla="*/ 1612900 w 1790700"/>
              <a:gd name="connsiteY22" fmla="*/ 692150 h 2133600"/>
              <a:gd name="connsiteX23" fmla="*/ 1790700 w 1790700"/>
              <a:gd name="connsiteY23" fmla="*/ 863600 h 2133600"/>
              <a:gd name="connsiteX0" fmla="*/ 1612900 w 1765300"/>
              <a:gd name="connsiteY0" fmla="*/ 692150 h 2133600"/>
              <a:gd name="connsiteX1" fmla="*/ 1765300 w 1765300"/>
              <a:gd name="connsiteY1" fmla="*/ 844550 h 2133600"/>
              <a:gd name="connsiteX2" fmla="*/ 425450 w 1765300"/>
              <a:gd name="connsiteY2" fmla="*/ 2133600 h 2133600"/>
              <a:gd name="connsiteX3" fmla="*/ 355600 w 1765300"/>
              <a:gd name="connsiteY3" fmla="*/ 2006600 h 2133600"/>
              <a:gd name="connsiteX4" fmla="*/ 152400 w 1765300"/>
              <a:gd name="connsiteY4" fmla="*/ 1600200 h 2133600"/>
              <a:gd name="connsiteX5" fmla="*/ 31750 w 1765300"/>
              <a:gd name="connsiteY5" fmla="*/ 1238250 h 2133600"/>
              <a:gd name="connsiteX6" fmla="*/ 0 w 1765300"/>
              <a:gd name="connsiteY6" fmla="*/ 1028700 h 2133600"/>
              <a:gd name="connsiteX7" fmla="*/ 6350 w 1765300"/>
              <a:gd name="connsiteY7" fmla="*/ 812800 h 2133600"/>
              <a:gd name="connsiteX8" fmla="*/ 44450 w 1765300"/>
              <a:gd name="connsiteY8" fmla="*/ 628650 h 2133600"/>
              <a:gd name="connsiteX9" fmla="*/ 95250 w 1765300"/>
              <a:gd name="connsiteY9" fmla="*/ 469900 h 2133600"/>
              <a:gd name="connsiteX10" fmla="*/ 190500 w 1765300"/>
              <a:gd name="connsiteY10" fmla="*/ 317500 h 2133600"/>
              <a:gd name="connsiteX11" fmla="*/ 292100 w 1765300"/>
              <a:gd name="connsiteY11" fmla="*/ 228600 h 2133600"/>
              <a:gd name="connsiteX12" fmla="*/ 457200 w 1765300"/>
              <a:gd name="connsiteY12" fmla="*/ 107950 h 2133600"/>
              <a:gd name="connsiteX13" fmla="*/ 584200 w 1765300"/>
              <a:gd name="connsiteY13" fmla="*/ 44450 h 2133600"/>
              <a:gd name="connsiteX14" fmla="*/ 666750 w 1765300"/>
              <a:gd name="connsiteY14" fmla="*/ 19050 h 2133600"/>
              <a:gd name="connsiteX15" fmla="*/ 755650 w 1765300"/>
              <a:gd name="connsiteY15" fmla="*/ 0 h 2133600"/>
              <a:gd name="connsiteX16" fmla="*/ 831850 w 1765300"/>
              <a:gd name="connsiteY16" fmla="*/ 12700 h 2133600"/>
              <a:gd name="connsiteX17" fmla="*/ 908050 w 1765300"/>
              <a:gd name="connsiteY17" fmla="*/ 31750 h 2133600"/>
              <a:gd name="connsiteX18" fmla="*/ 1009650 w 1765300"/>
              <a:gd name="connsiteY18" fmla="*/ 82550 h 2133600"/>
              <a:gd name="connsiteX19" fmla="*/ 1149350 w 1765300"/>
              <a:gd name="connsiteY19" fmla="*/ 196850 h 2133600"/>
              <a:gd name="connsiteX20" fmla="*/ 1282700 w 1765300"/>
              <a:gd name="connsiteY20" fmla="*/ 323850 h 2133600"/>
              <a:gd name="connsiteX21" fmla="*/ 1435100 w 1765300"/>
              <a:gd name="connsiteY21" fmla="*/ 501650 h 2133600"/>
              <a:gd name="connsiteX22" fmla="*/ 1612900 w 1765300"/>
              <a:gd name="connsiteY22" fmla="*/ 692150 h 2133600"/>
              <a:gd name="connsiteX0" fmla="*/ 1612900 w 1765300"/>
              <a:gd name="connsiteY0" fmla="*/ 692150 h 2133600"/>
              <a:gd name="connsiteX1" fmla="*/ 1765300 w 1765300"/>
              <a:gd name="connsiteY1" fmla="*/ 844550 h 2133600"/>
              <a:gd name="connsiteX2" fmla="*/ 425450 w 1765300"/>
              <a:gd name="connsiteY2" fmla="*/ 2133600 h 2133600"/>
              <a:gd name="connsiteX3" fmla="*/ 1403350 w 1765300"/>
              <a:gd name="connsiteY3" fmla="*/ 406400 h 2133600"/>
              <a:gd name="connsiteX4" fmla="*/ 152400 w 1765300"/>
              <a:gd name="connsiteY4" fmla="*/ 1600200 h 2133600"/>
              <a:gd name="connsiteX5" fmla="*/ 31750 w 1765300"/>
              <a:gd name="connsiteY5" fmla="*/ 1238250 h 2133600"/>
              <a:gd name="connsiteX6" fmla="*/ 0 w 1765300"/>
              <a:gd name="connsiteY6" fmla="*/ 1028700 h 2133600"/>
              <a:gd name="connsiteX7" fmla="*/ 6350 w 1765300"/>
              <a:gd name="connsiteY7" fmla="*/ 812800 h 2133600"/>
              <a:gd name="connsiteX8" fmla="*/ 44450 w 1765300"/>
              <a:gd name="connsiteY8" fmla="*/ 628650 h 2133600"/>
              <a:gd name="connsiteX9" fmla="*/ 95250 w 1765300"/>
              <a:gd name="connsiteY9" fmla="*/ 469900 h 2133600"/>
              <a:gd name="connsiteX10" fmla="*/ 190500 w 1765300"/>
              <a:gd name="connsiteY10" fmla="*/ 317500 h 2133600"/>
              <a:gd name="connsiteX11" fmla="*/ 292100 w 1765300"/>
              <a:gd name="connsiteY11" fmla="*/ 228600 h 2133600"/>
              <a:gd name="connsiteX12" fmla="*/ 457200 w 1765300"/>
              <a:gd name="connsiteY12" fmla="*/ 107950 h 2133600"/>
              <a:gd name="connsiteX13" fmla="*/ 584200 w 1765300"/>
              <a:gd name="connsiteY13" fmla="*/ 44450 h 2133600"/>
              <a:gd name="connsiteX14" fmla="*/ 666750 w 1765300"/>
              <a:gd name="connsiteY14" fmla="*/ 19050 h 2133600"/>
              <a:gd name="connsiteX15" fmla="*/ 755650 w 1765300"/>
              <a:gd name="connsiteY15" fmla="*/ 0 h 2133600"/>
              <a:gd name="connsiteX16" fmla="*/ 831850 w 1765300"/>
              <a:gd name="connsiteY16" fmla="*/ 12700 h 2133600"/>
              <a:gd name="connsiteX17" fmla="*/ 908050 w 1765300"/>
              <a:gd name="connsiteY17" fmla="*/ 31750 h 2133600"/>
              <a:gd name="connsiteX18" fmla="*/ 1009650 w 1765300"/>
              <a:gd name="connsiteY18" fmla="*/ 82550 h 2133600"/>
              <a:gd name="connsiteX19" fmla="*/ 1149350 w 1765300"/>
              <a:gd name="connsiteY19" fmla="*/ 196850 h 2133600"/>
              <a:gd name="connsiteX20" fmla="*/ 1282700 w 1765300"/>
              <a:gd name="connsiteY20" fmla="*/ 323850 h 2133600"/>
              <a:gd name="connsiteX21" fmla="*/ 1435100 w 1765300"/>
              <a:gd name="connsiteY21" fmla="*/ 501650 h 2133600"/>
              <a:gd name="connsiteX22" fmla="*/ 1612900 w 1765300"/>
              <a:gd name="connsiteY22" fmla="*/ 692150 h 2133600"/>
              <a:gd name="connsiteX0" fmla="*/ 1435100 w 1765300"/>
              <a:gd name="connsiteY0" fmla="*/ 501650 h 2133600"/>
              <a:gd name="connsiteX1" fmla="*/ 1765300 w 1765300"/>
              <a:gd name="connsiteY1" fmla="*/ 844550 h 2133600"/>
              <a:gd name="connsiteX2" fmla="*/ 425450 w 1765300"/>
              <a:gd name="connsiteY2" fmla="*/ 2133600 h 2133600"/>
              <a:gd name="connsiteX3" fmla="*/ 1403350 w 1765300"/>
              <a:gd name="connsiteY3" fmla="*/ 406400 h 2133600"/>
              <a:gd name="connsiteX4" fmla="*/ 152400 w 1765300"/>
              <a:gd name="connsiteY4" fmla="*/ 1600200 h 2133600"/>
              <a:gd name="connsiteX5" fmla="*/ 31750 w 1765300"/>
              <a:gd name="connsiteY5" fmla="*/ 1238250 h 2133600"/>
              <a:gd name="connsiteX6" fmla="*/ 0 w 1765300"/>
              <a:gd name="connsiteY6" fmla="*/ 1028700 h 2133600"/>
              <a:gd name="connsiteX7" fmla="*/ 6350 w 1765300"/>
              <a:gd name="connsiteY7" fmla="*/ 812800 h 2133600"/>
              <a:gd name="connsiteX8" fmla="*/ 44450 w 1765300"/>
              <a:gd name="connsiteY8" fmla="*/ 628650 h 2133600"/>
              <a:gd name="connsiteX9" fmla="*/ 95250 w 1765300"/>
              <a:gd name="connsiteY9" fmla="*/ 469900 h 2133600"/>
              <a:gd name="connsiteX10" fmla="*/ 190500 w 1765300"/>
              <a:gd name="connsiteY10" fmla="*/ 317500 h 2133600"/>
              <a:gd name="connsiteX11" fmla="*/ 292100 w 1765300"/>
              <a:gd name="connsiteY11" fmla="*/ 228600 h 2133600"/>
              <a:gd name="connsiteX12" fmla="*/ 457200 w 1765300"/>
              <a:gd name="connsiteY12" fmla="*/ 107950 h 2133600"/>
              <a:gd name="connsiteX13" fmla="*/ 584200 w 1765300"/>
              <a:gd name="connsiteY13" fmla="*/ 44450 h 2133600"/>
              <a:gd name="connsiteX14" fmla="*/ 666750 w 1765300"/>
              <a:gd name="connsiteY14" fmla="*/ 19050 h 2133600"/>
              <a:gd name="connsiteX15" fmla="*/ 755650 w 1765300"/>
              <a:gd name="connsiteY15" fmla="*/ 0 h 2133600"/>
              <a:gd name="connsiteX16" fmla="*/ 831850 w 1765300"/>
              <a:gd name="connsiteY16" fmla="*/ 12700 h 2133600"/>
              <a:gd name="connsiteX17" fmla="*/ 908050 w 1765300"/>
              <a:gd name="connsiteY17" fmla="*/ 31750 h 2133600"/>
              <a:gd name="connsiteX18" fmla="*/ 1009650 w 1765300"/>
              <a:gd name="connsiteY18" fmla="*/ 82550 h 2133600"/>
              <a:gd name="connsiteX19" fmla="*/ 1149350 w 1765300"/>
              <a:gd name="connsiteY19" fmla="*/ 196850 h 2133600"/>
              <a:gd name="connsiteX20" fmla="*/ 1282700 w 1765300"/>
              <a:gd name="connsiteY20" fmla="*/ 323850 h 2133600"/>
              <a:gd name="connsiteX21" fmla="*/ 1435100 w 1765300"/>
              <a:gd name="connsiteY21" fmla="*/ 501650 h 2133600"/>
              <a:gd name="connsiteX0" fmla="*/ 1282700 w 1765300"/>
              <a:gd name="connsiteY0" fmla="*/ 323850 h 2133600"/>
              <a:gd name="connsiteX1" fmla="*/ 1765300 w 1765300"/>
              <a:gd name="connsiteY1" fmla="*/ 844550 h 2133600"/>
              <a:gd name="connsiteX2" fmla="*/ 425450 w 1765300"/>
              <a:gd name="connsiteY2" fmla="*/ 2133600 h 2133600"/>
              <a:gd name="connsiteX3" fmla="*/ 1403350 w 1765300"/>
              <a:gd name="connsiteY3" fmla="*/ 406400 h 2133600"/>
              <a:gd name="connsiteX4" fmla="*/ 152400 w 1765300"/>
              <a:gd name="connsiteY4" fmla="*/ 1600200 h 2133600"/>
              <a:gd name="connsiteX5" fmla="*/ 31750 w 1765300"/>
              <a:gd name="connsiteY5" fmla="*/ 1238250 h 2133600"/>
              <a:gd name="connsiteX6" fmla="*/ 0 w 1765300"/>
              <a:gd name="connsiteY6" fmla="*/ 1028700 h 2133600"/>
              <a:gd name="connsiteX7" fmla="*/ 6350 w 1765300"/>
              <a:gd name="connsiteY7" fmla="*/ 812800 h 2133600"/>
              <a:gd name="connsiteX8" fmla="*/ 44450 w 1765300"/>
              <a:gd name="connsiteY8" fmla="*/ 628650 h 2133600"/>
              <a:gd name="connsiteX9" fmla="*/ 95250 w 1765300"/>
              <a:gd name="connsiteY9" fmla="*/ 469900 h 2133600"/>
              <a:gd name="connsiteX10" fmla="*/ 190500 w 1765300"/>
              <a:gd name="connsiteY10" fmla="*/ 317500 h 2133600"/>
              <a:gd name="connsiteX11" fmla="*/ 292100 w 1765300"/>
              <a:gd name="connsiteY11" fmla="*/ 228600 h 2133600"/>
              <a:gd name="connsiteX12" fmla="*/ 457200 w 1765300"/>
              <a:gd name="connsiteY12" fmla="*/ 107950 h 2133600"/>
              <a:gd name="connsiteX13" fmla="*/ 584200 w 1765300"/>
              <a:gd name="connsiteY13" fmla="*/ 44450 h 2133600"/>
              <a:gd name="connsiteX14" fmla="*/ 666750 w 1765300"/>
              <a:gd name="connsiteY14" fmla="*/ 19050 h 2133600"/>
              <a:gd name="connsiteX15" fmla="*/ 755650 w 1765300"/>
              <a:gd name="connsiteY15" fmla="*/ 0 h 2133600"/>
              <a:gd name="connsiteX16" fmla="*/ 831850 w 1765300"/>
              <a:gd name="connsiteY16" fmla="*/ 12700 h 2133600"/>
              <a:gd name="connsiteX17" fmla="*/ 908050 w 1765300"/>
              <a:gd name="connsiteY17" fmla="*/ 31750 h 2133600"/>
              <a:gd name="connsiteX18" fmla="*/ 1009650 w 1765300"/>
              <a:gd name="connsiteY18" fmla="*/ 82550 h 2133600"/>
              <a:gd name="connsiteX19" fmla="*/ 1149350 w 1765300"/>
              <a:gd name="connsiteY19" fmla="*/ 196850 h 2133600"/>
              <a:gd name="connsiteX20" fmla="*/ 1282700 w 1765300"/>
              <a:gd name="connsiteY20" fmla="*/ 323850 h 2133600"/>
              <a:gd name="connsiteX0" fmla="*/ 1282700 w 1403350"/>
              <a:gd name="connsiteY0" fmla="*/ 323850 h 2133600"/>
              <a:gd name="connsiteX1" fmla="*/ 425450 w 1403350"/>
              <a:gd name="connsiteY1" fmla="*/ 2133600 h 2133600"/>
              <a:gd name="connsiteX2" fmla="*/ 1403350 w 1403350"/>
              <a:gd name="connsiteY2" fmla="*/ 406400 h 2133600"/>
              <a:gd name="connsiteX3" fmla="*/ 152400 w 1403350"/>
              <a:gd name="connsiteY3" fmla="*/ 1600200 h 2133600"/>
              <a:gd name="connsiteX4" fmla="*/ 31750 w 1403350"/>
              <a:gd name="connsiteY4" fmla="*/ 1238250 h 2133600"/>
              <a:gd name="connsiteX5" fmla="*/ 0 w 1403350"/>
              <a:gd name="connsiteY5" fmla="*/ 1028700 h 2133600"/>
              <a:gd name="connsiteX6" fmla="*/ 6350 w 1403350"/>
              <a:gd name="connsiteY6" fmla="*/ 812800 h 2133600"/>
              <a:gd name="connsiteX7" fmla="*/ 44450 w 1403350"/>
              <a:gd name="connsiteY7" fmla="*/ 628650 h 2133600"/>
              <a:gd name="connsiteX8" fmla="*/ 95250 w 1403350"/>
              <a:gd name="connsiteY8" fmla="*/ 469900 h 2133600"/>
              <a:gd name="connsiteX9" fmla="*/ 190500 w 1403350"/>
              <a:gd name="connsiteY9" fmla="*/ 317500 h 2133600"/>
              <a:gd name="connsiteX10" fmla="*/ 292100 w 1403350"/>
              <a:gd name="connsiteY10" fmla="*/ 228600 h 2133600"/>
              <a:gd name="connsiteX11" fmla="*/ 457200 w 1403350"/>
              <a:gd name="connsiteY11" fmla="*/ 107950 h 2133600"/>
              <a:gd name="connsiteX12" fmla="*/ 584200 w 1403350"/>
              <a:gd name="connsiteY12" fmla="*/ 44450 h 2133600"/>
              <a:gd name="connsiteX13" fmla="*/ 666750 w 1403350"/>
              <a:gd name="connsiteY13" fmla="*/ 19050 h 2133600"/>
              <a:gd name="connsiteX14" fmla="*/ 755650 w 1403350"/>
              <a:gd name="connsiteY14" fmla="*/ 0 h 2133600"/>
              <a:gd name="connsiteX15" fmla="*/ 831850 w 1403350"/>
              <a:gd name="connsiteY15" fmla="*/ 12700 h 2133600"/>
              <a:gd name="connsiteX16" fmla="*/ 908050 w 1403350"/>
              <a:gd name="connsiteY16" fmla="*/ 31750 h 2133600"/>
              <a:gd name="connsiteX17" fmla="*/ 1009650 w 1403350"/>
              <a:gd name="connsiteY17" fmla="*/ 82550 h 2133600"/>
              <a:gd name="connsiteX18" fmla="*/ 1149350 w 1403350"/>
              <a:gd name="connsiteY18" fmla="*/ 196850 h 2133600"/>
              <a:gd name="connsiteX19" fmla="*/ 1282700 w 1403350"/>
              <a:gd name="connsiteY19" fmla="*/ 323850 h 2133600"/>
              <a:gd name="connsiteX0" fmla="*/ 1282700 w 1403350"/>
              <a:gd name="connsiteY0" fmla="*/ 323850 h 1600200"/>
              <a:gd name="connsiteX1" fmla="*/ 1403350 w 1403350"/>
              <a:gd name="connsiteY1" fmla="*/ 406400 h 1600200"/>
              <a:gd name="connsiteX2" fmla="*/ 152400 w 1403350"/>
              <a:gd name="connsiteY2" fmla="*/ 1600200 h 1600200"/>
              <a:gd name="connsiteX3" fmla="*/ 31750 w 1403350"/>
              <a:gd name="connsiteY3" fmla="*/ 1238250 h 1600200"/>
              <a:gd name="connsiteX4" fmla="*/ 0 w 1403350"/>
              <a:gd name="connsiteY4" fmla="*/ 1028700 h 1600200"/>
              <a:gd name="connsiteX5" fmla="*/ 6350 w 1403350"/>
              <a:gd name="connsiteY5" fmla="*/ 812800 h 1600200"/>
              <a:gd name="connsiteX6" fmla="*/ 44450 w 1403350"/>
              <a:gd name="connsiteY6" fmla="*/ 628650 h 1600200"/>
              <a:gd name="connsiteX7" fmla="*/ 95250 w 1403350"/>
              <a:gd name="connsiteY7" fmla="*/ 469900 h 1600200"/>
              <a:gd name="connsiteX8" fmla="*/ 190500 w 1403350"/>
              <a:gd name="connsiteY8" fmla="*/ 317500 h 1600200"/>
              <a:gd name="connsiteX9" fmla="*/ 292100 w 1403350"/>
              <a:gd name="connsiteY9" fmla="*/ 228600 h 1600200"/>
              <a:gd name="connsiteX10" fmla="*/ 457200 w 1403350"/>
              <a:gd name="connsiteY10" fmla="*/ 107950 h 1600200"/>
              <a:gd name="connsiteX11" fmla="*/ 584200 w 1403350"/>
              <a:gd name="connsiteY11" fmla="*/ 44450 h 1600200"/>
              <a:gd name="connsiteX12" fmla="*/ 666750 w 1403350"/>
              <a:gd name="connsiteY12" fmla="*/ 19050 h 1600200"/>
              <a:gd name="connsiteX13" fmla="*/ 755650 w 1403350"/>
              <a:gd name="connsiteY13" fmla="*/ 0 h 1600200"/>
              <a:gd name="connsiteX14" fmla="*/ 831850 w 1403350"/>
              <a:gd name="connsiteY14" fmla="*/ 12700 h 1600200"/>
              <a:gd name="connsiteX15" fmla="*/ 908050 w 1403350"/>
              <a:gd name="connsiteY15" fmla="*/ 31750 h 1600200"/>
              <a:gd name="connsiteX16" fmla="*/ 1009650 w 1403350"/>
              <a:gd name="connsiteY16" fmla="*/ 82550 h 1600200"/>
              <a:gd name="connsiteX17" fmla="*/ 1149350 w 1403350"/>
              <a:gd name="connsiteY17" fmla="*/ 196850 h 1600200"/>
              <a:gd name="connsiteX18" fmla="*/ 1282700 w 1403350"/>
              <a:gd name="connsiteY18" fmla="*/ 32385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03350" h="1600200">
                <a:moveTo>
                  <a:pt x="1282700" y="323850"/>
                </a:moveTo>
                <a:lnTo>
                  <a:pt x="1403350" y="406400"/>
                </a:lnTo>
                <a:lnTo>
                  <a:pt x="152400" y="1600200"/>
                </a:lnTo>
                <a:lnTo>
                  <a:pt x="31750" y="1238250"/>
                </a:lnTo>
                <a:lnTo>
                  <a:pt x="0" y="1028700"/>
                </a:lnTo>
                <a:lnTo>
                  <a:pt x="6350" y="812800"/>
                </a:lnTo>
                <a:lnTo>
                  <a:pt x="44450" y="628650"/>
                </a:lnTo>
                <a:lnTo>
                  <a:pt x="95250" y="469900"/>
                </a:lnTo>
                <a:lnTo>
                  <a:pt x="190500" y="317500"/>
                </a:lnTo>
                <a:lnTo>
                  <a:pt x="292100" y="228600"/>
                </a:lnTo>
                <a:lnTo>
                  <a:pt x="457200" y="107950"/>
                </a:lnTo>
                <a:lnTo>
                  <a:pt x="584200" y="44450"/>
                </a:lnTo>
                <a:lnTo>
                  <a:pt x="666750" y="19050"/>
                </a:lnTo>
                <a:lnTo>
                  <a:pt x="755650" y="0"/>
                </a:lnTo>
                <a:lnTo>
                  <a:pt x="831850" y="12700"/>
                </a:lnTo>
                <a:lnTo>
                  <a:pt x="908050" y="31750"/>
                </a:lnTo>
                <a:lnTo>
                  <a:pt x="1009650" y="82550"/>
                </a:lnTo>
                <a:lnTo>
                  <a:pt x="1149350" y="196850"/>
                </a:lnTo>
                <a:lnTo>
                  <a:pt x="1282700" y="32385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873500" y="2654300"/>
            <a:ext cx="3352800" cy="35052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5-Point Star 4"/>
          <p:cNvSpPr/>
          <p:nvPr/>
        </p:nvSpPr>
        <p:spPr>
          <a:xfrm>
            <a:off x="6858001" y="5777413"/>
            <a:ext cx="228600" cy="228600"/>
          </a:xfrm>
          <a:prstGeom prst="star5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4038601" y="2792913"/>
            <a:ext cx="228600" cy="228600"/>
          </a:xfrm>
          <a:prstGeom prst="star5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3918" y="2209801"/>
            <a:ext cx="3268780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u="sng" dirty="0"/>
              <a:t>NC </a:t>
            </a:r>
            <a:r>
              <a:rPr lang="en-US" sz="2000" u="sng" dirty="0" smtClean="0"/>
              <a:t>Method Steps:</a:t>
            </a:r>
            <a:endParaRPr lang="en-US" sz="2000" u="sng" dirty="0"/>
          </a:p>
          <a:p>
            <a:pPr marL="228600" indent="-228600">
              <a:lnSpc>
                <a:spcPct val="200000"/>
              </a:lnSpc>
              <a:buAutoNum type="arabicParenR"/>
            </a:pPr>
            <a:r>
              <a:rPr lang="en-US" dirty="0"/>
              <a:t>Reference Points</a:t>
            </a:r>
          </a:p>
          <a:p>
            <a:pPr marL="228600" indent="-228600">
              <a:lnSpc>
                <a:spcPct val="200000"/>
              </a:lnSpc>
              <a:buAutoNum type="arabicParenR"/>
            </a:pPr>
            <a:r>
              <a:rPr lang="en-US" dirty="0"/>
              <a:t>Utopia Line Vector(s)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3) Utopia Line Points</a:t>
            </a:r>
          </a:p>
          <a:p>
            <a:pPr>
              <a:lnSpc>
                <a:spcPct val="200000"/>
              </a:lnSpc>
            </a:pPr>
            <a:r>
              <a:rPr lang="en-US" b="1" dirty="0" smtClean="0"/>
              <a:t>4) Single-Objective Optimization</a:t>
            </a:r>
            <a:endParaRPr lang="en-US" b="1" dirty="0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4497507" y="3292556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4894459" y="3710107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5307209" y="4147713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5723057" y="4581606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6116757" y="5013406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6529507" y="5435600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5710168" y="3853837"/>
            <a:ext cx="2570232" cy="245848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>
            <a:spLocks noChangeAspect="1"/>
          </p:cNvSpPr>
          <p:nvPr/>
        </p:nvSpPr>
        <p:spPr>
          <a:xfrm rot="18900000">
            <a:off x="6244364" y="5715132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4927601" y="3409313"/>
            <a:ext cx="2959100" cy="283044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>
            <a:spLocks noChangeAspect="1"/>
          </p:cNvSpPr>
          <p:nvPr/>
        </p:nvSpPr>
        <p:spPr>
          <a:xfrm rot="18900000">
            <a:off x="5691915" y="5406094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4260853" y="3013763"/>
            <a:ext cx="3200399" cy="306125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3949702" y="2815927"/>
            <a:ext cx="2857500" cy="273326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956053" y="2686050"/>
            <a:ext cx="2108199" cy="201653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3994154" y="2330386"/>
            <a:ext cx="1613271" cy="154313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>
            <a:spLocks noChangeAspect="1"/>
          </p:cNvSpPr>
          <p:nvPr/>
        </p:nvSpPr>
        <p:spPr>
          <a:xfrm rot="18900000">
            <a:off x="5253764" y="5037793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>
            <a:spLocks noChangeAspect="1"/>
          </p:cNvSpPr>
          <p:nvPr/>
        </p:nvSpPr>
        <p:spPr>
          <a:xfrm rot="18900000">
            <a:off x="4853715" y="4574057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>
            <a:spLocks noChangeAspect="1"/>
          </p:cNvSpPr>
          <p:nvPr/>
        </p:nvSpPr>
        <p:spPr>
          <a:xfrm rot="18900000">
            <a:off x="4516632" y="4065513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>
            <a:spLocks noChangeAspect="1"/>
          </p:cNvSpPr>
          <p:nvPr/>
        </p:nvSpPr>
        <p:spPr>
          <a:xfrm rot="18900000">
            <a:off x="4244115" y="3513982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uble Bracket 8"/>
          <p:cNvSpPr/>
          <p:nvPr/>
        </p:nvSpPr>
        <p:spPr>
          <a:xfrm>
            <a:off x="162767" y="4637049"/>
            <a:ext cx="3268780" cy="458728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28601" y="5254824"/>
            <a:ext cx="1889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(repeat bracketed step)</a:t>
            </a:r>
            <a:endParaRPr lang="en-US" sz="1400" dirty="0"/>
          </a:p>
        </p:txBody>
      </p:sp>
      <p:sp>
        <p:nvSpPr>
          <p:cNvPr id="40" name="Rectangle 39"/>
          <p:cNvSpPr/>
          <p:nvPr/>
        </p:nvSpPr>
        <p:spPr>
          <a:xfrm>
            <a:off x="6406493" y="2049132"/>
            <a:ext cx="527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(µ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6626577" y="2483376"/>
            <a:ext cx="0" cy="117422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943601" y="2049132"/>
            <a:ext cx="527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(µ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163687" y="2483376"/>
            <a:ext cx="0" cy="117422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526727" y="2057400"/>
            <a:ext cx="527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(µ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746812" y="2491644"/>
            <a:ext cx="0" cy="117422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111093" y="2043545"/>
            <a:ext cx="527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(µ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331177" y="2477789"/>
            <a:ext cx="0" cy="117422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730091" y="2057400"/>
            <a:ext cx="527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(µ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4950177" y="2491643"/>
            <a:ext cx="0" cy="85120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335237" y="2057400"/>
            <a:ext cx="527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(µ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4555323" y="2491643"/>
            <a:ext cx="0" cy="52212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4C56-F71B-4848-827E-43D97031470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4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10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21" grpId="0" animBg="1"/>
      <p:bldP spid="34" grpId="0" animBg="1"/>
      <p:bldP spid="35" grpId="0" animBg="1"/>
      <p:bldP spid="36" grpId="0" animBg="1"/>
      <p:bldP spid="37" grpId="0" animBg="1"/>
      <p:bldP spid="40" grpId="0"/>
      <p:bldP spid="40" grpId="1"/>
      <p:bldP spid="30" grpId="0"/>
      <p:bldP spid="30" grpId="1"/>
      <p:bldP spid="32" grpId="0"/>
      <p:bldP spid="32" grpId="1"/>
      <p:bldP spid="38" grpId="0"/>
      <p:bldP spid="38" grpId="1"/>
      <p:bldP spid="42" grpId="0"/>
      <p:bldP spid="42" grpId="1"/>
      <p:bldP spid="44" grpId="0"/>
      <p:bldP spid="44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295400" y="381000"/>
            <a:ext cx="6400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Smart Pareto </a:t>
            </a:r>
            <a:r>
              <a:rPr lang="en-US" dirty="0"/>
              <a:t>F</a:t>
            </a:r>
            <a:r>
              <a:rPr lang="en-US" dirty="0" smtClean="0"/>
              <a:t>ilter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604010"/>
            <a:ext cx="5057933" cy="5142230"/>
          </a:xfrm>
          <a:prstGeom prst="rect">
            <a:avLst/>
          </a:prstGeom>
        </p:spPr>
      </p:pic>
      <p:sp>
        <p:nvSpPr>
          <p:cNvPr id="42" name="Arc 41"/>
          <p:cNvSpPr/>
          <p:nvPr/>
        </p:nvSpPr>
        <p:spPr>
          <a:xfrm rot="10800000">
            <a:off x="2362200" y="-1190624"/>
            <a:ext cx="7162800" cy="7162800"/>
          </a:xfrm>
          <a:prstGeom prst="arc">
            <a:avLst>
              <a:gd name="adj1" fmla="val 16200000"/>
              <a:gd name="adj2" fmla="val 2143401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itle 1"/>
          <p:cNvSpPr txBox="1">
            <a:spLocks/>
          </p:cNvSpPr>
          <p:nvPr/>
        </p:nvSpPr>
        <p:spPr>
          <a:xfrm>
            <a:off x="5269866" y="1453171"/>
            <a:ext cx="2731135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latin typeface="+mn-lt"/>
              </a:rPr>
              <a:t>Practically Insignificant Tradeoff (PIT) region</a:t>
            </a:r>
          </a:p>
        </p:txBody>
      </p:sp>
      <p:sp>
        <p:nvSpPr>
          <p:cNvPr id="59" name="Oval 58"/>
          <p:cNvSpPr/>
          <p:nvPr/>
        </p:nvSpPr>
        <p:spPr>
          <a:xfrm>
            <a:off x="3429000" y="4938712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839389" y="5769611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102225" y="5840730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628448" y="5924550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359400" y="5892800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905500" y="5934076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" name="Group 109"/>
          <p:cNvGrpSpPr/>
          <p:nvPr/>
        </p:nvGrpSpPr>
        <p:grpSpPr>
          <a:xfrm>
            <a:off x="4003730" y="4886327"/>
            <a:ext cx="1796997" cy="1788550"/>
            <a:chOff x="5746804" y="2021450"/>
            <a:chExt cx="1796997" cy="1788550"/>
          </a:xfrm>
        </p:grpSpPr>
        <p:grpSp>
          <p:nvGrpSpPr>
            <p:cNvPr id="111" name="Group 110"/>
            <p:cNvGrpSpPr/>
            <p:nvPr/>
          </p:nvGrpSpPr>
          <p:grpSpPr>
            <a:xfrm>
              <a:off x="6619835" y="2933700"/>
              <a:ext cx="923966" cy="876300"/>
              <a:chOff x="6619835" y="2933700"/>
              <a:chExt cx="923966" cy="876300"/>
            </a:xfrm>
          </p:grpSpPr>
          <p:cxnSp>
            <p:nvCxnSpPr>
              <p:cNvPr id="119" name="Straight Connector 118"/>
              <p:cNvCxnSpPr/>
              <p:nvPr/>
            </p:nvCxnSpPr>
            <p:spPr>
              <a:xfrm>
                <a:off x="6623104" y="2937796"/>
                <a:ext cx="92069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>
                <a:off x="6623104" y="2937796"/>
                <a:ext cx="0" cy="87220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>
                <a:off x="6619835" y="3810000"/>
                <a:ext cx="25721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 flipV="1">
                <a:off x="6877050" y="3168650"/>
                <a:ext cx="0" cy="6413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>
                <a:off x="6873875" y="3171825"/>
                <a:ext cx="66675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 flipV="1">
                <a:off x="7540625" y="2933700"/>
                <a:ext cx="0" cy="2413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2" name="Group 111"/>
            <p:cNvGrpSpPr/>
            <p:nvPr/>
          </p:nvGrpSpPr>
          <p:grpSpPr>
            <a:xfrm rot="16200000" flipV="1">
              <a:off x="5722971" y="2045283"/>
              <a:ext cx="923966" cy="876300"/>
              <a:chOff x="6619835" y="2933700"/>
              <a:chExt cx="923966" cy="876300"/>
            </a:xfrm>
          </p:grpSpPr>
          <p:cxnSp>
            <p:nvCxnSpPr>
              <p:cNvPr id="113" name="Straight Connector 112"/>
              <p:cNvCxnSpPr/>
              <p:nvPr/>
            </p:nvCxnSpPr>
            <p:spPr>
              <a:xfrm>
                <a:off x="6623104" y="2937796"/>
                <a:ext cx="92069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6623104" y="2937796"/>
                <a:ext cx="0" cy="87220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6619835" y="3810000"/>
                <a:ext cx="25721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V="1">
                <a:off x="6877050" y="3168650"/>
                <a:ext cx="0" cy="6413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6873875" y="3171825"/>
                <a:ext cx="66675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 flipV="1">
                <a:off x="7540625" y="2933700"/>
                <a:ext cx="0" cy="2413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25" name="Oval 124"/>
          <p:cNvSpPr/>
          <p:nvPr/>
        </p:nvSpPr>
        <p:spPr>
          <a:xfrm>
            <a:off x="4591044" y="5682635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4375643" y="5582624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4171956" y="5470526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3964039" y="5357618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3771900" y="5224467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3595685" y="5086350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3356026" y="4610097"/>
            <a:ext cx="1796997" cy="1788550"/>
            <a:chOff x="5746804" y="2021450"/>
            <a:chExt cx="1796997" cy="1788550"/>
          </a:xfrm>
        </p:grpSpPr>
        <p:grpSp>
          <p:nvGrpSpPr>
            <p:cNvPr id="49" name="Group 48"/>
            <p:cNvGrpSpPr/>
            <p:nvPr/>
          </p:nvGrpSpPr>
          <p:grpSpPr>
            <a:xfrm>
              <a:off x="6619835" y="2933700"/>
              <a:ext cx="923966" cy="876300"/>
              <a:chOff x="6619835" y="2933700"/>
              <a:chExt cx="923966" cy="876300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>
                <a:off x="6623104" y="2937796"/>
                <a:ext cx="92069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6623104" y="2937796"/>
                <a:ext cx="0" cy="87220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6619835" y="3810000"/>
                <a:ext cx="25721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V="1">
                <a:off x="6877050" y="3168650"/>
                <a:ext cx="0" cy="6413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6873875" y="3171825"/>
                <a:ext cx="66675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V="1">
                <a:off x="7540625" y="2933700"/>
                <a:ext cx="0" cy="2413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/>
          </p:nvGrpSpPr>
          <p:grpSpPr>
            <a:xfrm rot="16200000" flipV="1">
              <a:off x="5722971" y="2045283"/>
              <a:ext cx="923966" cy="876300"/>
              <a:chOff x="6619835" y="2933700"/>
              <a:chExt cx="923966" cy="876300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>
                <a:off x="6623104" y="2937796"/>
                <a:ext cx="92069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6623104" y="2937796"/>
                <a:ext cx="0" cy="87220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6619835" y="3810000"/>
                <a:ext cx="25721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6877050" y="3168650"/>
                <a:ext cx="0" cy="6413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6873875" y="3171825"/>
                <a:ext cx="66675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7540625" y="2933700"/>
                <a:ext cx="0" cy="2413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9" name="Group 68"/>
          <p:cNvGrpSpPr/>
          <p:nvPr/>
        </p:nvGrpSpPr>
        <p:grpSpPr>
          <a:xfrm>
            <a:off x="2940076" y="4348164"/>
            <a:ext cx="1796997" cy="1788550"/>
            <a:chOff x="5746804" y="2021450"/>
            <a:chExt cx="1796997" cy="1788550"/>
          </a:xfrm>
        </p:grpSpPr>
        <p:grpSp>
          <p:nvGrpSpPr>
            <p:cNvPr id="70" name="Group 69"/>
            <p:cNvGrpSpPr/>
            <p:nvPr/>
          </p:nvGrpSpPr>
          <p:grpSpPr>
            <a:xfrm>
              <a:off x="6619835" y="2933700"/>
              <a:ext cx="923966" cy="876300"/>
              <a:chOff x="6619835" y="2933700"/>
              <a:chExt cx="923966" cy="876300"/>
            </a:xfrm>
          </p:grpSpPr>
          <p:cxnSp>
            <p:nvCxnSpPr>
              <p:cNvPr id="78" name="Straight Connector 77"/>
              <p:cNvCxnSpPr/>
              <p:nvPr/>
            </p:nvCxnSpPr>
            <p:spPr>
              <a:xfrm>
                <a:off x="6623104" y="2937796"/>
                <a:ext cx="92069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6623104" y="2937796"/>
                <a:ext cx="0" cy="87220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6619835" y="3810000"/>
                <a:ext cx="25721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 flipV="1">
                <a:off x="6877050" y="3168650"/>
                <a:ext cx="0" cy="6413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6873875" y="3171825"/>
                <a:ext cx="66675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flipV="1">
                <a:off x="7540625" y="2933700"/>
                <a:ext cx="0" cy="2413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/>
            <p:cNvGrpSpPr/>
            <p:nvPr/>
          </p:nvGrpSpPr>
          <p:grpSpPr>
            <a:xfrm rot="16200000" flipV="1">
              <a:off x="5722971" y="2045283"/>
              <a:ext cx="923966" cy="876300"/>
              <a:chOff x="6619835" y="2933700"/>
              <a:chExt cx="923966" cy="876300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>
                <a:off x="6623104" y="2937796"/>
                <a:ext cx="92069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6623104" y="2937796"/>
                <a:ext cx="0" cy="87220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6619835" y="3810000"/>
                <a:ext cx="25721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flipV="1">
                <a:off x="6877050" y="3168650"/>
                <a:ext cx="0" cy="6413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6873875" y="3171825"/>
                <a:ext cx="66675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flipV="1">
                <a:off x="7540625" y="2933700"/>
                <a:ext cx="0" cy="2413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84" name="Oval 83"/>
          <p:cNvSpPr/>
          <p:nvPr/>
        </p:nvSpPr>
        <p:spPr>
          <a:xfrm>
            <a:off x="3275039" y="4786311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3124199" y="4613272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3004751" y="4447526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/>
          <p:cNvGrpSpPr/>
          <p:nvPr/>
        </p:nvGrpSpPr>
        <p:grpSpPr>
          <a:xfrm>
            <a:off x="2601962" y="4061214"/>
            <a:ext cx="1796997" cy="1788550"/>
            <a:chOff x="5746804" y="2021450"/>
            <a:chExt cx="1796997" cy="1788550"/>
          </a:xfrm>
        </p:grpSpPr>
        <p:grpSp>
          <p:nvGrpSpPr>
            <p:cNvPr id="88" name="Group 87"/>
            <p:cNvGrpSpPr/>
            <p:nvPr/>
          </p:nvGrpSpPr>
          <p:grpSpPr>
            <a:xfrm>
              <a:off x="6619835" y="2933700"/>
              <a:ext cx="923966" cy="876300"/>
              <a:chOff x="6619835" y="2933700"/>
              <a:chExt cx="923966" cy="876300"/>
            </a:xfrm>
          </p:grpSpPr>
          <p:cxnSp>
            <p:nvCxnSpPr>
              <p:cNvPr id="96" name="Straight Connector 95"/>
              <p:cNvCxnSpPr/>
              <p:nvPr/>
            </p:nvCxnSpPr>
            <p:spPr>
              <a:xfrm>
                <a:off x="6623104" y="2937796"/>
                <a:ext cx="92069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6623104" y="2937796"/>
                <a:ext cx="0" cy="87220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6619835" y="3810000"/>
                <a:ext cx="25721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V="1">
                <a:off x="6877050" y="3168650"/>
                <a:ext cx="0" cy="6413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6873875" y="3171825"/>
                <a:ext cx="66675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 flipV="1">
                <a:off x="7540625" y="2933700"/>
                <a:ext cx="0" cy="2413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oup 88"/>
            <p:cNvGrpSpPr/>
            <p:nvPr/>
          </p:nvGrpSpPr>
          <p:grpSpPr>
            <a:xfrm rot="16200000" flipV="1">
              <a:off x="5722971" y="2045283"/>
              <a:ext cx="923966" cy="876300"/>
              <a:chOff x="6619835" y="2933700"/>
              <a:chExt cx="923966" cy="876300"/>
            </a:xfrm>
          </p:grpSpPr>
          <p:cxnSp>
            <p:nvCxnSpPr>
              <p:cNvPr id="90" name="Straight Connector 89"/>
              <p:cNvCxnSpPr/>
              <p:nvPr/>
            </p:nvCxnSpPr>
            <p:spPr>
              <a:xfrm>
                <a:off x="6623104" y="2937796"/>
                <a:ext cx="92069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6623104" y="2937796"/>
                <a:ext cx="0" cy="87220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6619835" y="3810000"/>
                <a:ext cx="25721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 flipV="1">
                <a:off x="6877050" y="3168650"/>
                <a:ext cx="0" cy="6413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6873875" y="3171825"/>
                <a:ext cx="66675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 flipV="1">
                <a:off x="7540625" y="2933700"/>
                <a:ext cx="0" cy="2413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9" name="Group 108"/>
          <p:cNvGrpSpPr/>
          <p:nvPr/>
        </p:nvGrpSpPr>
        <p:grpSpPr>
          <a:xfrm>
            <a:off x="2291964" y="3737892"/>
            <a:ext cx="1796997" cy="1788550"/>
            <a:chOff x="5746804" y="2021450"/>
            <a:chExt cx="1796997" cy="1788550"/>
          </a:xfrm>
        </p:grpSpPr>
        <p:grpSp>
          <p:nvGrpSpPr>
            <p:cNvPr id="131" name="Group 130"/>
            <p:cNvGrpSpPr/>
            <p:nvPr/>
          </p:nvGrpSpPr>
          <p:grpSpPr>
            <a:xfrm>
              <a:off x="6619835" y="2933700"/>
              <a:ext cx="923966" cy="876300"/>
              <a:chOff x="6619835" y="2933700"/>
              <a:chExt cx="923966" cy="876300"/>
            </a:xfrm>
          </p:grpSpPr>
          <p:cxnSp>
            <p:nvCxnSpPr>
              <p:cNvPr id="139" name="Straight Connector 138"/>
              <p:cNvCxnSpPr/>
              <p:nvPr/>
            </p:nvCxnSpPr>
            <p:spPr>
              <a:xfrm>
                <a:off x="6623104" y="2937796"/>
                <a:ext cx="92069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>
              <a:xfrm>
                <a:off x="6623104" y="2937796"/>
                <a:ext cx="0" cy="87220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>
                <a:off x="6619835" y="3810000"/>
                <a:ext cx="25721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 flipV="1">
                <a:off x="6877050" y="3168650"/>
                <a:ext cx="0" cy="6413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>
                <a:off x="6873875" y="3171825"/>
                <a:ext cx="66675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 flipV="1">
                <a:off x="7540625" y="2933700"/>
                <a:ext cx="0" cy="2413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Group 131"/>
            <p:cNvGrpSpPr/>
            <p:nvPr/>
          </p:nvGrpSpPr>
          <p:grpSpPr>
            <a:xfrm rot="16200000" flipV="1">
              <a:off x="5722971" y="2045283"/>
              <a:ext cx="923966" cy="876300"/>
              <a:chOff x="6619835" y="2933700"/>
              <a:chExt cx="923966" cy="876300"/>
            </a:xfrm>
          </p:grpSpPr>
          <p:cxnSp>
            <p:nvCxnSpPr>
              <p:cNvPr id="133" name="Straight Connector 132"/>
              <p:cNvCxnSpPr/>
              <p:nvPr/>
            </p:nvCxnSpPr>
            <p:spPr>
              <a:xfrm>
                <a:off x="6623104" y="2937796"/>
                <a:ext cx="92069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6623104" y="2937796"/>
                <a:ext cx="0" cy="87220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6619835" y="3810000"/>
                <a:ext cx="25721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 flipV="1">
                <a:off x="6877050" y="3168650"/>
                <a:ext cx="0" cy="6413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>
                <a:off x="6873875" y="3171825"/>
                <a:ext cx="66675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 flipV="1">
                <a:off x="7540625" y="2933700"/>
                <a:ext cx="0" cy="2413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45" name="Oval 144"/>
          <p:cNvSpPr/>
          <p:nvPr/>
        </p:nvSpPr>
        <p:spPr>
          <a:xfrm>
            <a:off x="2898391" y="4291370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2795585" y="4117972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2694729" y="3938585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3" name="Group 162"/>
          <p:cNvGrpSpPr/>
          <p:nvPr/>
        </p:nvGrpSpPr>
        <p:grpSpPr>
          <a:xfrm>
            <a:off x="1960615" y="3236240"/>
            <a:ext cx="1796997" cy="1788550"/>
            <a:chOff x="5746804" y="2021450"/>
            <a:chExt cx="1796997" cy="1788550"/>
          </a:xfrm>
        </p:grpSpPr>
        <p:grpSp>
          <p:nvGrpSpPr>
            <p:cNvPr id="164" name="Group 163"/>
            <p:cNvGrpSpPr/>
            <p:nvPr/>
          </p:nvGrpSpPr>
          <p:grpSpPr>
            <a:xfrm>
              <a:off x="6619835" y="2933700"/>
              <a:ext cx="923966" cy="876300"/>
              <a:chOff x="6619835" y="2933700"/>
              <a:chExt cx="923966" cy="876300"/>
            </a:xfrm>
          </p:grpSpPr>
          <p:cxnSp>
            <p:nvCxnSpPr>
              <p:cNvPr id="172" name="Straight Connector 171"/>
              <p:cNvCxnSpPr/>
              <p:nvPr/>
            </p:nvCxnSpPr>
            <p:spPr>
              <a:xfrm>
                <a:off x="6623104" y="2937796"/>
                <a:ext cx="92069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6623104" y="2937796"/>
                <a:ext cx="0" cy="87220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>
                <a:off x="6619835" y="3810000"/>
                <a:ext cx="25721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 flipV="1">
                <a:off x="6877050" y="3168650"/>
                <a:ext cx="0" cy="6413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>
                <a:off x="6873875" y="3171825"/>
                <a:ext cx="66675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 flipV="1">
                <a:off x="7540625" y="2933700"/>
                <a:ext cx="0" cy="2413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5" name="Group 164"/>
            <p:cNvGrpSpPr/>
            <p:nvPr/>
          </p:nvGrpSpPr>
          <p:grpSpPr>
            <a:xfrm rot="16200000" flipV="1">
              <a:off x="5722971" y="2045283"/>
              <a:ext cx="923966" cy="876300"/>
              <a:chOff x="6619835" y="2933700"/>
              <a:chExt cx="923966" cy="876300"/>
            </a:xfrm>
          </p:grpSpPr>
          <p:cxnSp>
            <p:nvCxnSpPr>
              <p:cNvPr id="166" name="Straight Connector 165"/>
              <p:cNvCxnSpPr/>
              <p:nvPr/>
            </p:nvCxnSpPr>
            <p:spPr>
              <a:xfrm>
                <a:off x="6623104" y="2937796"/>
                <a:ext cx="92069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6623104" y="2937796"/>
                <a:ext cx="0" cy="87220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6619835" y="3810000"/>
                <a:ext cx="25721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>
              <a:xfrm flipV="1">
                <a:off x="6877050" y="3168650"/>
                <a:ext cx="0" cy="6413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>
                <a:off x="6873875" y="3171825"/>
                <a:ext cx="66675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 flipV="1">
                <a:off x="7540625" y="2933700"/>
                <a:ext cx="0" cy="2413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78" name="Oval 177"/>
          <p:cNvSpPr/>
          <p:nvPr/>
        </p:nvSpPr>
        <p:spPr>
          <a:xfrm>
            <a:off x="2603551" y="3743321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2527351" y="3556914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5" name="Group 194"/>
          <p:cNvGrpSpPr/>
          <p:nvPr/>
        </p:nvGrpSpPr>
        <p:grpSpPr>
          <a:xfrm>
            <a:off x="1689174" y="2678025"/>
            <a:ext cx="1796997" cy="1788550"/>
            <a:chOff x="5746804" y="2021450"/>
            <a:chExt cx="1796997" cy="1788550"/>
          </a:xfrm>
        </p:grpSpPr>
        <p:grpSp>
          <p:nvGrpSpPr>
            <p:cNvPr id="196" name="Group 195"/>
            <p:cNvGrpSpPr/>
            <p:nvPr/>
          </p:nvGrpSpPr>
          <p:grpSpPr>
            <a:xfrm>
              <a:off x="6619835" y="2933700"/>
              <a:ext cx="923966" cy="876300"/>
              <a:chOff x="6619835" y="2933700"/>
              <a:chExt cx="923966" cy="876300"/>
            </a:xfrm>
          </p:grpSpPr>
          <p:cxnSp>
            <p:nvCxnSpPr>
              <p:cNvPr id="204" name="Straight Connector 203"/>
              <p:cNvCxnSpPr/>
              <p:nvPr/>
            </p:nvCxnSpPr>
            <p:spPr>
              <a:xfrm>
                <a:off x="6623104" y="2937796"/>
                <a:ext cx="92069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>
              <a:xfrm>
                <a:off x="6623104" y="2937796"/>
                <a:ext cx="0" cy="87220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>
              <a:xfrm>
                <a:off x="6619835" y="3810000"/>
                <a:ext cx="25721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 flipV="1">
                <a:off x="6877050" y="3168650"/>
                <a:ext cx="0" cy="6413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>
                <a:off x="6873875" y="3171825"/>
                <a:ext cx="66675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 flipV="1">
                <a:off x="7540625" y="2933700"/>
                <a:ext cx="0" cy="2413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97" name="Group 196"/>
            <p:cNvGrpSpPr/>
            <p:nvPr/>
          </p:nvGrpSpPr>
          <p:grpSpPr>
            <a:xfrm rot="16200000" flipV="1">
              <a:off x="5722971" y="2045283"/>
              <a:ext cx="923966" cy="876300"/>
              <a:chOff x="6619835" y="2933700"/>
              <a:chExt cx="923966" cy="876300"/>
            </a:xfrm>
          </p:grpSpPr>
          <p:cxnSp>
            <p:nvCxnSpPr>
              <p:cNvPr id="198" name="Straight Connector 197"/>
              <p:cNvCxnSpPr/>
              <p:nvPr/>
            </p:nvCxnSpPr>
            <p:spPr>
              <a:xfrm>
                <a:off x="6623104" y="2937796"/>
                <a:ext cx="92069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>
                <a:off x="6623104" y="2937796"/>
                <a:ext cx="0" cy="87220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>
                <a:off x="6619835" y="3810000"/>
                <a:ext cx="25721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 flipV="1">
                <a:off x="6877050" y="3168650"/>
                <a:ext cx="0" cy="6413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>
                <a:off x="6873875" y="3171825"/>
                <a:ext cx="66675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>
              <a:xfrm flipV="1">
                <a:off x="7540625" y="2933700"/>
                <a:ext cx="0" cy="2413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10" name="Oval 209"/>
          <p:cNvSpPr/>
          <p:nvPr/>
        </p:nvSpPr>
        <p:spPr>
          <a:xfrm>
            <a:off x="2463903" y="3362238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/>
          <p:cNvSpPr/>
          <p:nvPr/>
        </p:nvSpPr>
        <p:spPr>
          <a:xfrm>
            <a:off x="2406243" y="3158341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/>
          <p:cNvSpPr/>
          <p:nvPr/>
        </p:nvSpPr>
        <p:spPr>
          <a:xfrm>
            <a:off x="2372060" y="2952662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/>
          <p:cNvSpPr/>
          <p:nvPr/>
        </p:nvSpPr>
        <p:spPr>
          <a:xfrm>
            <a:off x="2336875" y="2738437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/>
          <p:cNvSpPr/>
          <p:nvPr/>
        </p:nvSpPr>
        <p:spPr>
          <a:xfrm>
            <a:off x="2319337" y="2533644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099" y="2179625"/>
            <a:ext cx="2155336" cy="214984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019801"/>
            <a:ext cx="2423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 smart Pareto filter was first developed by (Mattson et al, 2004) </a:t>
            </a:r>
            <a:endParaRPr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4C56-F71B-4848-827E-43D970314708}" type="slidenum">
              <a:rPr lang="en-US" smtClean="0"/>
              <a:t>14</a:t>
            </a:fld>
            <a:endParaRPr lang="en-US" dirty="0"/>
          </a:p>
        </p:txBody>
      </p:sp>
      <p:sp>
        <p:nvSpPr>
          <p:cNvPr id="156" name="Rectangle 155"/>
          <p:cNvSpPr/>
          <p:nvPr/>
        </p:nvSpPr>
        <p:spPr>
          <a:xfrm>
            <a:off x="1676400" y="1524000"/>
            <a:ext cx="482404" cy="533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4" name="Picture 15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766" b="89989"/>
          <a:stretch/>
        </p:blipFill>
        <p:spPr>
          <a:xfrm>
            <a:off x="1873250" y="1612900"/>
            <a:ext cx="284845" cy="310171"/>
          </a:xfrm>
          <a:prstGeom prst="rect">
            <a:avLst/>
          </a:prstGeom>
        </p:spPr>
      </p:pic>
      <p:sp>
        <p:nvSpPr>
          <p:cNvPr id="158" name="Rectangle 157"/>
          <p:cNvSpPr/>
          <p:nvPr/>
        </p:nvSpPr>
        <p:spPr>
          <a:xfrm>
            <a:off x="6306846" y="6248486"/>
            <a:ext cx="482404" cy="533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5" name="Picture 15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391" t="90882"/>
          <a:stretch/>
        </p:blipFill>
        <p:spPr>
          <a:xfrm>
            <a:off x="6397841" y="6242183"/>
            <a:ext cx="263727" cy="280537"/>
          </a:xfrm>
          <a:prstGeom prst="rect">
            <a:avLst/>
          </a:prstGeom>
        </p:spPr>
      </p:pic>
      <p:grpSp>
        <p:nvGrpSpPr>
          <p:cNvPr id="4118" name="Group 4117"/>
          <p:cNvGrpSpPr/>
          <p:nvPr/>
        </p:nvGrpSpPr>
        <p:grpSpPr>
          <a:xfrm>
            <a:off x="5069259" y="5054406"/>
            <a:ext cx="1796997" cy="1788550"/>
            <a:chOff x="5746804" y="2021450"/>
            <a:chExt cx="1796997" cy="1788550"/>
          </a:xfrm>
        </p:grpSpPr>
        <p:grpSp>
          <p:nvGrpSpPr>
            <p:cNvPr id="4117" name="Group 4116"/>
            <p:cNvGrpSpPr/>
            <p:nvPr/>
          </p:nvGrpSpPr>
          <p:grpSpPr>
            <a:xfrm>
              <a:off x="6619835" y="2933700"/>
              <a:ext cx="923966" cy="876300"/>
              <a:chOff x="6619835" y="2933700"/>
              <a:chExt cx="923966" cy="876300"/>
            </a:xfrm>
          </p:grpSpPr>
          <p:cxnSp>
            <p:nvCxnSpPr>
              <p:cNvPr id="4100" name="Straight Connector 4099"/>
              <p:cNvCxnSpPr/>
              <p:nvPr/>
            </p:nvCxnSpPr>
            <p:spPr>
              <a:xfrm>
                <a:off x="6623104" y="2937796"/>
                <a:ext cx="92069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02" name="Straight Connector 4101"/>
              <p:cNvCxnSpPr/>
              <p:nvPr/>
            </p:nvCxnSpPr>
            <p:spPr>
              <a:xfrm>
                <a:off x="6623104" y="2937796"/>
                <a:ext cx="0" cy="87220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04" name="Straight Connector 4103"/>
              <p:cNvCxnSpPr/>
              <p:nvPr/>
            </p:nvCxnSpPr>
            <p:spPr>
              <a:xfrm>
                <a:off x="6619835" y="3810000"/>
                <a:ext cx="25721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09" name="Straight Connector 4108"/>
              <p:cNvCxnSpPr/>
              <p:nvPr/>
            </p:nvCxnSpPr>
            <p:spPr>
              <a:xfrm flipV="1">
                <a:off x="6877050" y="3168650"/>
                <a:ext cx="0" cy="6413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11" name="Straight Connector 4110"/>
              <p:cNvCxnSpPr/>
              <p:nvPr/>
            </p:nvCxnSpPr>
            <p:spPr>
              <a:xfrm>
                <a:off x="6873875" y="3171825"/>
                <a:ext cx="66675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13" name="Straight Connector 4112"/>
              <p:cNvCxnSpPr/>
              <p:nvPr/>
            </p:nvCxnSpPr>
            <p:spPr>
              <a:xfrm flipV="1">
                <a:off x="7540625" y="2933700"/>
                <a:ext cx="0" cy="2413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/>
            <p:cNvGrpSpPr/>
            <p:nvPr/>
          </p:nvGrpSpPr>
          <p:grpSpPr>
            <a:xfrm rot="16200000" flipV="1">
              <a:off x="5722971" y="2045283"/>
              <a:ext cx="923966" cy="876300"/>
              <a:chOff x="6619835" y="2933700"/>
              <a:chExt cx="923966" cy="876300"/>
            </a:xfrm>
          </p:grpSpPr>
          <p:cxnSp>
            <p:nvCxnSpPr>
              <p:cNvPr id="103" name="Straight Connector 102"/>
              <p:cNvCxnSpPr/>
              <p:nvPr/>
            </p:nvCxnSpPr>
            <p:spPr>
              <a:xfrm>
                <a:off x="6623104" y="2937796"/>
                <a:ext cx="92069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6623104" y="2937796"/>
                <a:ext cx="0" cy="87220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6619835" y="3810000"/>
                <a:ext cx="25721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V="1">
                <a:off x="6877050" y="3168650"/>
                <a:ext cx="0" cy="6413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6873875" y="3171825"/>
                <a:ext cx="66675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V="1">
                <a:off x="7540625" y="2933700"/>
                <a:ext cx="0" cy="2413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25" name="Rectangle 224"/>
          <p:cNvSpPr/>
          <p:nvPr/>
        </p:nvSpPr>
        <p:spPr>
          <a:xfrm rot="16200000">
            <a:off x="6187510" y="2963658"/>
            <a:ext cx="109669" cy="801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/>
          <p:cNvSpPr/>
          <p:nvPr/>
        </p:nvSpPr>
        <p:spPr>
          <a:xfrm>
            <a:off x="6541517" y="2597728"/>
            <a:ext cx="101714" cy="8026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/>
          <p:cNvSpPr/>
          <p:nvPr/>
        </p:nvSpPr>
        <p:spPr>
          <a:xfrm>
            <a:off x="6661568" y="3462020"/>
            <a:ext cx="101714" cy="8026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/>
          <p:cNvSpPr/>
          <p:nvPr/>
        </p:nvSpPr>
        <p:spPr>
          <a:xfrm rot="16200000">
            <a:off x="7007621" y="3094605"/>
            <a:ext cx="109669" cy="801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595549" y="3367720"/>
            <a:ext cx="107393" cy="1088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46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1" animBg="1"/>
      <p:bldP spid="62" grpId="1" animBg="1"/>
      <p:bldP spid="63" grpId="1" animBg="1"/>
      <p:bldP spid="125" grpId="1" animBg="1"/>
      <p:bldP spid="126" grpId="1" animBg="1"/>
      <p:bldP spid="128" grpId="1" animBg="1"/>
      <p:bldP spid="130" grpId="1" animBg="1"/>
      <p:bldP spid="84" grpId="1" animBg="1"/>
      <p:bldP spid="86" grpId="1" animBg="1"/>
      <p:bldP spid="145" grpId="1" animBg="1"/>
      <p:bldP spid="147" grpId="1" animBg="1"/>
      <p:bldP spid="178" grpId="1" animBg="1"/>
      <p:bldP spid="210" grpId="1" animBg="1"/>
      <p:bldP spid="211" grpId="1" animBg="1"/>
      <p:bldP spid="212" grpId="1" animBg="1"/>
      <p:bldP spid="213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295400" y="381000"/>
            <a:ext cx="6400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Smart Distance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16866" y="1219200"/>
            <a:ext cx="2731135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latin typeface="+mn-lt"/>
              </a:rPr>
              <a:t>Practically Insignificant Tradeoff (PIT) region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10" y="1996484"/>
            <a:ext cx="2031799" cy="211831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498050"/>
            <a:ext cx="2143837" cy="2207300"/>
          </a:xfrm>
          <a:prstGeom prst="rect">
            <a:avLst/>
          </a:prstGeom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162" y="2667000"/>
            <a:ext cx="2894039" cy="626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Right Brace 24"/>
          <p:cNvSpPr/>
          <p:nvPr/>
        </p:nvSpPr>
        <p:spPr>
          <a:xfrm>
            <a:off x="3124200" y="2590800"/>
            <a:ext cx="533400" cy="3429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655635"/>
            <a:ext cx="3352800" cy="1373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229" y="5233305"/>
            <a:ext cx="2586972" cy="710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" name="Straight Arrow Connector 26"/>
          <p:cNvCxnSpPr/>
          <p:nvPr/>
        </p:nvCxnSpPr>
        <p:spPr>
          <a:xfrm flipH="1">
            <a:off x="1838325" y="2708699"/>
            <a:ext cx="323851" cy="29527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105025" y="2463999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1781175" y="4746794"/>
            <a:ext cx="323851" cy="29527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047875" y="4502095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8475871" y="2701635"/>
            <a:ext cx="896729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latin typeface="+mn-lt"/>
              </a:rPr>
              <a:t>(1)</a:t>
            </a:r>
          </a:p>
        </p:txBody>
      </p:sp>
      <p:sp>
        <p:nvSpPr>
          <p:cNvPr id="39" name="Title 1"/>
          <p:cNvSpPr txBox="1">
            <a:spLocks/>
          </p:cNvSpPr>
          <p:nvPr/>
        </p:nvSpPr>
        <p:spPr>
          <a:xfrm>
            <a:off x="8458201" y="4038600"/>
            <a:ext cx="896729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latin typeface="+mn-lt"/>
              </a:rPr>
              <a:t>(2)</a:t>
            </a:r>
          </a:p>
        </p:txBody>
      </p:sp>
      <p:sp>
        <p:nvSpPr>
          <p:cNvPr id="40" name="Title 1"/>
          <p:cNvSpPr txBox="1">
            <a:spLocks/>
          </p:cNvSpPr>
          <p:nvPr/>
        </p:nvSpPr>
        <p:spPr>
          <a:xfrm>
            <a:off x="8475871" y="5327070"/>
            <a:ext cx="896729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latin typeface="+mn-lt"/>
              </a:rPr>
              <a:t>(3)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4C56-F71B-4848-827E-43D970314708}" type="slidenum">
              <a:rPr lang="en-US" smtClean="0"/>
              <a:t>15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439" y="4151744"/>
            <a:ext cx="614361" cy="302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921176"/>
            <a:ext cx="1466850" cy="193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782007" y="4111823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“  ”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3857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4C56-F71B-4848-827E-43D970314708}" type="slidenum">
              <a:rPr lang="en-US" smtClean="0"/>
              <a:t>16</a:t>
            </a:fld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95400" y="381000"/>
            <a:ext cx="6400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Smart Distance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629" y="1477027"/>
            <a:ext cx="4217771" cy="522857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90800" y="3686628"/>
            <a:ext cx="3733800" cy="3575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14600" y="6424287"/>
            <a:ext cx="3733800" cy="3575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9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295400" y="381000"/>
            <a:ext cx="6400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Smart Distance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010" y="1198455"/>
            <a:ext cx="5560391" cy="5507140"/>
          </a:xfrm>
          <a:prstGeom prst="rect">
            <a:avLst/>
          </a:prstGeom>
        </p:spPr>
      </p:pic>
      <p:sp>
        <p:nvSpPr>
          <p:cNvPr id="6" name="Oval 5"/>
          <p:cNvSpPr>
            <a:spLocks noChangeAspect="1"/>
          </p:cNvSpPr>
          <p:nvPr/>
        </p:nvSpPr>
        <p:spPr>
          <a:xfrm rot="2688285">
            <a:off x="4512113" y="3795486"/>
            <a:ext cx="201403" cy="20140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610895" y="1676400"/>
            <a:ext cx="0" cy="201664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24401" y="1143000"/>
            <a:ext cx="8499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s</a:t>
            </a:r>
            <a:r>
              <a:rPr lang="en-US" sz="2800" dirty="0" smtClean="0"/>
              <a:t> = 1</a:t>
            </a:r>
            <a:endParaRPr lang="en-US" sz="2800" dirty="0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 rot="2688285">
            <a:off x="4506069" y="1184713"/>
            <a:ext cx="201403" cy="20140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 rot="2688285">
            <a:off x="4930596" y="3376442"/>
            <a:ext cx="201403" cy="20140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4724400" y="3632201"/>
            <a:ext cx="164483" cy="14968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105402" y="2981980"/>
            <a:ext cx="8499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s</a:t>
            </a:r>
            <a:r>
              <a:rPr lang="en-US" sz="2800" dirty="0" smtClean="0"/>
              <a:t> = 1</a:t>
            </a:r>
            <a:endParaRPr lang="en-US" sz="2800" dirty="0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 rot="2688285">
            <a:off x="5822923" y="3826313"/>
            <a:ext cx="201403" cy="20140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4864101" y="3898900"/>
            <a:ext cx="82549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410200" y="4191000"/>
            <a:ext cx="1124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s</a:t>
            </a:r>
            <a:r>
              <a:rPr lang="en-US" sz="2800" dirty="0" smtClean="0"/>
              <a:t> = 0.5</a:t>
            </a:r>
            <a:endParaRPr lang="en-US" sz="2800" dirty="0"/>
          </a:p>
        </p:txBody>
      </p:sp>
      <p:sp>
        <p:nvSpPr>
          <p:cNvPr id="35" name="Oval 34"/>
          <p:cNvSpPr>
            <a:spLocks noChangeAspect="1"/>
          </p:cNvSpPr>
          <p:nvPr/>
        </p:nvSpPr>
        <p:spPr>
          <a:xfrm rot="2688285">
            <a:off x="2327712" y="4504309"/>
            <a:ext cx="201403" cy="20140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2647028" y="3952025"/>
            <a:ext cx="1696373" cy="57678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057401" y="4734580"/>
            <a:ext cx="8499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s</a:t>
            </a:r>
            <a:r>
              <a:rPr lang="en-US" sz="2800" dirty="0" smtClean="0"/>
              <a:t> = 2</a:t>
            </a:r>
            <a:endParaRPr lang="en-US" sz="2800" dirty="0"/>
          </a:p>
        </p:txBody>
      </p:sp>
      <p:sp>
        <p:nvSpPr>
          <p:cNvPr id="40" name="Title 1"/>
          <p:cNvSpPr txBox="1">
            <a:spLocks/>
          </p:cNvSpPr>
          <p:nvPr/>
        </p:nvSpPr>
        <p:spPr>
          <a:xfrm>
            <a:off x="541642" y="1524000"/>
            <a:ext cx="2506359" cy="13055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463550">
              <a:lnSpc>
                <a:spcPct val="150000"/>
              </a:lnSpc>
              <a:tabLst>
                <a:tab pos="1196975" algn="l"/>
                <a:tab pos="1828800" algn="l"/>
              </a:tabLst>
            </a:pPr>
            <a:r>
              <a:rPr lang="en-US" sz="1800" dirty="0" smtClean="0">
                <a:latin typeface="+mn-lt"/>
              </a:rPr>
              <a:t>Inside PIT 	</a:t>
            </a:r>
            <a:r>
              <a:rPr lang="en-US" sz="1800" dirty="0" smtClean="0">
                <a:latin typeface="+mn-lt"/>
                <a:sym typeface="Wingdings" pitchFamily="2" charset="2"/>
              </a:rPr>
              <a:t> 	</a:t>
            </a:r>
            <a:r>
              <a:rPr lang="en-US" sz="1800" i="1" dirty="0" smtClean="0">
                <a:latin typeface="+mn-lt"/>
                <a:sym typeface="Wingdings" pitchFamily="2" charset="2"/>
              </a:rPr>
              <a:t>s</a:t>
            </a:r>
            <a:r>
              <a:rPr lang="en-US" sz="1800" dirty="0" smtClean="0">
                <a:latin typeface="+mn-lt"/>
                <a:sym typeface="Wingdings" pitchFamily="2" charset="2"/>
              </a:rPr>
              <a:t> &lt; 1</a:t>
            </a:r>
          </a:p>
          <a:p>
            <a:pPr algn="l" defTabSz="463550">
              <a:lnSpc>
                <a:spcPct val="150000"/>
              </a:lnSpc>
              <a:tabLst>
                <a:tab pos="1196975" algn="l"/>
                <a:tab pos="1828800" algn="l"/>
              </a:tabLst>
            </a:pPr>
            <a:r>
              <a:rPr lang="en-US" sz="1800" dirty="0" smtClean="0">
                <a:latin typeface="+mn-lt"/>
                <a:sym typeface="Wingdings" pitchFamily="2" charset="2"/>
              </a:rPr>
              <a:t>On PIT 	 	</a:t>
            </a:r>
            <a:r>
              <a:rPr lang="en-US" sz="1800" i="1" dirty="0" smtClean="0">
                <a:latin typeface="+mn-lt"/>
                <a:sym typeface="Wingdings" pitchFamily="2" charset="2"/>
              </a:rPr>
              <a:t>s</a:t>
            </a:r>
            <a:r>
              <a:rPr lang="en-US" sz="1800" dirty="0" smtClean="0">
                <a:latin typeface="+mn-lt"/>
                <a:sym typeface="Wingdings" pitchFamily="2" charset="2"/>
              </a:rPr>
              <a:t> = 1</a:t>
            </a:r>
          </a:p>
          <a:p>
            <a:pPr algn="l" defTabSz="463550">
              <a:lnSpc>
                <a:spcPct val="150000"/>
              </a:lnSpc>
              <a:tabLst>
                <a:tab pos="1196975" algn="l"/>
                <a:tab pos="1828800" algn="l"/>
              </a:tabLst>
            </a:pPr>
            <a:r>
              <a:rPr lang="en-US" sz="1800" dirty="0" smtClean="0">
                <a:latin typeface="+mn-lt"/>
                <a:sym typeface="Wingdings" pitchFamily="2" charset="2"/>
              </a:rPr>
              <a:t>Outside PIT 	 	</a:t>
            </a:r>
            <a:r>
              <a:rPr lang="en-US" sz="1800" i="1" dirty="0" smtClean="0">
                <a:latin typeface="+mn-lt"/>
                <a:sym typeface="Wingdings" pitchFamily="2" charset="2"/>
              </a:rPr>
              <a:t>s</a:t>
            </a:r>
            <a:r>
              <a:rPr lang="en-US" sz="1800" dirty="0" smtClean="0">
                <a:latin typeface="+mn-lt"/>
                <a:sym typeface="Wingdings" pitchFamily="2" charset="2"/>
              </a:rPr>
              <a:t> </a:t>
            </a:r>
            <a:r>
              <a:rPr lang="en-US" sz="1800" dirty="0">
                <a:sym typeface="Wingdings" pitchFamily="2" charset="2"/>
              </a:rPr>
              <a:t>&gt;</a:t>
            </a:r>
            <a:r>
              <a:rPr lang="en-US" sz="1800" dirty="0" smtClean="0">
                <a:sym typeface="Wingdings" pitchFamily="2" charset="2"/>
              </a:rPr>
              <a:t> 1</a:t>
            </a:r>
            <a:endParaRPr lang="en-US" sz="1800" dirty="0" smtClean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4C56-F71B-4848-827E-43D97031470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72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295400" y="381000"/>
            <a:ext cx="6400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NC-SNC Methods Comparison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7128" y="1524000"/>
            <a:ext cx="126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NC Method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05400" y="1524000"/>
            <a:ext cx="1369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SNC Method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264356" y="2057400"/>
            <a:ext cx="4572000" cy="4572000"/>
          </a:xfrm>
          <a:prstGeom prst="ellipse">
            <a:avLst/>
          </a:prstGeom>
          <a:solidFill>
            <a:srgbClr val="95B3D7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321756" y="2057400"/>
            <a:ext cx="4572000" cy="4572000"/>
          </a:xfrm>
          <a:prstGeom prst="ellipse">
            <a:avLst/>
          </a:prstGeom>
          <a:solidFill>
            <a:srgbClr val="95B3D7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188156" y="388620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Search is based on </a:t>
            </a:r>
            <a:r>
              <a:rPr lang="en-US" b="1" dirty="0" smtClean="0"/>
              <a:t>initial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information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726289" y="3886201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Search is based on </a:t>
            </a:r>
            <a:r>
              <a:rPr lang="en-US" b="1" dirty="0" smtClean="0"/>
              <a:t>iteratively updated</a:t>
            </a:r>
            <a:r>
              <a:rPr lang="en-US" dirty="0" smtClean="0"/>
              <a:t> information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581403" y="4001869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Majority of algorithm steps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4C56-F71B-4848-827E-43D97031470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01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068" y="1385772"/>
            <a:ext cx="5057933" cy="514223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918" y="1905001"/>
            <a:ext cx="3272947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u="sng" dirty="0" smtClean="0"/>
              <a:t>SNC Method Steps:</a:t>
            </a:r>
            <a:endParaRPr lang="en-US" sz="2000" u="sng" dirty="0"/>
          </a:p>
          <a:p>
            <a:pPr marL="228600" indent="-228600">
              <a:lnSpc>
                <a:spcPct val="200000"/>
              </a:lnSpc>
              <a:buAutoNum type="arabicParenR"/>
            </a:pPr>
            <a:r>
              <a:rPr lang="en-US" b="1" dirty="0"/>
              <a:t>Reference Points</a:t>
            </a:r>
          </a:p>
          <a:p>
            <a:pPr marL="228600" indent="-228600">
              <a:lnSpc>
                <a:spcPct val="200000"/>
              </a:lnSpc>
              <a:buAutoNum type="arabicParenR"/>
            </a:pPr>
            <a:r>
              <a:rPr lang="en-US" dirty="0" smtClean="0"/>
              <a:t>Connectivity of Approximation</a:t>
            </a:r>
          </a:p>
          <a:p>
            <a:pPr marL="228600" indent="-228600">
              <a:lnSpc>
                <a:spcPct val="200000"/>
              </a:lnSpc>
              <a:buAutoNum type="arabicParenR"/>
            </a:pPr>
            <a:r>
              <a:rPr lang="en-US" dirty="0" smtClean="0"/>
              <a:t>Approximation Lines</a:t>
            </a:r>
            <a:endParaRPr lang="en-US" dirty="0"/>
          </a:p>
          <a:p>
            <a:pPr marL="228600" indent="-228600">
              <a:lnSpc>
                <a:spcPct val="200000"/>
              </a:lnSpc>
              <a:buAutoNum type="arabicParenR"/>
            </a:pPr>
            <a:r>
              <a:rPr lang="en-US" dirty="0" smtClean="0"/>
              <a:t>Approximation Points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 smtClean="0"/>
              <a:t>5) Calculate Smart Distances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6) Single-Objective Optimization</a:t>
            </a:r>
            <a:endParaRPr lang="en-US" dirty="0"/>
          </a:p>
        </p:txBody>
      </p:sp>
      <p:sp>
        <p:nvSpPr>
          <p:cNvPr id="22" name="Double Bracket 21"/>
          <p:cNvSpPr/>
          <p:nvPr/>
        </p:nvSpPr>
        <p:spPr>
          <a:xfrm>
            <a:off x="97717" y="3273289"/>
            <a:ext cx="3636083" cy="2587771"/>
          </a:xfrm>
          <a:prstGeom prst="bracketPair">
            <a:avLst>
              <a:gd name="adj" fmla="val 80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1295400" y="381000"/>
            <a:ext cx="6400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SNC Method: Step 1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648" b="90578"/>
          <a:stretch/>
        </p:blipFill>
        <p:spPr>
          <a:xfrm>
            <a:off x="3705068" y="1423872"/>
            <a:ext cx="523587" cy="484505"/>
          </a:xfrm>
          <a:prstGeom prst="rect">
            <a:avLst/>
          </a:prstGeom>
        </p:spPr>
      </p:pic>
      <p:sp>
        <p:nvSpPr>
          <p:cNvPr id="29" name="Arc 28"/>
          <p:cNvSpPr/>
          <p:nvPr/>
        </p:nvSpPr>
        <p:spPr>
          <a:xfrm rot="10800000">
            <a:off x="4374720" y="-1394178"/>
            <a:ext cx="7162800" cy="7162800"/>
          </a:xfrm>
          <a:prstGeom prst="arc">
            <a:avLst>
              <a:gd name="adj1" fmla="val 16200000"/>
              <a:gd name="adj2" fmla="val 2143401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5-Point Star 26"/>
          <p:cNvSpPr/>
          <p:nvPr/>
        </p:nvSpPr>
        <p:spPr>
          <a:xfrm>
            <a:off x="7857967" y="5639638"/>
            <a:ext cx="228600" cy="228600"/>
          </a:xfrm>
          <a:prstGeom prst="star5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28600" y="5943601"/>
            <a:ext cx="1958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(repeat bracketed steps)</a:t>
            </a:r>
            <a:endParaRPr lang="en-US" sz="1400" dirty="0"/>
          </a:p>
        </p:txBody>
      </p:sp>
      <p:sp>
        <p:nvSpPr>
          <p:cNvPr id="26" name="5-Point Star 25"/>
          <p:cNvSpPr/>
          <p:nvPr/>
        </p:nvSpPr>
        <p:spPr>
          <a:xfrm>
            <a:off x="4267043" y="2210637"/>
            <a:ext cx="228600" cy="228600"/>
          </a:xfrm>
          <a:prstGeom prst="star5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4C56-F71B-4848-827E-43D970314708}" type="slidenum">
              <a:rPr lang="en-US" smtClean="0"/>
              <a:t>19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675550" y="1371600"/>
            <a:ext cx="482404" cy="533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766" b="89989"/>
          <a:stretch/>
        </p:blipFill>
        <p:spPr>
          <a:xfrm>
            <a:off x="3872400" y="1460500"/>
            <a:ext cx="284845" cy="31017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8305996" y="5981786"/>
            <a:ext cx="482404" cy="533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391" t="90882"/>
          <a:stretch/>
        </p:blipFill>
        <p:spPr>
          <a:xfrm>
            <a:off x="8396991" y="6013583"/>
            <a:ext cx="263727" cy="28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60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371600" y="381000"/>
            <a:ext cx="64008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Outline</a:t>
            </a:r>
          </a:p>
        </p:txBody>
      </p:sp>
      <p:sp>
        <p:nvSpPr>
          <p:cNvPr id="4" name="Rectangle 3"/>
          <p:cNvSpPr/>
          <p:nvPr/>
        </p:nvSpPr>
        <p:spPr>
          <a:xfrm>
            <a:off x="318974" y="1307842"/>
            <a:ext cx="829339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hangingPunct="0">
              <a:lnSpc>
                <a:spcPct val="25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/>
              <a:t>Motivation</a:t>
            </a:r>
            <a:endParaRPr lang="en-US" sz="2400" dirty="0"/>
          </a:p>
          <a:p>
            <a:pPr marL="285750" indent="-285750" hangingPunct="0">
              <a:lnSpc>
                <a:spcPct val="25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/>
              <a:t>Normal Constraint (NC) Method - Benchmark</a:t>
            </a:r>
            <a:endParaRPr lang="en-US" sz="2400" dirty="0"/>
          </a:p>
          <a:p>
            <a:pPr marL="285750" indent="-285750" hangingPunct="0">
              <a:lnSpc>
                <a:spcPct val="25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/>
              <a:t>Smart Normal Constraint (SNC) Method</a:t>
            </a:r>
            <a:endParaRPr lang="en-US" sz="2400" dirty="0"/>
          </a:p>
          <a:p>
            <a:pPr marL="285750" indent="-285750" hangingPunct="0">
              <a:lnSpc>
                <a:spcPct val="25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/>
              <a:t>Numerical Examples</a:t>
            </a:r>
          </a:p>
          <a:p>
            <a:pPr marL="285750" indent="-285750" hangingPunct="0">
              <a:lnSpc>
                <a:spcPct val="25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/>
              <a:t>Conclusions</a:t>
            </a:r>
            <a:endParaRPr lang="en-US" sz="24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133600" y="1981200"/>
            <a:ext cx="43540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400801" y="2971800"/>
            <a:ext cx="11483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715000" y="3962400"/>
            <a:ext cx="7726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352801" y="4953000"/>
            <a:ext cx="41963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286000" y="5943600"/>
            <a:ext cx="42016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http://2.bp.blogspot.com/-BHlFQrwS_bA/TtTjDMhPuvI/AAAAAAAABqE/fqhV_0SpqOg/s1600/small+plan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211" y="1646380"/>
            <a:ext cx="1158216" cy="689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5093" y="2546632"/>
            <a:ext cx="920307" cy="882369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234" y="3429001"/>
            <a:ext cx="1132367" cy="1096682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693" y="4490484"/>
            <a:ext cx="1023108" cy="995916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604" y="5613460"/>
            <a:ext cx="1473001" cy="80585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4C56-F71B-4848-827E-43D97031470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48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6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068" y="1385772"/>
            <a:ext cx="5057933" cy="514223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918" y="1905001"/>
            <a:ext cx="3341043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u="sng" dirty="0" smtClean="0"/>
              <a:t>SNC Method Steps:</a:t>
            </a:r>
            <a:endParaRPr lang="en-US" sz="2000" u="sng" dirty="0"/>
          </a:p>
          <a:p>
            <a:pPr marL="228600" indent="-228600">
              <a:lnSpc>
                <a:spcPct val="200000"/>
              </a:lnSpc>
              <a:buAutoNum type="arabicParenR"/>
            </a:pPr>
            <a:r>
              <a:rPr lang="en-US" dirty="0"/>
              <a:t>Reference Points</a:t>
            </a:r>
          </a:p>
          <a:p>
            <a:pPr marL="228600" indent="-228600">
              <a:lnSpc>
                <a:spcPct val="200000"/>
              </a:lnSpc>
              <a:buAutoNum type="arabicParenR"/>
            </a:pPr>
            <a:r>
              <a:rPr lang="en-US" b="1" dirty="0" smtClean="0"/>
              <a:t>Connectivity of Approximation</a:t>
            </a:r>
          </a:p>
          <a:p>
            <a:pPr marL="228600" indent="-228600">
              <a:lnSpc>
                <a:spcPct val="200000"/>
              </a:lnSpc>
              <a:buAutoNum type="arabicParenR"/>
            </a:pPr>
            <a:r>
              <a:rPr lang="en-US" dirty="0" smtClean="0"/>
              <a:t>Approximation Lines</a:t>
            </a:r>
            <a:endParaRPr lang="en-US" dirty="0"/>
          </a:p>
          <a:p>
            <a:pPr marL="228600" indent="-228600">
              <a:lnSpc>
                <a:spcPct val="200000"/>
              </a:lnSpc>
              <a:buAutoNum type="arabicParenR"/>
            </a:pPr>
            <a:r>
              <a:rPr lang="en-US" dirty="0" smtClean="0"/>
              <a:t>Approximation Points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 smtClean="0"/>
              <a:t>5) Calculate Smart Distances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6) Single-Objective Optimization</a:t>
            </a:r>
            <a:endParaRPr lang="en-US" dirty="0"/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1295400" y="381000"/>
            <a:ext cx="6400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SNC Method: Step 2</a:t>
            </a: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648" b="90578"/>
          <a:stretch/>
        </p:blipFill>
        <p:spPr>
          <a:xfrm>
            <a:off x="3705068" y="1385772"/>
            <a:ext cx="523587" cy="484505"/>
          </a:xfrm>
          <a:prstGeom prst="rect">
            <a:avLst/>
          </a:prstGeom>
        </p:spPr>
      </p:pic>
      <p:cxnSp>
        <p:nvCxnSpPr>
          <p:cNvPr id="56" name="Straight Arrow Connector 55"/>
          <p:cNvCxnSpPr/>
          <p:nvPr/>
        </p:nvCxnSpPr>
        <p:spPr>
          <a:xfrm flipV="1">
            <a:off x="4371529" y="1447801"/>
            <a:ext cx="0" cy="4311017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75" t="91426" r="-1227" b="-848"/>
          <a:stretch/>
        </p:blipFill>
        <p:spPr>
          <a:xfrm>
            <a:off x="8305801" y="6086479"/>
            <a:ext cx="523587" cy="484505"/>
          </a:xfrm>
          <a:prstGeom prst="rect">
            <a:avLst/>
          </a:prstGeom>
        </p:spPr>
      </p:pic>
      <p:cxnSp>
        <p:nvCxnSpPr>
          <p:cNvPr id="59" name="Straight Arrow Connector 58"/>
          <p:cNvCxnSpPr/>
          <p:nvPr/>
        </p:nvCxnSpPr>
        <p:spPr>
          <a:xfrm>
            <a:off x="4369706" y="5779492"/>
            <a:ext cx="4317095" cy="0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Double Bracket 21"/>
          <p:cNvSpPr/>
          <p:nvPr/>
        </p:nvSpPr>
        <p:spPr>
          <a:xfrm>
            <a:off x="97717" y="3273289"/>
            <a:ext cx="3636083" cy="2587771"/>
          </a:xfrm>
          <a:prstGeom prst="bracketPair">
            <a:avLst>
              <a:gd name="adj" fmla="val 80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4625899" y="2492298"/>
            <a:ext cx="3135351" cy="3061010"/>
          </a:xfrm>
          <a:prstGeom prst="straightConnector1">
            <a:avLst/>
          </a:prstGeom>
          <a:ln w="25400">
            <a:headEnd type="arrow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Arc 62"/>
          <p:cNvSpPr/>
          <p:nvPr/>
        </p:nvSpPr>
        <p:spPr>
          <a:xfrm rot="10800000">
            <a:off x="4374720" y="-1394178"/>
            <a:ext cx="7162800" cy="7162800"/>
          </a:xfrm>
          <a:prstGeom prst="arc">
            <a:avLst>
              <a:gd name="adj1" fmla="val 16200000"/>
              <a:gd name="adj2" fmla="val 2143401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5-Point Star 53"/>
          <p:cNvSpPr/>
          <p:nvPr/>
        </p:nvSpPr>
        <p:spPr>
          <a:xfrm>
            <a:off x="7857967" y="5639638"/>
            <a:ext cx="228600" cy="228600"/>
          </a:xfrm>
          <a:prstGeom prst="star5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228600" y="5940624"/>
            <a:ext cx="1958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(repeat bracketed steps)</a:t>
            </a:r>
            <a:endParaRPr lang="en-US" sz="1400" dirty="0"/>
          </a:p>
        </p:txBody>
      </p:sp>
      <p:sp>
        <p:nvSpPr>
          <p:cNvPr id="57" name="5-Point Star 56"/>
          <p:cNvSpPr/>
          <p:nvPr/>
        </p:nvSpPr>
        <p:spPr>
          <a:xfrm>
            <a:off x="4267043" y="2210637"/>
            <a:ext cx="228600" cy="228600"/>
          </a:xfrm>
          <a:prstGeom prst="star5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4C56-F71B-4848-827E-43D970314708}" type="slidenum">
              <a:rPr lang="en-US" smtClean="0"/>
              <a:t>20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648" b="90578"/>
          <a:stretch/>
        </p:blipFill>
        <p:spPr>
          <a:xfrm>
            <a:off x="3705068" y="1423872"/>
            <a:ext cx="523587" cy="48450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675550" y="1371600"/>
            <a:ext cx="482404" cy="533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766" b="89989"/>
          <a:stretch/>
        </p:blipFill>
        <p:spPr>
          <a:xfrm>
            <a:off x="3872400" y="1460500"/>
            <a:ext cx="284845" cy="31017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8305996" y="5981786"/>
            <a:ext cx="482404" cy="533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391" t="90882"/>
          <a:stretch/>
        </p:blipFill>
        <p:spPr>
          <a:xfrm>
            <a:off x="8396991" y="6013583"/>
            <a:ext cx="263727" cy="28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60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3918" y="1905001"/>
            <a:ext cx="3272947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u="sng" dirty="0" smtClean="0"/>
              <a:t>SNC Method Steps:</a:t>
            </a:r>
            <a:endParaRPr lang="en-US" sz="2000" u="sng" dirty="0"/>
          </a:p>
          <a:p>
            <a:pPr marL="228600" indent="-228600">
              <a:lnSpc>
                <a:spcPct val="200000"/>
              </a:lnSpc>
              <a:buAutoNum type="arabicParenR"/>
            </a:pPr>
            <a:r>
              <a:rPr lang="en-US" dirty="0"/>
              <a:t>Reference Points</a:t>
            </a:r>
          </a:p>
          <a:p>
            <a:pPr marL="228600" indent="-228600">
              <a:lnSpc>
                <a:spcPct val="200000"/>
              </a:lnSpc>
              <a:buAutoNum type="arabicParenR"/>
            </a:pPr>
            <a:r>
              <a:rPr lang="en-US" dirty="0" smtClean="0"/>
              <a:t>Connectivity of Approximation</a:t>
            </a:r>
          </a:p>
          <a:p>
            <a:pPr marL="228600" indent="-228600">
              <a:lnSpc>
                <a:spcPct val="200000"/>
              </a:lnSpc>
              <a:buAutoNum type="arabicParenR"/>
            </a:pPr>
            <a:r>
              <a:rPr lang="en-US" b="1" dirty="0" smtClean="0"/>
              <a:t>Approximation Lines</a:t>
            </a:r>
            <a:endParaRPr lang="en-US" b="1" dirty="0"/>
          </a:p>
          <a:p>
            <a:pPr marL="228600" indent="-228600">
              <a:lnSpc>
                <a:spcPct val="200000"/>
              </a:lnSpc>
              <a:buAutoNum type="arabicParenR"/>
            </a:pPr>
            <a:r>
              <a:rPr lang="en-US" dirty="0" smtClean="0"/>
              <a:t>Approximation Points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 smtClean="0"/>
              <a:t>5) Calculate Smart Distances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6) Single-Objective Optimization</a:t>
            </a:r>
            <a:endParaRPr lang="en-US" dirty="0"/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1295400" y="381000"/>
            <a:ext cx="6400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SNC Method: Step 3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068" y="1385772"/>
            <a:ext cx="5057933" cy="5142230"/>
          </a:xfrm>
          <a:prstGeom prst="rect">
            <a:avLst/>
          </a:prstGeom>
        </p:spPr>
      </p:pic>
      <p:cxnSp>
        <p:nvCxnSpPr>
          <p:cNvPr id="26" name="Straight Connector 25"/>
          <p:cNvCxnSpPr/>
          <p:nvPr/>
        </p:nvCxnSpPr>
        <p:spPr>
          <a:xfrm>
            <a:off x="4381055" y="2334462"/>
            <a:ext cx="3581400" cy="342435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648" b="90578"/>
          <a:stretch/>
        </p:blipFill>
        <p:spPr>
          <a:xfrm>
            <a:off x="3705068" y="1385772"/>
            <a:ext cx="523587" cy="484505"/>
          </a:xfrm>
          <a:prstGeom prst="rect">
            <a:avLst/>
          </a:prstGeom>
        </p:spPr>
      </p:pic>
      <p:cxnSp>
        <p:nvCxnSpPr>
          <p:cNvPr id="42" name="Straight Arrow Connector 41"/>
          <p:cNvCxnSpPr/>
          <p:nvPr/>
        </p:nvCxnSpPr>
        <p:spPr>
          <a:xfrm flipV="1">
            <a:off x="4371529" y="1447801"/>
            <a:ext cx="0" cy="4311017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75" t="91426" r="-1227" b="-848"/>
          <a:stretch/>
        </p:blipFill>
        <p:spPr>
          <a:xfrm>
            <a:off x="8305801" y="6086479"/>
            <a:ext cx="523587" cy="484505"/>
          </a:xfrm>
          <a:prstGeom prst="rect">
            <a:avLst/>
          </a:prstGeom>
        </p:spPr>
      </p:pic>
      <p:cxnSp>
        <p:nvCxnSpPr>
          <p:cNvPr id="45" name="Straight Arrow Connector 44"/>
          <p:cNvCxnSpPr/>
          <p:nvPr/>
        </p:nvCxnSpPr>
        <p:spPr>
          <a:xfrm>
            <a:off x="4369706" y="5779492"/>
            <a:ext cx="4317095" cy="0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Double Bracket 21"/>
          <p:cNvSpPr/>
          <p:nvPr/>
        </p:nvSpPr>
        <p:spPr>
          <a:xfrm>
            <a:off x="97717" y="3273289"/>
            <a:ext cx="3636083" cy="2587771"/>
          </a:xfrm>
          <a:prstGeom prst="bracketPair">
            <a:avLst>
              <a:gd name="adj" fmla="val 80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c 45"/>
          <p:cNvSpPr/>
          <p:nvPr/>
        </p:nvSpPr>
        <p:spPr>
          <a:xfrm rot="10800000">
            <a:off x="4397299" y="-1394178"/>
            <a:ext cx="7162800" cy="7162800"/>
          </a:xfrm>
          <a:prstGeom prst="arc">
            <a:avLst>
              <a:gd name="adj1" fmla="val 16200000"/>
              <a:gd name="adj2" fmla="val 2143401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5-Point Star 39"/>
          <p:cNvSpPr/>
          <p:nvPr/>
        </p:nvSpPr>
        <p:spPr>
          <a:xfrm>
            <a:off x="7857967" y="5639638"/>
            <a:ext cx="228600" cy="228600"/>
          </a:xfrm>
          <a:prstGeom prst="star5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28600" y="5940624"/>
            <a:ext cx="1958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(repeat bracketed steps)</a:t>
            </a:r>
            <a:endParaRPr lang="en-US" sz="1400" dirty="0"/>
          </a:p>
        </p:txBody>
      </p:sp>
      <p:sp>
        <p:nvSpPr>
          <p:cNvPr id="43" name="5-Point Star 42"/>
          <p:cNvSpPr/>
          <p:nvPr/>
        </p:nvSpPr>
        <p:spPr>
          <a:xfrm>
            <a:off x="4267043" y="2210637"/>
            <a:ext cx="228600" cy="228600"/>
          </a:xfrm>
          <a:prstGeom prst="star5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4C56-F71B-4848-827E-43D970314708}" type="slidenum">
              <a:rPr lang="en-US" smtClean="0"/>
              <a:t>21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648" b="90578"/>
          <a:stretch/>
        </p:blipFill>
        <p:spPr>
          <a:xfrm>
            <a:off x="3705068" y="1423872"/>
            <a:ext cx="523587" cy="48450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675550" y="1371600"/>
            <a:ext cx="482404" cy="533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766" b="89989"/>
          <a:stretch/>
        </p:blipFill>
        <p:spPr>
          <a:xfrm>
            <a:off x="3872400" y="1460500"/>
            <a:ext cx="284845" cy="31017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8305996" y="5981786"/>
            <a:ext cx="482404" cy="533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391" t="90882"/>
          <a:stretch/>
        </p:blipFill>
        <p:spPr>
          <a:xfrm>
            <a:off x="8396991" y="6013583"/>
            <a:ext cx="263727" cy="28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31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3918" y="1905001"/>
            <a:ext cx="3272947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u="sng" dirty="0" smtClean="0"/>
              <a:t>SNC Method Steps:</a:t>
            </a:r>
            <a:endParaRPr lang="en-US" sz="2000" u="sng" dirty="0"/>
          </a:p>
          <a:p>
            <a:pPr marL="228600" indent="-228600">
              <a:lnSpc>
                <a:spcPct val="200000"/>
              </a:lnSpc>
              <a:buAutoNum type="arabicParenR"/>
            </a:pPr>
            <a:r>
              <a:rPr lang="en-US" dirty="0"/>
              <a:t>Reference Points</a:t>
            </a:r>
          </a:p>
          <a:p>
            <a:pPr marL="228600" indent="-228600">
              <a:lnSpc>
                <a:spcPct val="200000"/>
              </a:lnSpc>
              <a:buAutoNum type="arabicParenR"/>
            </a:pPr>
            <a:r>
              <a:rPr lang="en-US" dirty="0" smtClean="0"/>
              <a:t>Connectivity of Approximation</a:t>
            </a:r>
          </a:p>
          <a:p>
            <a:pPr marL="228600" indent="-228600">
              <a:lnSpc>
                <a:spcPct val="200000"/>
              </a:lnSpc>
              <a:buAutoNum type="arabicParenR"/>
            </a:pPr>
            <a:r>
              <a:rPr lang="en-US" dirty="0" smtClean="0"/>
              <a:t>Approximation Lines</a:t>
            </a:r>
            <a:endParaRPr lang="en-US" dirty="0"/>
          </a:p>
          <a:p>
            <a:pPr marL="228600" indent="-228600">
              <a:lnSpc>
                <a:spcPct val="200000"/>
              </a:lnSpc>
              <a:buAutoNum type="arabicParenR"/>
            </a:pPr>
            <a:r>
              <a:rPr lang="en-US" b="1" dirty="0" smtClean="0"/>
              <a:t>Approximation Points</a:t>
            </a:r>
            <a:endParaRPr lang="en-US" b="1" dirty="0"/>
          </a:p>
          <a:p>
            <a:pPr>
              <a:lnSpc>
                <a:spcPct val="200000"/>
              </a:lnSpc>
            </a:pPr>
            <a:r>
              <a:rPr lang="en-US" dirty="0" smtClean="0"/>
              <a:t>5) Calculate Smart Distances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6) Single-Objective Optimization</a:t>
            </a:r>
            <a:endParaRPr lang="en-US" dirty="0"/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1295400" y="381000"/>
            <a:ext cx="6400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SNC Method: Step 4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068" y="1385772"/>
            <a:ext cx="5057933" cy="5142230"/>
          </a:xfrm>
          <a:prstGeom prst="rect">
            <a:avLst/>
          </a:prstGeom>
        </p:spPr>
      </p:pic>
      <p:sp>
        <p:nvSpPr>
          <p:cNvPr id="27" name="Arc 26"/>
          <p:cNvSpPr/>
          <p:nvPr/>
        </p:nvSpPr>
        <p:spPr>
          <a:xfrm rot="10800000">
            <a:off x="4397299" y="-1394178"/>
            <a:ext cx="7162800" cy="7162800"/>
          </a:xfrm>
          <a:prstGeom prst="arc">
            <a:avLst>
              <a:gd name="adj1" fmla="val 16200000"/>
              <a:gd name="adj2" fmla="val 2143401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4381055" y="2334462"/>
            <a:ext cx="3581400" cy="342435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>
            <a:spLocks noChangeAspect="1"/>
          </p:cNvSpPr>
          <p:nvPr/>
        </p:nvSpPr>
        <p:spPr>
          <a:xfrm rot="2688285">
            <a:off x="4611759" y="2553842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 rot="2688285">
            <a:off x="5645463" y="3539499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 rot="2688285">
            <a:off x="6162315" y="4025978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 rot="2688285">
            <a:off x="4870184" y="2793906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 rot="2688285">
            <a:off x="5128609" y="3040321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>
            <a:spLocks noChangeAspect="1"/>
          </p:cNvSpPr>
          <p:nvPr/>
        </p:nvSpPr>
        <p:spPr>
          <a:xfrm rot="2688285">
            <a:off x="5387036" y="3286735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>
            <a:spLocks noChangeAspect="1"/>
          </p:cNvSpPr>
          <p:nvPr/>
        </p:nvSpPr>
        <p:spPr>
          <a:xfrm rot="2688285">
            <a:off x="5903888" y="3785914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>
            <a:spLocks noChangeAspect="1"/>
          </p:cNvSpPr>
          <p:nvPr/>
        </p:nvSpPr>
        <p:spPr>
          <a:xfrm rot="2688285">
            <a:off x="6420740" y="4278742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>
            <a:spLocks noChangeAspect="1"/>
          </p:cNvSpPr>
          <p:nvPr/>
        </p:nvSpPr>
        <p:spPr>
          <a:xfrm rot="2688285">
            <a:off x="7454444" y="5258050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>
            <a:spLocks noChangeAspect="1"/>
          </p:cNvSpPr>
          <p:nvPr/>
        </p:nvSpPr>
        <p:spPr>
          <a:xfrm rot="2688285">
            <a:off x="6679167" y="4518807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 rot="2688285">
            <a:off x="6937592" y="4765221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>
            <a:spLocks noChangeAspect="1"/>
          </p:cNvSpPr>
          <p:nvPr/>
        </p:nvSpPr>
        <p:spPr>
          <a:xfrm rot="2688285">
            <a:off x="7196019" y="5017985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 rot="2688285">
            <a:off x="7687471" y="5485844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648" b="90578"/>
          <a:stretch/>
        </p:blipFill>
        <p:spPr>
          <a:xfrm>
            <a:off x="3705068" y="1385772"/>
            <a:ext cx="523587" cy="484505"/>
          </a:xfrm>
          <a:prstGeom prst="rect">
            <a:avLst/>
          </a:prstGeom>
        </p:spPr>
      </p:pic>
      <p:cxnSp>
        <p:nvCxnSpPr>
          <p:cNvPr id="44" name="Straight Arrow Connector 43"/>
          <p:cNvCxnSpPr/>
          <p:nvPr/>
        </p:nvCxnSpPr>
        <p:spPr>
          <a:xfrm flipV="1">
            <a:off x="4371529" y="1447801"/>
            <a:ext cx="0" cy="4311017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5-Point Star 44"/>
          <p:cNvSpPr/>
          <p:nvPr/>
        </p:nvSpPr>
        <p:spPr>
          <a:xfrm>
            <a:off x="4267043" y="2210637"/>
            <a:ext cx="228600" cy="228600"/>
          </a:xfrm>
          <a:prstGeom prst="star5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75" t="91426" r="-1227" b="-848"/>
          <a:stretch/>
        </p:blipFill>
        <p:spPr>
          <a:xfrm>
            <a:off x="8305801" y="6086479"/>
            <a:ext cx="523587" cy="484505"/>
          </a:xfrm>
          <a:prstGeom prst="rect">
            <a:avLst/>
          </a:prstGeom>
        </p:spPr>
      </p:pic>
      <p:cxnSp>
        <p:nvCxnSpPr>
          <p:cNvPr id="47" name="Straight Arrow Connector 46"/>
          <p:cNvCxnSpPr/>
          <p:nvPr/>
        </p:nvCxnSpPr>
        <p:spPr>
          <a:xfrm>
            <a:off x="4369706" y="5779492"/>
            <a:ext cx="4317095" cy="0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Double Bracket 21"/>
          <p:cNvSpPr/>
          <p:nvPr/>
        </p:nvSpPr>
        <p:spPr>
          <a:xfrm>
            <a:off x="97717" y="3273289"/>
            <a:ext cx="3636083" cy="2587771"/>
          </a:xfrm>
          <a:prstGeom prst="bracketPair">
            <a:avLst>
              <a:gd name="adj" fmla="val 80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5-Point Star 41"/>
          <p:cNvSpPr/>
          <p:nvPr/>
        </p:nvSpPr>
        <p:spPr>
          <a:xfrm>
            <a:off x="7857967" y="5639638"/>
            <a:ext cx="228600" cy="228600"/>
          </a:xfrm>
          <a:prstGeom prst="star5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228600" y="5940624"/>
            <a:ext cx="1958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(repeat bracketed steps)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4C56-F71B-4848-827E-43D970314708}" type="slidenum">
              <a:rPr lang="en-US" smtClean="0"/>
              <a:t>22</a:t>
            </a:fld>
            <a:endParaRPr lang="en-US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648" b="90578"/>
          <a:stretch/>
        </p:blipFill>
        <p:spPr>
          <a:xfrm>
            <a:off x="3705068" y="1423872"/>
            <a:ext cx="523587" cy="484505"/>
          </a:xfrm>
          <a:prstGeom prst="rect">
            <a:avLst/>
          </a:prstGeom>
        </p:spPr>
      </p:pic>
      <p:sp>
        <p:nvSpPr>
          <p:cNvPr id="49" name="Rectangle 48"/>
          <p:cNvSpPr/>
          <p:nvPr/>
        </p:nvSpPr>
        <p:spPr>
          <a:xfrm>
            <a:off x="3675550" y="1371600"/>
            <a:ext cx="482404" cy="533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766" b="89989"/>
          <a:stretch/>
        </p:blipFill>
        <p:spPr>
          <a:xfrm>
            <a:off x="3872400" y="1460500"/>
            <a:ext cx="284845" cy="310171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8305996" y="5981786"/>
            <a:ext cx="482404" cy="533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391" t="90882"/>
          <a:stretch/>
        </p:blipFill>
        <p:spPr>
          <a:xfrm>
            <a:off x="8396991" y="6013583"/>
            <a:ext cx="263727" cy="28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96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8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068" y="1385772"/>
            <a:ext cx="5057933" cy="5142230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699" y="1256402"/>
            <a:ext cx="2208984" cy="2187828"/>
          </a:xfrm>
          <a:prstGeom prst="rect">
            <a:avLst/>
          </a:prstGeom>
        </p:spPr>
      </p:pic>
      <p:sp>
        <p:nvSpPr>
          <p:cNvPr id="90" name="Arc 89"/>
          <p:cNvSpPr/>
          <p:nvPr/>
        </p:nvSpPr>
        <p:spPr>
          <a:xfrm rot="10800000">
            <a:off x="4386009" y="-1394178"/>
            <a:ext cx="7162800" cy="7162800"/>
          </a:xfrm>
          <a:prstGeom prst="arc">
            <a:avLst>
              <a:gd name="adj1" fmla="val 16200000"/>
              <a:gd name="adj2" fmla="val 2143401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/>
          <p:cNvCxnSpPr/>
          <p:nvPr/>
        </p:nvCxnSpPr>
        <p:spPr>
          <a:xfrm>
            <a:off x="4381055" y="2334462"/>
            <a:ext cx="3581400" cy="342435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>
            <a:spLocks noChangeAspect="1"/>
          </p:cNvSpPr>
          <p:nvPr/>
        </p:nvSpPr>
        <p:spPr>
          <a:xfrm rot="2688285">
            <a:off x="4611759" y="2553842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>
            <a:spLocks noChangeAspect="1"/>
          </p:cNvSpPr>
          <p:nvPr/>
        </p:nvSpPr>
        <p:spPr>
          <a:xfrm rot="2688285">
            <a:off x="5645463" y="3539499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>
            <a:spLocks noChangeAspect="1"/>
          </p:cNvSpPr>
          <p:nvPr/>
        </p:nvSpPr>
        <p:spPr>
          <a:xfrm rot="2688285">
            <a:off x="6162315" y="4025978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>
            <a:spLocks noChangeAspect="1"/>
          </p:cNvSpPr>
          <p:nvPr/>
        </p:nvSpPr>
        <p:spPr>
          <a:xfrm rot="2688285">
            <a:off x="4870184" y="2793906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>
            <a:spLocks noChangeAspect="1"/>
          </p:cNvSpPr>
          <p:nvPr/>
        </p:nvSpPr>
        <p:spPr>
          <a:xfrm rot="2688285">
            <a:off x="5128609" y="3040321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>
            <a:spLocks noChangeAspect="1"/>
          </p:cNvSpPr>
          <p:nvPr/>
        </p:nvSpPr>
        <p:spPr>
          <a:xfrm rot="2688285">
            <a:off x="5387036" y="3286735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 rot="2688285">
            <a:off x="5903888" y="3785914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>
            <a:spLocks noChangeAspect="1"/>
          </p:cNvSpPr>
          <p:nvPr/>
        </p:nvSpPr>
        <p:spPr>
          <a:xfrm rot="2688285">
            <a:off x="6420740" y="4278742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>
            <a:spLocks noChangeAspect="1"/>
          </p:cNvSpPr>
          <p:nvPr/>
        </p:nvSpPr>
        <p:spPr>
          <a:xfrm rot="2688285">
            <a:off x="7454444" y="5258050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>
            <a:spLocks noChangeAspect="1"/>
          </p:cNvSpPr>
          <p:nvPr/>
        </p:nvSpPr>
        <p:spPr>
          <a:xfrm rot="2688285">
            <a:off x="6679167" y="4518807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 rot="2688285">
            <a:off x="6937592" y="4765221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>
            <a:spLocks noChangeAspect="1"/>
          </p:cNvSpPr>
          <p:nvPr/>
        </p:nvSpPr>
        <p:spPr>
          <a:xfrm rot="2688285">
            <a:off x="7196019" y="5017985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>
            <a:spLocks noChangeAspect="1"/>
          </p:cNvSpPr>
          <p:nvPr/>
        </p:nvSpPr>
        <p:spPr>
          <a:xfrm rot="2688285">
            <a:off x="7687471" y="5485844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6" name="Picture 10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648" b="90578"/>
          <a:stretch/>
        </p:blipFill>
        <p:spPr>
          <a:xfrm>
            <a:off x="3705068" y="1385772"/>
            <a:ext cx="523587" cy="484505"/>
          </a:xfrm>
          <a:prstGeom prst="rect">
            <a:avLst/>
          </a:prstGeom>
        </p:spPr>
      </p:pic>
      <p:cxnSp>
        <p:nvCxnSpPr>
          <p:cNvPr id="107" name="Straight Arrow Connector 106"/>
          <p:cNvCxnSpPr/>
          <p:nvPr/>
        </p:nvCxnSpPr>
        <p:spPr>
          <a:xfrm flipV="1">
            <a:off x="4371529" y="1447801"/>
            <a:ext cx="0" cy="4311017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5-Point Star 107"/>
          <p:cNvSpPr/>
          <p:nvPr/>
        </p:nvSpPr>
        <p:spPr>
          <a:xfrm>
            <a:off x="4267043" y="2210637"/>
            <a:ext cx="228600" cy="228600"/>
          </a:xfrm>
          <a:prstGeom prst="star5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9" name="Picture 10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75" t="91426" r="-1227" b="-848"/>
          <a:stretch/>
        </p:blipFill>
        <p:spPr>
          <a:xfrm>
            <a:off x="8305801" y="6086479"/>
            <a:ext cx="523587" cy="484505"/>
          </a:xfrm>
          <a:prstGeom prst="rect">
            <a:avLst/>
          </a:prstGeom>
        </p:spPr>
      </p:pic>
      <p:cxnSp>
        <p:nvCxnSpPr>
          <p:cNvPr id="123" name="Straight Arrow Connector 122"/>
          <p:cNvCxnSpPr/>
          <p:nvPr/>
        </p:nvCxnSpPr>
        <p:spPr>
          <a:xfrm>
            <a:off x="4369706" y="5779492"/>
            <a:ext cx="4317095" cy="0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73918" y="1905001"/>
            <a:ext cx="3272947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u="sng" dirty="0" smtClean="0"/>
              <a:t>SNC Method Steps:</a:t>
            </a:r>
            <a:endParaRPr lang="en-US" sz="2000" u="sng" dirty="0"/>
          </a:p>
          <a:p>
            <a:pPr marL="228600" indent="-228600">
              <a:lnSpc>
                <a:spcPct val="200000"/>
              </a:lnSpc>
              <a:buAutoNum type="arabicParenR"/>
            </a:pPr>
            <a:r>
              <a:rPr lang="en-US" dirty="0"/>
              <a:t>Reference Points</a:t>
            </a:r>
          </a:p>
          <a:p>
            <a:pPr marL="228600" indent="-228600">
              <a:lnSpc>
                <a:spcPct val="200000"/>
              </a:lnSpc>
              <a:buAutoNum type="arabicParenR"/>
            </a:pPr>
            <a:r>
              <a:rPr lang="en-US" dirty="0" smtClean="0"/>
              <a:t>Connectivity of Approximation</a:t>
            </a:r>
          </a:p>
          <a:p>
            <a:pPr marL="228600" indent="-228600">
              <a:lnSpc>
                <a:spcPct val="200000"/>
              </a:lnSpc>
              <a:buAutoNum type="arabicParenR"/>
            </a:pPr>
            <a:r>
              <a:rPr lang="en-US" dirty="0" smtClean="0"/>
              <a:t>Approximation Lines</a:t>
            </a:r>
            <a:endParaRPr lang="en-US" dirty="0"/>
          </a:p>
          <a:p>
            <a:pPr marL="228600" indent="-228600">
              <a:lnSpc>
                <a:spcPct val="200000"/>
              </a:lnSpc>
              <a:buAutoNum type="arabicParenR"/>
            </a:pPr>
            <a:r>
              <a:rPr lang="en-US" dirty="0" smtClean="0"/>
              <a:t>Approximation Points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 smtClean="0"/>
              <a:t>5) </a:t>
            </a:r>
            <a:r>
              <a:rPr lang="en-US" b="1" dirty="0" smtClean="0"/>
              <a:t>Calculate Smart Distances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6) Single-Objective Optimization</a:t>
            </a:r>
            <a:endParaRPr lang="en-US" dirty="0"/>
          </a:p>
        </p:txBody>
      </p:sp>
      <p:sp>
        <p:nvSpPr>
          <p:cNvPr id="22" name="Double Bracket 21"/>
          <p:cNvSpPr/>
          <p:nvPr/>
        </p:nvSpPr>
        <p:spPr>
          <a:xfrm>
            <a:off x="97717" y="3273289"/>
            <a:ext cx="3636083" cy="2587771"/>
          </a:xfrm>
          <a:prstGeom prst="bracketPair">
            <a:avLst>
              <a:gd name="adj" fmla="val 80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4662052" y="2400060"/>
            <a:ext cx="3617009" cy="3194136"/>
            <a:chOff x="4644170" y="2688138"/>
            <a:chExt cx="3617009" cy="3194136"/>
          </a:xfrm>
        </p:grpSpPr>
        <p:sp>
          <p:nvSpPr>
            <p:cNvPr id="36" name="TextBox 35"/>
            <p:cNvSpPr txBox="1"/>
            <p:nvPr/>
          </p:nvSpPr>
          <p:spPr>
            <a:xfrm>
              <a:off x="4644170" y="2688138"/>
              <a:ext cx="412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1.2</a:t>
              </a:r>
              <a:endParaRPr lang="en-US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914738" y="2884894"/>
              <a:ext cx="412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2.4</a:t>
              </a:r>
              <a:endParaRPr lang="en-US" sz="1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170270" y="3111698"/>
              <a:ext cx="412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3.6</a:t>
              </a:r>
              <a:endParaRPr lang="en-US" sz="14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36685" y="3362325"/>
              <a:ext cx="412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4.8</a:t>
              </a:r>
              <a:endParaRPr lang="en-US" sz="14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731333" y="3578423"/>
              <a:ext cx="412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6.0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962785" y="3833510"/>
              <a:ext cx="412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7.2</a:t>
              </a:r>
              <a:endParaRPr lang="en-US" sz="14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477000" y="4343400"/>
              <a:ext cx="412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9.6</a:t>
              </a:r>
              <a:endParaRPr lang="en-US" sz="14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728518" y="4597306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10.8</a:t>
              </a:r>
              <a:endParaRPr lang="en-US" sz="14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974524" y="4833635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12.0</a:t>
              </a:r>
              <a:endParaRPr lang="en-US" sz="14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259990" y="5074737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13.2</a:t>
              </a:r>
              <a:endParaRPr lang="en-US" sz="14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516538" y="5338460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14.4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757515" y="5574497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15.6</a:t>
              </a:r>
              <a:endParaRPr lang="en-US" sz="14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248401" y="4090005"/>
              <a:ext cx="412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8.4</a:t>
              </a:r>
              <a:endParaRPr lang="en-US" sz="1400" dirty="0"/>
            </a:p>
          </p:txBody>
        </p:sp>
      </p:grpSp>
      <p:sp>
        <p:nvSpPr>
          <p:cNvPr id="50" name="Title 1"/>
          <p:cNvSpPr txBox="1">
            <a:spLocks/>
          </p:cNvSpPr>
          <p:nvPr/>
        </p:nvSpPr>
        <p:spPr>
          <a:xfrm>
            <a:off x="1295400" y="381000"/>
            <a:ext cx="6400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SNC Method: Step 5</a:t>
            </a:r>
          </a:p>
        </p:txBody>
      </p:sp>
      <p:sp>
        <p:nvSpPr>
          <p:cNvPr id="105" name="5-Point Star 104"/>
          <p:cNvSpPr/>
          <p:nvPr/>
        </p:nvSpPr>
        <p:spPr>
          <a:xfrm>
            <a:off x="7857967" y="5639638"/>
            <a:ext cx="228600" cy="228600"/>
          </a:xfrm>
          <a:prstGeom prst="star5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/>
          <p:cNvSpPr txBox="1"/>
          <p:nvPr/>
        </p:nvSpPr>
        <p:spPr>
          <a:xfrm>
            <a:off x="228600" y="5940624"/>
            <a:ext cx="1958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(repeat bracketed steps)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4C56-F71B-4848-827E-43D970314708}" type="slidenum">
              <a:rPr lang="en-US" smtClean="0"/>
              <a:t>23</a:t>
            </a:fld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648" b="90578"/>
          <a:stretch/>
        </p:blipFill>
        <p:spPr>
          <a:xfrm>
            <a:off x="3705068" y="1423872"/>
            <a:ext cx="523587" cy="484505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3675550" y="1371600"/>
            <a:ext cx="482404" cy="533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766" b="89989"/>
          <a:stretch/>
        </p:blipFill>
        <p:spPr>
          <a:xfrm>
            <a:off x="3872400" y="1460500"/>
            <a:ext cx="284845" cy="310171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8305996" y="5981786"/>
            <a:ext cx="482404" cy="533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391" t="90882"/>
          <a:stretch/>
        </p:blipFill>
        <p:spPr>
          <a:xfrm>
            <a:off x="8396991" y="6013583"/>
            <a:ext cx="263727" cy="28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20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068" y="1385772"/>
            <a:ext cx="5057933" cy="514223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775" y="4664902"/>
            <a:ext cx="2208984" cy="21878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918" y="1905001"/>
            <a:ext cx="3272947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u="sng" dirty="0" smtClean="0"/>
              <a:t>SNC Method Steps:</a:t>
            </a:r>
            <a:endParaRPr lang="en-US" sz="2000" u="sng" dirty="0"/>
          </a:p>
          <a:p>
            <a:pPr marL="228600" indent="-228600">
              <a:lnSpc>
                <a:spcPct val="200000"/>
              </a:lnSpc>
              <a:buAutoNum type="arabicParenR"/>
            </a:pPr>
            <a:r>
              <a:rPr lang="en-US" dirty="0"/>
              <a:t>Reference Points</a:t>
            </a:r>
          </a:p>
          <a:p>
            <a:pPr marL="228600" indent="-228600">
              <a:lnSpc>
                <a:spcPct val="200000"/>
              </a:lnSpc>
              <a:buAutoNum type="arabicParenR"/>
            </a:pPr>
            <a:r>
              <a:rPr lang="en-US" dirty="0" smtClean="0"/>
              <a:t>Connectivity of Approximation</a:t>
            </a:r>
          </a:p>
          <a:p>
            <a:pPr marL="228600" indent="-228600">
              <a:lnSpc>
                <a:spcPct val="200000"/>
              </a:lnSpc>
              <a:buAutoNum type="arabicParenR"/>
            </a:pPr>
            <a:r>
              <a:rPr lang="en-US" dirty="0" smtClean="0"/>
              <a:t>Approximation Lines</a:t>
            </a:r>
            <a:endParaRPr lang="en-US" dirty="0"/>
          </a:p>
          <a:p>
            <a:pPr marL="228600" indent="-228600">
              <a:lnSpc>
                <a:spcPct val="200000"/>
              </a:lnSpc>
              <a:buAutoNum type="arabicParenR"/>
            </a:pPr>
            <a:r>
              <a:rPr lang="en-US" dirty="0" smtClean="0"/>
              <a:t>Approximation Points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 smtClean="0"/>
              <a:t>5) </a:t>
            </a:r>
            <a:r>
              <a:rPr lang="en-US" b="1" dirty="0" smtClean="0"/>
              <a:t>Calculate Smart Distances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6) Single-Objective Optimization</a:t>
            </a:r>
            <a:endParaRPr lang="en-US" dirty="0"/>
          </a:p>
        </p:txBody>
      </p:sp>
      <p:sp>
        <p:nvSpPr>
          <p:cNvPr id="5" name="Arc 4"/>
          <p:cNvSpPr/>
          <p:nvPr/>
        </p:nvSpPr>
        <p:spPr>
          <a:xfrm rot="10800000">
            <a:off x="4397299" y="-1371600"/>
            <a:ext cx="7162800" cy="7162800"/>
          </a:xfrm>
          <a:prstGeom prst="arc">
            <a:avLst>
              <a:gd name="adj1" fmla="val 16200000"/>
              <a:gd name="adj2" fmla="val 2143401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4381055" y="2334462"/>
            <a:ext cx="3581400" cy="342435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>
            <a:spLocks noChangeAspect="1"/>
          </p:cNvSpPr>
          <p:nvPr/>
        </p:nvSpPr>
        <p:spPr>
          <a:xfrm rot="2688285">
            <a:off x="4611759" y="2553842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 rot="2688285">
            <a:off x="5645463" y="3539499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 rot="2688285">
            <a:off x="6162315" y="4025978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 rot="2688285">
            <a:off x="4870184" y="2793906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 rot="2688285">
            <a:off x="5128609" y="3040321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 rot="2688285">
            <a:off x="5387036" y="3286735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 rot="2688285">
            <a:off x="5903888" y="3785914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 rot="2688285">
            <a:off x="6420740" y="4278742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 rot="2688285">
            <a:off x="7454444" y="5258050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 rot="2688285">
            <a:off x="6679167" y="4518807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 rot="2688285">
            <a:off x="6937592" y="4765221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 rot="2688285">
            <a:off x="7196019" y="5017985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 rot="2688285">
            <a:off x="7687471" y="5485844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648" b="90578"/>
          <a:stretch/>
        </p:blipFill>
        <p:spPr>
          <a:xfrm>
            <a:off x="3705068" y="1385772"/>
            <a:ext cx="523587" cy="484505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>
          <a:xfrm flipV="1">
            <a:off x="4371529" y="1447801"/>
            <a:ext cx="0" cy="4311017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5-Point Star 6"/>
          <p:cNvSpPr/>
          <p:nvPr/>
        </p:nvSpPr>
        <p:spPr>
          <a:xfrm>
            <a:off x="4267043" y="2210637"/>
            <a:ext cx="228600" cy="228600"/>
          </a:xfrm>
          <a:prstGeom prst="star5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75" t="91426" r="-1227" b="-848"/>
          <a:stretch/>
        </p:blipFill>
        <p:spPr>
          <a:xfrm>
            <a:off x="8305801" y="6086479"/>
            <a:ext cx="523587" cy="484505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644171" y="2362201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15.6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4914737" y="2631096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14.4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5170271" y="2857900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13.2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5436685" y="3108527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12.0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31333" y="3324625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10.8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962785" y="3579712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9.6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6477000" y="4089602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7.2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6728519" y="4343508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6.0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6974525" y="4579837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4.8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7259991" y="4820939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3.6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7516539" y="5084662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2.4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757515" y="5320699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1.2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6248400" y="3836207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8.4</a:t>
            </a:r>
            <a:endParaRPr lang="en-US" sz="1400" dirty="0"/>
          </a:p>
        </p:txBody>
      </p:sp>
      <p:sp>
        <p:nvSpPr>
          <p:cNvPr id="49" name="Title 1"/>
          <p:cNvSpPr txBox="1">
            <a:spLocks/>
          </p:cNvSpPr>
          <p:nvPr/>
        </p:nvSpPr>
        <p:spPr>
          <a:xfrm>
            <a:off x="1295400" y="381000"/>
            <a:ext cx="6400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SNC Method: Step 5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4369708" y="5779492"/>
            <a:ext cx="4459681" cy="0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Double Bracket 21"/>
          <p:cNvSpPr/>
          <p:nvPr/>
        </p:nvSpPr>
        <p:spPr>
          <a:xfrm>
            <a:off x="97717" y="3273289"/>
            <a:ext cx="3636083" cy="2587771"/>
          </a:xfrm>
          <a:prstGeom prst="bracketPair">
            <a:avLst>
              <a:gd name="adj" fmla="val 80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7857967" y="5639638"/>
            <a:ext cx="228600" cy="228600"/>
          </a:xfrm>
          <a:prstGeom prst="star5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228600" y="5940624"/>
            <a:ext cx="1958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(repeat bracketed steps)</a:t>
            </a:r>
            <a:endParaRPr lang="en-US" sz="1400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4C56-F71B-4848-827E-43D970314708}" type="slidenum">
              <a:rPr lang="en-US" smtClean="0"/>
              <a:t>24</a:t>
            </a:fld>
            <a:endParaRPr lang="en-US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648" b="90578"/>
          <a:stretch/>
        </p:blipFill>
        <p:spPr>
          <a:xfrm>
            <a:off x="3705068" y="1423872"/>
            <a:ext cx="523587" cy="484505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3675550" y="1371600"/>
            <a:ext cx="482404" cy="533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766" b="89989"/>
          <a:stretch/>
        </p:blipFill>
        <p:spPr>
          <a:xfrm>
            <a:off x="3872400" y="1460500"/>
            <a:ext cx="284845" cy="310171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8305996" y="5981786"/>
            <a:ext cx="482404" cy="533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391" t="90882"/>
          <a:stretch/>
        </p:blipFill>
        <p:spPr>
          <a:xfrm>
            <a:off x="8396991" y="6013583"/>
            <a:ext cx="263727" cy="28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41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1"/>
          <p:cNvSpPr txBox="1">
            <a:spLocks/>
          </p:cNvSpPr>
          <p:nvPr/>
        </p:nvSpPr>
        <p:spPr>
          <a:xfrm>
            <a:off x="1295400" y="381000"/>
            <a:ext cx="6400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SNC Method: Step 5</a:t>
            </a: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068" y="1385772"/>
            <a:ext cx="5057933" cy="5142230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504" y="1290681"/>
            <a:ext cx="2208984" cy="218782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775" y="4664902"/>
            <a:ext cx="2208984" cy="2187828"/>
          </a:xfrm>
          <a:prstGeom prst="rect">
            <a:avLst/>
          </a:prstGeom>
        </p:spPr>
      </p:pic>
      <p:sp>
        <p:nvSpPr>
          <p:cNvPr id="52" name="Arc 51"/>
          <p:cNvSpPr/>
          <p:nvPr/>
        </p:nvSpPr>
        <p:spPr>
          <a:xfrm rot="10800000">
            <a:off x="4397299" y="-1371600"/>
            <a:ext cx="7162800" cy="7162800"/>
          </a:xfrm>
          <a:prstGeom prst="arc">
            <a:avLst>
              <a:gd name="adj1" fmla="val 16200000"/>
              <a:gd name="adj2" fmla="val 2143401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>
            <a:off x="4381055" y="2334462"/>
            <a:ext cx="3581400" cy="342435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>
            <a:spLocks noChangeAspect="1"/>
          </p:cNvSpPr>
          <p:nvPr/>
        </p:nvSpPr>
        <p:spPr>
          <a:xfrm rot="2688285">
            <a:off x="4611759" y="2553842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 rot="2688285">
            <a:off x="5645463" y="3539499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>
            <a:spLocks noChangeAspect="1"/>
          </p:cNvSpPr>
          <p:nvPr/>
        </p:nvSpPr>
        <p:spPr>
          <a:xfrm rot="2688285">
            <a:off x="6162315" y="4025978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 rot="2688285">
            <a:off x="4870184" y="2793906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 rot="2688285">
            <a:off x="5128609" y="3040321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 rot="2688285">
            <a:off x="5387036" y="3286735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 rot="2688285">
            <a:off x="5903888" y="3785914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 rot="2688285">
            <a:off x="6420740" y="4278742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 rot="2688285">
            <a:off x="7454444" y="5258050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 rot="2688285">
            <a:off x="6679167" y="4518807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 rot="2688285">
            <a:off x="6937592" y="4765221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>
            <a:spLocks noChangeAspect="1"/>
          </p:cNvSpPr>
          <p:nvPr/>
        </p:nvSpPr>
        <p:spPr>
          <a:xfrm rot="2688285">
            <a:off x="7196019" y="5017985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>
            <a:spLocks noChangeAspect="1"/>
          </p:cNvSpPr>
          <p:nvPr/>
        </p:nvSpPr>
        <p:spPr>
          <a:xfrm rot="2688285">
            <a:off x="7687471" y="5485844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648" b="90578"/>
          <a:stretch/>
        </p:blipFill>
        <p:spPr>
          <a:xfrm>
            <a:off x="3705068" y="1385772"/>
            <a:ext cx="523587" cy="484505"/>
          </a:xfrm>
          <a:prstGeom prst="rect">
            <a:avLst/>
          </a:prstGeom>
        </p:spPr>
      </p:pic>
      <p:cxnSp>
        <p:nvCxnSpPr>
          <p:cNvPr id="69" name="Straight Arrow Connector 68"/>
          <p:cNvCxnSpPr/>
          <p:nvPr/>
        </p:nvCxnSpPr>
        <p:spPr>
          <a:xfrm flipV="1">
            <a:off x="4371529" y="1447801"/>
            <a:ext cx="0" cy="4311017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5-Point Star 69"/>
          <p:cNvSpPr/>
          <p:nvPr/>
        </p:nvSpPr>
        <p:spPr>
          <a:xfrm>
            <a:off x="4267043" y="2210637"/>
            <a:ext cx="228600" cy="228600"/>
          </a:xfrm>
          <a:prstGeom prst="star5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75" t="91426" r="-1227" b="-848"/>
          <a:stretch/>
        </p:blipFill>
        <p:spPr>
          <a:xfrm>
            <a:off x="8305801" y="6086479"/>
            <a:ext cx="523587" cy="484505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4644169" y="2434340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1.2</a:t>
            </a:r>
            <a:endParaRPr lang="en-US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4914739" y="2631096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2.4</a:t>
            </a:r>
            <a:endParaRPr lang="en-US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5170271" y="2857900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3.6</a:t>
            </a:r>
            <a:endParaRPr lang="en-US" sz="1400" dirty="0"/>
          </a:p>
        </p:txBody>
      </p:sp>
      <p:sp>
        <p:nvSpPr>
          <p:cNvPr id="75" name="TextBox 74"/>
          <p:cNvSpPr txBox="1"/>
          <p:nvPr/>
        </p:nvSpPr>
        <p:spPr>
          <a:xfrm>
            <a:off x="5436685" y="3108527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4.8</a:t>
            </a:r>
            <a:endParaRPr 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5731333" y="3324625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6.0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962785" y="3579712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7.2</a:t>
            </a:r>
            <a:endParaRPr 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6477000" y="4089602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7.2</a:t>
            </a:r>
            <a:endParaRPr lang="en-US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6728519" y="4343508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6.0</a:t>
            </a:r>
            <a:endParaRPr lang="en-US" sz="1400" dirty="0"/>
          </a:p>
        </p:txBody>
      </p:sp>
      <p:sp>
        <p:nvSpPr>
          <p:cNvPr id="80" name="TextBox 79"/>
          <p:cNvSpPr txBox="1"/>
          <p:nvPr/>
        </p:nvSpPr>
        <p:spPr>
          <a:xfrm>
            <a:off x="6974525" y="4579837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4.8</a:t>
            </a:r>
            <a:endParaRPr lang="en-US" sz="1400" dirty="0"/>
          </a:p>
        </p:txBody>
      </p:sp>
      <p:sp>
        <p:nvSpPr>
          <p:cNvPr id="81" name="TextBox 80"/>
          <p:cNvSpPr txBox="1"/>
          <p:nvPr/>
        </p:nvSpPr>
        <p:spPr>
          <a:xfrm>
            <a:off x="7259991" y="4820939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3.6</a:t>
            </a:r>
            <a:endParaRPr lang="en-US" sz="1400" dirty="0"/>
          </a:p>
        </p:txBody>
      </p:sp>
      <p:sp>
        <p:nvSpPr>
          <p:cNvPr id="82" name="TextBox 81"/>
          <p:cNvSpPr txBox="1"/>
          <p:nvPr/>
        </p:nvSpPr>
        <p:spPr>
          <a:xfrm>
            <a:off x="7516539" y="5084662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2.4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757515" y="5320699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1.2</a:t>
            </a:r>
            <a:endParaRPr lang="en-US" sz="1400" dirty="0"/>
          </a:p>
        </p:txBody>
      </p:sp>
      <p:sp>
        <p:nvSpPr>
          <p:cNvPr id="84" name="TextBox 83"/>
          <p:cNvSpPr txBox="1"/>
          <p:nvPr/>
        </p:nvSpPr>
        <p:spPr>
          <a:xfrm>
            <a:off x="6248400" y="3836207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8.4</a:t>
            </a:r>
            <a:endParaRPr lang="en-US" sz="1400" dirty="0"/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4369708" y="5779492"/>
            <a:ext cx="4459681" cy="0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Double Bracket 21"/>
          <p:cNvSpPr/>
          <p:nvPr/>
        </p:nvSpPr>
        <p:spPr>
          <a:xfrm>
            <a:off x="97717" y="3273289"/>
            <a:ext cx="3636083" cy="2587771"/>
          </a:xfrm>
          <a:prstGeom prst="bracketPair">
            <a:avLst>
              <a:gd name="adj" fmla="val 80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067853" y="3858510"/>
            <a:ext cx="637747" cy="33615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73918" y="1905001"/>
            <a:ext cx="3272947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u="sng" dirty="0" smtClean="0"/>
              <a:t>SNC Method Steps:</a:t>
            </a:r>
            <a:endParaRPr lang="en-US" sz="2000" u="sng" dirty="0"/>
          </a:p>
          <a:p>
            <a:pPr marL="228600" indent="-228600">
              <a:lnSpc>
                <a:spcPct val="200000"/>
              </a:lnSpc>
              <a:buAutoNum type="arabicParenR"/>
            </a:pPr>
            <a:r>
              <a:rPr lang="en-US" dirty="0"/>
              <a:t>Reference Points</a:t>
            </a:r>
          </a:p>
          <a:p>
            <a:pPr marL="228600" indent="-228600">
              <a:lnSpc>
                <a:spcPct val="200000"/>
              </a:lnSpc>
              <a:buAutoNum type="arabicParenR"/>
            </a:pPr>
            <a:r>
              <a:rPr lang="en-US" dirty="0" smtClean="0"/>
              <a:t>Connectivity of Approximation</a:t>
            </a:r>
          </a:p>
          <a:p>
            <a:pPr marL="228600" indent="-228600">
              <a:lnSpc>
                <a:spcPct val="200000"/>
              </a:lnSpc>
              <a:buAutoNum type="arabicParenR"/>
            </a:pPr>
            <a:r>
              <a:rPr lang="en-US" dirty="0" smtClean="0"/>
              <a:t>Approximation Lines</a:t>
            </a:r>
            <a:endParaRPr lang="en-US" dirty="0"/>
          </a:p>
          <a:p>
            <a:pPr marL="228600" indent="-228600">
              <a:lnSpc>
                <a:spcPct val="200000"/>
              </a:lnSpc>
              <a:buAutoNum type="arabicParenR"/>
            </a:pPr>
            <a:r>
              <a:rPr lang="en-US" dirty="0" smtClean="0"/>
              <a:t>Approximation Points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 smtClean="0"/>
              <a:t>5) </a:t>
            </a:r>
            <a:r>
              <a:rPr lang="en-US" b="1" dirty="0" smtClean="0"/>
              <a:t>Calculate Smart Distances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6) Single-Objective Optimization</a:t>
            </a:r>
            <a:endParaRPr lang="en-US" dirty="0"/>
          </a:p>
        </p:txBody>
      </p:sp>
      <p:sp>
        <p:nvSpPr>
          <p:cNvPr id="67" name="5-Point Star 66"/>
          <p:cNvSpPr/>
          <p:nvPr/>
        </p:nvSpPr>
        <p:spPr>
          <a:xfrm>
            <a:off x="7857967" y="5639638"/>
            <a:ext cx="228600" cy="228600"/>
          </a:xfrm>
          <a:prstGeom prst="star5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228600" y="5943601"/>
            <a:ext cx="1958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(repeat bracketed steps)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4C56-F71B-4848-827E-43D970314708}" type="slidenum">
              <a:rPr lang="en-US" smtClean="0"/>
              <a:t>25</a:t>
            </a:fld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648" b="90578"/>
          <a:stretch/>
        </p:blipFill>
        <p:spPr>
          <a:xfrm>
            <a:off x="3705068" y="1423872"/>
            <a:ext cx="523587" cy="484505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3675550" y="1371600"/>
            <a:ext cx="482404" cy="533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766" b="89989"/>
          <a:stretch/>
        </p:blipFill>
        <p:spPr>
          <a:xfrm>
            <a:off x="3872400" y="1460500"/>
            <a:ext cx="284845" cy="310171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8305996" y="5981786"/>
            <a:ext cx="482404" cy="533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391" t="90882"/>
          <a:stretch/>
        </p:blipFill>
        <p:spPr>
          <a:xfrm>
            <a:off x="8396991" y="6013583"/>
            <a:ext cx="263727" cy="28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665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1"/>
          <p:cNvSpPr txBox="1">
            <a:spLocks/>
          </p:cNvSpPr>
          <p:nvPr/>
        </p:nvSpPr>
        <p:spPr>
          <a:xfrm>
            <a:off x="1295400" y="381000"/>
            <a:ext cx="6400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SNC Method: Step 6</a:t>
            </a: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068" y="1385772"/>
            <a:ext cx="5057933" cy="5142230"/>
          </a:xfrm>
          <a:prstGeom prst="rect">
            <a:avLst/>
          </a:prstGeom>
        </p:spPr>
      </p:pic>
      <p:sp>
        <p:nvSpPr>
          <p:cNvPr id="52" name="Arc 51"/>
          <p:cNvSpPr/>
          <p:nvPr/>
        </p:nvSpPr>
        <p:spPr>
          <a:xfrm rot="10800000">
            <a:off x="4397299" y="-1371600"/>
            <a:ext cx="7162800" cy="7162800"/>
          </a:xfrm>
          <a:prstGeom prst="arc">
            <a:avLst>
              <a:gd name="adj1" fmla="val 16200000"/>
              <a:gd name="adj2" fmla="val 2143401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>
            <a:off x="4381055" y="2334462"/>
            <a:ext cx="3581400" cy="342435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>
            <a:spLocks noChangeAspect="1"/>
          </p:cNvSpPr>
          <p:nvPr/>
        </p:nvSpPr>
        <p:spPr>
          <a:xfrm rot="2688285">
            <a:off x="4611759" y="2553842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 rot="2688285">
            <a:off x="5645463" y="3539499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>
            <a:spLocks noChangeAspect="1"/>
          </p:cNvSpPr>
          <p:nvPr/>
        </p:nvSpPr>
        <p:spPr>
          <a:xfrm rot="2688285">
            <a:off x="6162315" y="4025978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 rot="2688285">
            <a:off x="4870184" y="2793906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 rot="2688285">
            <a:off x="5128609" y="3040321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 rot="2688285">
            <a:off x="5387036" y="3286735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 rot="2688285">
            <a:off x="5903888" y="3785914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 rot="2688285">
            <a:off x="6420740" y="4278742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 rot="2688285">
            <a:off x="7454444" y="5258050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 rot="2688285">
            <a:off x="6679167" y="4518807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 rot="2688285">
            <a:off x="6937592" y="4765221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>
            <a:spLocks noChangeAspect="1"/>
          </p:cNvSpPr>
          <p:nvPr/>
        </p:nvSpPr>
        <p:spPr>
          <a:xfrm rot="2688285">
            <a:off x="7196019" y="5017985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>
            <a:spLocks noChangeAspect="1"/>
          </p:cNvSpPr>
          <p:nvPr/>
        </p:nvSpPr>
        <p:spPr>
          <a:xfrm rot="2688285">
            <a:off x="7687471" y="5485844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648" b="90578"/>
          <a:stretch/>
        </p:blipFill>
        <p:spPr>
          <a:xfrm>
            <a:off x="3705068" y="1385772"/>
            <a:ext cx="523587" cy="484505"/>
          </a:xfrm>
          <a:prstGeom prst="rect">
            <a:avLst/>
          </a:prstGeom>
        </p:spPr>
      </p:pic>
      <p:cxnSp>
        <p:nvCxnSpPr>
          <p:cNvPr id="69" name="Straight Arrow Connector 68"/>
          <p:cNvCxnSpPr/>
          <p:nvPr/>
        </p:nvCxnSpPr>
        <p:spPr>
          <a:xfrm flipV="1">
            <a:off x="4371529" y="1447801"/>
            <a:ext cx="0" cy="4311017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5-Point Star 69"/>
          <p:cNvSpPr/>
          <p:nvPr/>
        </p:nvSpPr>
        <p:spPr>
          <a:xfrm>
            <a:off x="4267043" y="2210637"/>
            <a:ext cx="228600" cy="228600"/>
          </a:xfrm>
          <a:prstGeom prst="star5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75" t="91426" r="-1227" b="-848"/>
          <a:stretch/>
        </p:blipFill>
        <p:spPr>
          <a:xfrm>
            <a:off x="8305801" y="6086479"/>
            <a:ext cx="523587" cy="484505"/>
          </a:xfrm>
          <a:prstGeom prst="rect">
            <a:avLst/>
          </a:prstGeom>
        </p:spPr>
      </p:pic>
      <p:cxnSp>
        <p:nvCxnSpPr>
          <p:cNvPr id="85" name="Straight Arrow Connector 84"/>
          <p:cNvCxnSpPr/>
          <p:nvPr/>
        </p:nvCxnSpPr>
        <p:spPr>
          <a:xfrm>
            <a:off x="4369706" y="5779492"/>
            <a:ext cx="4317095" cy="0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Double Bracket 21"/>
          <p:cNvSpPr/>
          <p:nvPr/>
        </p:nvSpPr>
        <p:spPr>
          <a:xfrm>
            <a:off x="97717" y="3273289"/>
            <a:ext cx="3636083" cy="2587771"/>
          </a:xfrm>
          <a:prstGeom prst="bracketPair">
            <a:avLst>
              <a:gd name="adj" fmla="val 80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73918" y="1905001"/>
            <a:ext cx="3272947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u="sng" dirty="0" smtClean="0"/>
              <a:t>SNC Method Steps:</a:t>
            </a:r>
            <a:endParaRPr lang="en-US" sz="2000" u="sng" dirty="0"/>
          </a:p>
          <a:p>
            <a:pPr marL="228600" indent="-228600">
              <a:lnSpc>
                <a:spcPct val="200000"/>
              </a:lnSpc>
              <a:buAutoNum type="arabicParenR"/>
            </a:pPr>
            <a:r>
              <a:rPr lang="en-US" dirty="0"/>
              <a:t>Reference Points</a:t>
            </a:r>
          </a:p>
          <a:p>
            <a:pPr marL="228600" indent="-228600">
              <a:lnSpc>
                <a:spcPct val="200000"/>
              </a:lnSpc>
              <a:buAutoNum type="arabicParenR"/>
            </a:pPr>
            <a:r>
              <a:rPr lang="en-US" dirty="0" smtClean="0"/>
              <a:t>Connectivity of Approximation</a:t>
            </a:r>
          </a:p>
          <a:p>
            <a:pPr marL="228600" indent="-228600">
              <a:lnSpc>
                <a:spcPct val="200000"/>
              </a:lnSpc>
              <a:buAutoNum type="arabicParenR"/>
            </a:pPr>
            <a:r>
              <a:rPr lang="en-US" dirty="0" smtClean="0"/>
              <a:t>Approximation Lines</a:t>
            </a:r>
            <a:endParaRPr lang="en-US" dirty="0"/>
          </a:p>
          <a:p>
            <a:pPr marL="228600" indent="-228600">
              <a:lnSpc>
                <a:spcPct val="200000"/>
              </a:lnSpc>
              <a:buAutoNum type="arabicParenR"/>
            </a:pPr>
            <a:r>
              <a:rPr lang="en-US" dirty="0" smtClean="0"/>
              <a:t>Approximation Points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 smtClean="0"/>
              <a:t>5) Calculate Smart Distances</a:t>
            </a:r>
          </a:p>
          <a:p>
            <a:pPr>
              <a:lnSpc>
                <a:spcPct val="200000"/>
              </a:lnSpc>
            </a:pPr>
            <a:r>
              <a:rPr lang="en-US" b="1" dirty="0" smtClean="0"/>
              <a:t>6) Single-Objective Optimization</a:t>
            </a:r>
            <a:endParaRPr lang="en-US" b="1" dirty="0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4583617" y="2773074"/>
            <a:ext cx="2866232" cy="299768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>
            <a:spLocks noChangeAspect="1"/>
          </p:cNvSpPr>
          <p:nvPr/>
        </p:nvSpPr>
        <p:spPr>
          <a:xfrm rot="2688285">
            <a:off x="5458160" y="4765220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5-Point Star 66"/>
          <p:cNvSpPr/>
          <p:nvPr/>
        </p:nvSpPr>
        <p:spPr>
          <a:xfrm>
            <a:off x="7857967" y="5639638"/>
            <a:ext cx="228600" cy="228600"/>
          </a:xfrm>
          <a:prstGeom prst="star5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228600" y="5940624"/>
            <a:ext cx="1958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(repeat bracketed steps)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4C56-F71B-4848-827E-43D970314708}" type="slidenum">
              <a:rPr lang="en-US" smtClean="0"/>
              <a:t>26</a:t>
            </a:fld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648" b="90578"/>
          <a:stretch/>
        </p:blipFill>
        <p:spPr>
          <a:xfrm>
            <a:off x="3705068" y="1423872"/>
            <a:ext cx="523587" cy="484505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3675550" y="1371600"/>
            <a:ext cx="482404" cy="533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766" b="89989"/>
          <a:stretch/>
        </p:blipFill>
        <p:spPr>
          <a:xfrm>
            <a:off x="3872400" y="1460500"/>
            <a:ext cx="284845" cy="31017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8305996" y="5981786"/>
            <a:ext cx="482404" cy="533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391" t="90882"/>
          <a:stretch/>
        </p:blipFill>
        <p:spPr>
          <a:xfrm>
            <a:off x="8396991" y="6013583"/>
            <a:ext cx="263727" cy="28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86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1"/>
          <p:cNvSpPr txBox="1">
            <a:spLocks/>
          </p:cNvSpPr>
          <p:nvPr/>
        </p:nvSpPr>
        <p:spPr>
          <a:xfrm>
            <a:off x="1295400" y="381000"/>
            <a:ext cx="6400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SNC Method: Step 2</a:t>
            </a: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068" y="1385772"/>
            <a:ext cx="5057933" cy="5142230"/>
          </a:xfrm>
          <a:prstGeom prst="rect">
            <a:avLst/>
          </a:prstGeom>
        </p:spPr>
      </p:pic>
      <p:sp>
        <p:nvSpPr>
          <p:cNvPr id="52" name="Arc 51"/>
          <p:cNvSpPr/>
          <p:nvPr/>
        </p:nvSpPr>
        <p:spPr>
          <a:xfrm rot="10800000">
            <a:off x="4397299" y="-1371600"/>
            <a:ext cx="7162800" cy="7162800"/>
          </a:xfrm>
          <a:prstGeom prst="arc">
            <a:avLst>
              <a:gd name="adj1" fmla="val 16200000"/>
              <a:gd name="adj2" fmla="val 2143401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648" b="90578"/>
          <a:stretch/>
        </p:blipFill>
        <p:spPr>
          <a:xfrm>
            <a:off x="3705068" y="1385772"/>
            <a:ext cx="523587" cy="484505"/>
          </a:xfrm>
          <a:prstGeom prst="rect">
            <a:avLst/>
          </a:prstGeom>
        </p:spPr>
      </p:pic>
      <p:cxnSp>
        <p:nvCxnSpPr>
          <p:cNvPr id="69" name="Straight Arrow Connector 68"/>
          <p:cNvCxnSpPr/>
          <p:nvPr/>
        </p:nvCxnSpPr>
        <p:spPr>
          <a:xfrm flipV="1">
            <a:off x="4371529" y="1447801"/>
            <a:ext cx="0" cy="4311017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5-Point Star 69"/>
          <p:cNvSpPr/>
          <p:nvPr/>
        </p:nvSpPr>
        <p:spPr>
          <a:xfrm>
            <a:off x="4267043" y="2210637"/>
            <a:ext cx="228600" cy="228600"/>
          </a:xfrm>
          <a:prstGeom prst="star5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75" t="91426" r="-1227" b="-848"/>
          <a:stretch/>
        </p:blipFill>
        <p:spPr>
          <a:xfrm>
            <a:off x="8305801" y="6086479"/>
            <a:ext cx="523587" cy="484505"/>
          </a:xfrm>
          <a:prstGeom prst="rect">
            <a:avLst/>
          </a:prstGeom>
        </p:spPr>
      </p:pic>
      <p:cxnSp>
        <p:nvCxnSpPr>
          <p:cNvPr id="85" name="Straight Arrow Connector 84"/>
          <p:cNvCxnSpPr/>
          <p:nvPr/>
        </p:nvCxnSpPr>
        <p:spPr>
          <a:xfrm>
            <a:off x="4369706" y="5779492"/>
            <a:ext cx="4317095" cy="0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Double Bracket 21"/>
          <p:cNvSpPr/>
          <p:nvPr/>
        </p:nvSpPr>
        <p:spPr>
          <a:xfrm>
            <a:off x="97717" y="3273289"/>
            <a:ext cx="3636083" cy="2587771"/>
          </a:xfrm>
          <a:prstGeom prst="bracketPair">
            <a:avLst>
              <a:gd name="adj" fmla="val 80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73918" y="1905001"/>
            <a:ext cx="3341043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u="sng" dirty="0" smtClean="0"/>
              <a:t>SNC Method Steps:</a:t>
            </a:r>
            <a:endParaRPr lang="en-US" sz="2000" u="sng" dirty="0"/>
          </a:p>
          <a:p>
            <a:pPr marL="228600" indent="-228600">
              <a:lnSpc>
                <a:spcPct val="200000"/>
              </a:lnSpc>
              <a:buAutoNum type="arabicParenR"/>
            </a:pPr>
            <a:r>
              <a:rPr lang="en-US" dirty="0"/>
              <a:t>Reference Points</a:t>
            </a:r>
          </a:p>
          <a:p>
            <a:pPr marL="228600" indent="-228600">
              <a:lnSpc>
                <a:spcPct val="200000"/>
              </a:lnSpc>
              <a:buAutoNum type="arabicParenR"/>
            </a:pPr>
            <a:r>
              <a:rPr lang="en-US" b="1" dirty="0" smtClean="0"/>
              <a:t>Connectivity of Approximation</a:t>
            </a:r>
          </a:p>
          <a:p>
            <a:pPr marL="228600" indent="-228600">
              <a:lnSpc>
                <a:spcPct val="200000"/>
              </a:lnSpc>
              <a:buAutoNum type="arabicParenR"/>
            </a:pPr>
            <a:r>
              <a:rPr lang="en-US" dirty="0" smtClean="0"/>
              <a:t>Approximation Lines</a:t>
            </a:r>
            <a:endParaRPr lang="en-US" dirty="0"/>
          </a:p>
          <a:p>
            <a:pPr marL="228600" indent="-228600">
              <a:lnSpc>
                <a:spcPct val="200000"/>
              </a:lnSpc>
              <a:buAutoNum type="arabicParenR"/>
            </a:pPr>
            <a:r>
              <a:rPr lang="en-US" dirty="0" smtClean="0"/>
              <a:t>Approximation Points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 smtClean="0"/>
              <a:t>5) Calculate Smart Distances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6) Single-Objective Optimization</a:t>
            </a:r>
            <a:endParaRPr lang="en-US" dirty="0"/>
          </a:p>
        </p:txBody>
      </p:sp>
      <p:sp>
        <p:nvSpPr>
          <p:cNvPr id="45" name="Oval 44"/>
          <p:cNvSpPr>
            <a:spLocks noChangeAspect="1"/>
          </p:cNvSpPr>
          <p:nvPr/>
        </p:nvSpPr>
        <p:spPr>
          <a:xfrm rot="2688285">
            <a:off x="5458160" y="4765220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5-Point Star 66"/>
          <p:cNvSpPr/>
          <p:nvPr/>
        </p:nvSpPr>
        <p:spPr>
          <a:xfrm>
            <a:off x="7857967" y="5639638"/>
            <a:ext cx="228600" cy="228600"/>
          </a:xfrm>
          <a:prstGeom prst="star5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560711" y="2602089"/>
            <a:ext cx="838200" cy="1905000"/>
          </a:xfrm>
          <a:prstGeom prst="straightConnector1">
            <a:avLst/>
          </a:prstGeom>
          <a:ln w="25400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787061" y="4899379"/>
            <a:ext cx="1971227" cy="751549"/>
          </a:xfrm>
          <a:prstGeom prst="straightConnector1">
            <a:avLst/>
          </a:prstGeom>
          <a:ln w="25400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28600" y="5940624"/>
            <a:ext cx="1958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(repeat bracketed steps)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4C56-F71B-4848-827E-43D970314708}" type="slidenum">
              <a:rPr lang="en-US" smtClean="0"/>
              <a:t>27</a:t>
            </a:fld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648" b="90578"/>
          <a:stretch/>
        </p:blipFill>
        <p:spPr>
          <a:xfrm>
            <a:off x="3705068" y="1423872"/>
            <a:ext cx="523587" cy="484505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3675550" y="1371600"/>
            <a:ext cx="482404" cy="533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766" b="89989"/>
          <a:stretch/>
        </p:blipFill>
        <p:spPr>
          <a:xfrm>
            <a:off x="3872400" y="1460500"/>
            <a:ext cx="284845" cy="310171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8305996" y="5981786"/>
            <a:ext cx="482404" cy="533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391" t="90882"/>
          <a:stretch/>
        </p:blipFill>
        <p:spPr>
          <a:xfrm>
            <a:off x="8396991" y="6013583"/>
            <a:ext cx="263727" cy="28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63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1"/>
          <p:cNvSpPr txBox="1">
            <a:spLocks/>
          </p:cNvSpPr>
          <p:nvPr/>
        </p:nvSpPr>
        <p:spPr>
          <a:xfrm>
            <a:off x="1295400" y="381000"/>
            <a:ext cx="6400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SNC Method: Step 3</a:t>
            </a: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068" y="1385772"/>
            <a:ext cx="5057933" cy="5142230"/>
          </a:xfrm>
          <a:prstGeom prst="rect">
            <a:avLst/>
          </a:prstGeom>
        </p:spPr>
      </p:pic>
      <p:sp>
        <p:nvSpPr>
          <p:cNvPr id="52" name="Arc 51"/>
          <p:cNvSpPr/>
          <p:nvPr/>
        </p:nvSpPr>
        <p:spPr>
          <a:xfrm rot="10800000">
            <a:off x="4397299" y="-1371600"/>
            <a:ext cx="7162800" cy="7162800"/>
          </a:xfrm>
          <a:prstGeom prst="arc">
            <a:avLst>
              <a:gd name="adj1" fmla="val 16200000"/>
              <a:gd name="adj2" fmla="val 2143401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648" b="90578"/>
          <a:stretch/>
        </p:blipFill>
        <p:spPr>
          <a:xfrm>
            <a:off x="3705068" y="1385772"/>
            <a:ext cx="523587" cy="484505"/>
          </a:xfrm>
          <a:prstGeom prst="rect">
            <a:avLst/>
          </a:prstGeom>
        </p:spPr>
      </p:pic>
      <p:cxnSp>
        <p:nvCxnSpPr>
          <p:cNvPr id="69" name="Straight Arrow Connector 68"/>
          <p:cNvCxnSpPr/>
          <p:nvPr/>
        </p:nvCxnSpPr>
        <p:spPr>
          <a:xfrm flipV="1">
            <a:off x="4371529" y="1447801"/>
            <a:ext cx="0" cy="4311017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1" name="Picture 7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75" t="91426" r="-1227" b="-848"/>
          <a:stretch/>
        </p:blipFill>
        <p:spPr>
          <a:xfrm>
            <a:off x="8305801" y="6086479"/>
            <a:ext cx="523587" cy="484505"/>
          </a:xfrm>
          <a:prstGeom prst="rect">
            <a:avLst/>
          </a:prstGeom>
        </p:spPr>
      </p:pic>
      <p:cxnSp>
        <p:nvCxnSpPr>
          <p:cNvPr id="85" name="Straight Arrow Connector 84"/>
          <p:cNvCxnSpPr/>
          <p:nvPr/>
        </p:nvCxnSpPr>
        <p:spPr>
          <a:xfrm>
            <a:off x="4369706" y="5779492"/>
            <a:ext cx="4317095" cy="0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Double Bracket 21"/>
          <p:cNvSpPr/>
          <p:nvPr/>
        </p:nvSpPr>
        <p:spPr>
          <a:xfrm>
            <a:off x="97717" y="3273289"/>
            <a:ext cx="3636083" cy="2587771"/>
          </a:xfrm>
          <a:prstGeom prst="bracketPair">
            <a:avLst>
              <a:gd name="adj" fmla="val 80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73918" y="1905001"/>
            <a:ext cx="3272947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u="sng" dirty="0" smtClean="0"/>
              <a:t>SNC Method Steps:</a:t>
            </a:r>
            <a:endParaRPr lang="en-US" sz="2000" u="sng" dirty="0"/>
          </a:p>
          <a:p>
            <a:pPr marL="228600" indent="-228600">
              <a:lnSpc>
                <a:spcPct val="200000"/>
              </a:lnSpc>
              <a:buAutoNum type="arabicParenR"/>
            </a:pPr>
            <a:r>
              <a:rPr lang="en-US" dirty="0"/>
              <a:t>Reference Points</a:t>
            </a:r>
          </a:p>
          <a:p>
            <a:pPr marL="228600" indent="-228600">
              <a:lnSpc>
                <a:spcPct val="200000"/>
              </a:lnSpc>
              <a:buAutoNum type="arabicParenR"/>
            </a:pPr>
            <a:r>
              <a:rPr lang="en-US" dirty="0" smtClean="0"/>
              <a:t>Connectivity of Approximation</a:t>
            </a:r>
          </a:p>
          <a:p>
            <a:pPr marL="228600" indent="-228600">
              <a:lnSpc>
                <a:spcPct val="200000"/>
              </a:lnSpc>
              <a:buAutoNum type="arabicParenR"/>
            </a:pPr>
            <a:r>
              <a:rPr lang="en-US" b="1" dirty="0" smtClean="0"/>
              <a:t>Approximation Lines</a:t>
            </a:r>
            <a:endParaRPr lang="en-US" b="1" dirty="0"/>
          </a:p>
          <a:p>
            <a:pPr marL="228600" indent="-228600">
              <a:lnSpc>
                <a:spcPct val="200000"/>
              </a:lnSpc>
              <a:buAutoNum type="arabicParenR"/>
            </a:pPr>
            <a:r>
              <a:rPr lang="en-US" dirty="0" smtClean="0"/>
              <a:t>Approximation Points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 smtClean="0"/>
              <a:t>5) Calculate Smart Distances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6) Single-Objective Optimization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4381055" y="2334462"/>
            <a:ext cx="1091715" cy="244561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508475" y="4815513"/>
            <a:ext cx="2349492" cy="91144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5-Point Star 69"/>
          <p:cNvSpPr/>
          <p:nvPr/>
        </p:nvSpPr>
        <p:spPr>
          <a:xfrm>
            <a:off x="4267043" y="2210637"/>
            <a:ext cx="228600" cy="228600"/>
          </a:xfrm>
          <a:prstGeom prst="star5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>
            <a:spLocks noChangeAspect="1"/>
          </p:cNvSpPr>
          <p:nvPr/>
        </p:nvSpPr>
        <p:spPr>
          <a:xfrm rot="2688285">
            <a:off x="5458160" y="4765220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5-Point Star 66"/>
          <p:cNvSpPr/>
          <p:nvPr/>
        </p:nvSpPr>
        <p:spPr>
          <a:xfrm>
            <a:off x="7857967" y="5639638"/>
            <a:ext cx="228600" cy="228600"/>
          </a:xfrm>
          <a:prstGeom prst="star5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28600" y="5940624"/>
            <a:ext cx="1958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(repeat bracketed steps)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4C56-F71B-4848-827E-43D970314708}" type="slidenum">
              <a:rPr lang="en-US" smtClean="0"/>
              <a:t>28</a:t>
            </a:fld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648" b="90578"/>
          <a:stretch/>
        </p:blipFill>
        <p:spPr>
          <a:xfrm>
            <a:off x="3705068" y="1423872"/>
            <a:ext cx="523587" cy="484505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3675550" y="1371600"/>
            <a:ext cx="482404" cy="533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766" b="89989"/>
          <a:stretch/>
        </p:blipFill>
        <p:spPr>
          <a:xfrm>
            <a:off x="3872400" y="1460500"/>
            <a:ext cx="284845" cy="310171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8305996" y="5981786"/>
            <a:ext cx="482404" cy="533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391" t="90882"/>
          <a:stretch/>
        </p:blipFill>
        <p:spPr>
          <a:xfrm>
            <a:off x="8396991" y="6013583"/>
            <a:ext cx="263727" cy="28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76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1"/>
          <p:cNvSpPr txBox="1">
            <a:spLocks/>
          </p:cNvSpPr>
          <p:nvPr/>
        </p:nvSpPr>
        <p:spPr>
          <a:xfrm>
            <a:off x="1295400" y="381000"/>
            <a:ext cx="6400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SNC Method: Step 4</a:t>
            </a: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068" y="1385772"/>
            <a:ext cx="5057933" cy="5142230"/>
          </a:xfrm>
          <a:prstGeom prst="rect">
            <a:avLst/>
          </a:prstGeom>
        </p:spPr>
      </p:pic>
      <p:sp>
        <p:nvSpPr>
          <p:cNvPr id="52" name="Arc 51"/>
          <p:cNvSpPr/>
          <p:nvPr/>
        </p:nvSpPr>
        <p:spPr>
          <a:xfrm rot="10800000">
            <a:off x="4397299" y="-1371600"/>
            <a:ext cx="7162800" cy="7162800"/>
          </a:xfrm>
          <a:prstGeom prst="arc">
            <a:avLst>
              <a:gd name="adj1" fmla="val 16200000"/>
              <a:gd name="adj2" fmla="val 2143401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648" b="90578"/>
          <a:stretch/>
        </p:blipFill>
        <p:spPr>
          <a:xfrm>
            <a:off x="3705068" y="1385772"/>
            <a:ext cx="523587" cy="484505"/>
          </a:xfrm>
          <a:prstGeom prst="rect">
            <a:avLst/>
          </a:prstGeom>
        </p:spPr>
      </p:pic>
      <p:cxnSp>
        <p:nvCxnSpPr>
          <p:cNvPr id="69" name="Straight Arrow Connector 68"/>
          <p:cNvCxnSpPr/>
          <p:nvPr/>
        </p:nvCxnSpPr>
        <p:spPr>
          <a:xfrm flipV="1">
            <a:off x="4371529" y="1447801"/>
            <a:ext cx="0" cy="4311017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1" name="Picture 7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75" t="91426" r="-1227" b="-848"/>
          <a:stretch/>
        </p:blipFill>
        <p:spPr>
          <a:xfrm>
            <a:off x="8305801" y="6086479"/>
            <a:ext cx="523587" cy="484505"/>
          </a:xfrm>
          <a:prstGeom prst="rect">
            <a:avLst/>
          </a:prstGeom>
        </p:spPr>
      </p:pic>
      <p:cxnSp>
        <p:nvCxnSpPr>
          <p:cNvPr id="85" name="Straight Arrow Connector 84"/>
          <p:cNvCxnSpPr/>
          <p:nvPr/>
        </p:nvCxnSpPr>
        <p:spPr>
          <a:xfrm>
            <a:off x="4369706" y="5779492"/>
            <a:ext cx="4317095" cy="0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Double Bracket 21"/>
          <p:cNvSpPr/>
          <p:nvPr/>
        </p:nvSpPr>
        <p:spPr>
          <a:xfrm>
            <a:off x="97717" y="3273289"/>
            <a:ext cx="3636083" cy="2587771"/>
          </a:xfrm>
          <a:prstGeom prst="bracketPair">
            <a:avLst>
              <a:gd name="adj" fmla="val 80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73918" y="1905001"/>
            <a:ext cx="3272947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u="sng" dirty="0" smtClean="0"/>
              <a:t>SNC Method Steps:</a:t>
            </a:r>
            <a:endParaRPr lang="en-US" sz="2000" u="sng" dirty="0"/>
          </a:p>
          <a:p>
            <a:pPr marL="228600" indent="-228600">
              <a:lnSpc>
                <a:spcPct val="200000"/>
              </a:lnSpc>
              <a:buAutoNum type="arabicParenR"/>
            </a:pPr>
            <a:r>
              <a:rPr lang="en-US" dirty="0"/>
              <a:t>Reference Points</a:t>
            </a:r>
          </a:p>
          <a:p>
            <a:pPr marL="228600" indent="-228600">
              <a:lnSpc>
                <a:spcPct val="200000"/>
              </a:lnSpc>
              <a:buAutoNum type="arabicParenR"/>
            </a:pPr>
            <a:r>
              <a:rPr lang="en-US" dirty="0" smtClean="0"/>
              <a:t>Connectivity of Approximation</a:t>
            </a:r>
          </a:p>
          <a:p>
            <a:pPr marL="228600" indent="-228600">
              <a:lnSpc>
                <a:spcPct val="200000"/>
              </a:lnSpc>
              <a:buAutoNum type="arabicParenR"/>
            </a:pPr>
            <a:r>
              <a:rPr lang="en-US" dirty="0" smtClean="0"/>
              <a:t>Approximation Lines</a:t>
            </a:r>
            <a:endParaRPr lang="en-US" dirty="0"/>
          </a:p>
          <a:p>
            <a:pPr marL="228600" indent="-228600">
              <a:lnSpc>
                <a:spcPct val="200000"/>
              </a:lnSpc>
              <a:buAutoNum type="arabicParenR"/>
            </a:pPr>
            <a:r>
              <a:rPr lang="en-US" b="1" dirty="0" smtClean="0"/>
              <a:t>Approximation Points</a:t>
            </a:r>
            <a:endParaRPr lang="en-US" b="1" dirty="0"/>
          </a:p>
          <a:p>
            <a:pPr>
              <a:lnSpc>
                <a:spcPct val="200000"/>
              </a:lnSpc>
            </a:pPr>
            <a:r>
              <a:rPr lang="en-US" dirty="0" smtClean="0"/>
              <a:t>5) Calculate Smart Distances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6) Single-Objective Optimization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4381055" y="2334462"/>
            <a:ext cx="1091715" cy="244561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508475" y="4815513"/>
            <a:ext cx="2349492" cy="91144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5-Point Star 69"/>
          <p:cNvSpPr/>
          <p:nvPr/>
        </p:nvSpPr>
        <p:spPr>
          <a:xfrm>
            <a:off x="4267043" y="2210637"/>
            <a:ext cx="228600" cy="228600"/>
          </a:xfrm>
          <a:prstGeom prst="star5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>
            <a:spLocks noChangeAspect="1"/>
          </p:cNvSpPr>
          <p:nvPr/>
        </p:nvSpPr>
        <p:spPr>
          <a:xfrm rot="2688285">
            <a:off x="5458160" y="4765220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5-Point Star 66"/>
          <p:cNvSpPr/>
          <p:nvPr/>
        </p:nvSpPr>
        <p:spPr>
          <a:xfrm>
            <a:off x="7857967" y="5639638"/>
            <a:ext cx="228600" cy="228600"/>
          </a:xfrm>
          <a:prstGeom prst="star5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 rot="4001281">
            <a:off x="4462955" y="2575985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 rot="4001281">
            <a:off x="5057171" y="3870007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 rot="4001281">
            <a:off x="4613284" y="2895071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 rot="4001281">
            <a:off x="4761247" y="3220050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 rot="4001281">
            <a:off x="4906841" y="3550921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 rot="4001281">
            <a:off x="5325415" y="4477921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 rot="4001281">
            <a:off x="5186237" y="4181137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 rot="18927586">
            <a:off x="6269123" y="4297371"/>
            <a:ext cx="963044" cy="2002520"/>
            <a:chOff x="4615355" y="2728385"/>
            <a:chExt cx="963044" cy="2002520"/>
          </a:xfrm>
        </p:grpSpPr>
        <p:sp>
          <p:nvSpPr>
            <p:cNvPr id="28" name="Oval 27"/>
            <p:cNvSpPr>
              <a:spLocks noChangeAspect="1"/>
            </p:cNvSpPr>
            <p:nvPr/>
          </p:nvSpPr>
          <p:spPr>
            <a:xfrm rot="4001281">
              <a:off x="4615355" y="2728385"/>
              <a:ext cx="100584" cy="10058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>
            <a:xfrm rot="4001281">
              <a:off x="5209571" y="4022407"/>
              <a:ext cx="100584" cy="10058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 rot="4001281">
              <a:off x="4765684" y="3047471"/>
              <a:ext cx="100584" cy="10058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 rot="4001281">
              <a:off x="4913646" y="3372450"/>
              <a:ext cx="100584" cy="10058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 rot="4001281">
              <a:off x="5059242" y="3703321"/>
              <a:ext cx="100584" cy="10058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>
              <a:spLocks noChangeAspect="1"/>
            </p:cNvSpPr>
            <p:nvPr/>
          </p:nvSpPr>
          <p:spPr>
            <a:xfrm rot="4001281">
              <a:off x="5477815" y="4630321"/>
              <a:ext cx="100584" cy="10058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>
            <a:xfrm rot="4001281">
              <a:off x="5338637" y="4333537"/>
              <a:ext cx="100584" cy="10058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28600" y="5940624"/>
            <a:ext cx="1958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(repeat bracketed steps)</a:t>
            </a:r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4C56-F71B-4848-827E-43D970314708}" type="slidenum">
              <a:rPr lang="en-US" smtClean="0"/>
              <a:t>29</a:t>
            </a:fld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648" b="90578"/>
          <a:stretch/>
        </p:blipFill>
        <p:spPr>
          <a:xfrm>
            <a:off x="3705068" y="1423872"/>
            <a:ext cx="523587" cy="484505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3675550" y="1371600"/>
            <a:ext cx="482404" cy="533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766" b="89989"/>
          <a:stretch/>
        </p:blipFill>
        <p:spPr>
          <a:xfrm>
            <a:off x="3872400" y="1460500"/>
            <a:ext cx="284845" cy="310171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8305996" y="5981786"/>
            <a:ext cx="482404" cy="533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391" t="90882"/>
          <a:stretch/>
        </p:blipFill>
        <p:spPr>
          <a:xfrm>
            <a:off x="8396991" y="6013583"/>
            <a:ext cx="263727" cy="28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40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371600" y="381000"/>
            <a:ext cx="6400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Motivation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099836" y="4419601"/>
            <a:ext cx="944328" cy="2336033"/>
            <a:chOff x="4008672" y="4245864"/>
            <a:chExt cx="944328" cy="2336033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026960" y="4278126"/>
              <a:ext cx="926040" cy="230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4008672" y="4245864"/>
              <a:ext cx="24024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30" name="Picture 6" descr="http://upload.wikimedia.org/wikipedia/commons/1/1e/F-22_Raptor_edit1_(cropped)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48" y="2971800"/>
            <a:ext cx="2409952" cy="180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67024" y="1550345"/>
            <a:ext cx="2409952" cy="1751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richard-seaman.com/Aircraft/AirShows/PointMugu2004/Highlights/C130jBanking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44" t="1607" r="1527" b="13103"/>
          <a:stretch/>
        </p:blipFill>
        <p:spPr bwMode="auto">
          <a:xfrm>
            <a:off x="6429248" y="2971800"/>
            <a:ext cx="2409952" cy="179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V="1">
            <a:off x="4572000" y="3505200"/>
            <a:ext cx="0" cy="838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953000" y="4191000"/>
            <a:ext cx="1219200" cy="28733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2971800" y="4208463"/>
            <a:ext cx="1219200" cy="28733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4C56-F71B-4848-827E-43D97031470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23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1"/>
          <p:cNvSpPr txBox="1">
            <a:spLocks/>
          </p:cNvSpPr>
          <p:nvPr/>
        </p:nvSpPr>
        <p:spPr>
          <a:xfrm>
            <a:off x="1295400" y="381000"/>
            <a:ext cx="6400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SNC Method: Step 5</a:t>
            </a: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068" y="1385772"/>
            <a:ext cx="5057933" cy="514223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775" y="4670169"/>
            <a:ext cx="2208984" cy="218782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983" y="3721598"/>
            <a:ext cx="2208984" cy="218782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504" y="1290681"/>
            <a:ext cx="2208984" cy="2187828"/>
          </a:xfrm>
          <a:prstGeom prst="rect">
            <a:avLst/>
          </a:prstGeom>
        </p:spPr>
      </p:pic>
      <p:sp>
        <p:nvSpPr>
          <p:cNvPr id="52" name="Arc 51"/>
          <p:cNvSpPr/>
          <p:nvPr/>
        </p:nvSpPr>
        <p:spPr>
          <a:xfrm rot="10800000">
            <a:off x="4397299" y="-1371600"/>
            <a:ext cx="7162800" cy="7162800"/>
          </a:xfrm>
          <a:prstGeom prst="arc">
            <a:avLst>
              <a:gd name="adj1" fmla="val 16200000"/>
              <a:gd name="adj2" fmla="val 2143401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648" b="90578"/>
          <a:stretch/>
        </p:blipFill>
        <p:spPr>
          <a:xfrm>
            <a:off x="3705068" y="1385772"/>
            <a:ext cx="523587" cy="484505"/>
          </a:xfrm>
          <a:prstGeom prst="rect">
            <a:avLst/>
          </a:prstGeom>
        </p:spPr>
      </p:pic>
      <p:cxnSp>
        <p:nvCxnSpPr>
          <p:cNvPr id="69" name="Straight Arrow Connector 68"/>
          <p:cNvCxnSpPr/>
          <p:nvPr/>
        </p:nvCxnSpPr>
        <p:spPr>
          <a:xfrm flipV="1">
            <a:off x="4371529" y="1447801"/>
            <a:ext cx="0" cy="4311017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1" name="Picture 7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75" t="91426" r="-1227" b="-848"/>
          <a:stretch/>
        </p:blipFill>
        <p:spPr>
          <a:xfrm>
            <a:off x="8305801" y="6086479"/>
            <a:ext cx="523587" cy="484505"/>
          </a:xfrm>
          <a:prstGeom prst="rect">
            <a:avLst/>
          </a:prstGeom>
        </p:spPr>
      </p:pic>
      <p:cxnSp>
        <p:nvCxnSpPr>
          <p:cNvPr id="85" name="Straight Arrow Connector 84"/>
          <p:cNvCxnSpPr/>
          <p:nvPr/>
        </p:nvCxnSpPr>
        <p:spPr>
          <a:xfrm>
            <a:off x="4369708" y="5779492"/>
            <a:ext cx="4459681" cy="0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Double Bracket 21"/>
          <p:cNvSpPr/>
          <p:nvPr/>
        </p:nvSpPr>
        <p:spPr>
          <a:xfrm>
            <a:off x="97717" y="3273289"/>
            <a:ext cx="3636083" cy="2587771"/>
          </a:xfrm>
          <a:prstGeom prst="bracketPair">
            <a:avLst>
              <a:gd name="adj" fmla="val 80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73918" y="1905001"/>
            <a:ext cx="3272947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u="sng" dirty="0" smtClean="0"/>
              <a:t>SNC Method Steps:</a:t>
            </a:r>
            <a:endParaRPr lang="en-US" sz="2000" u="sng" dirty="0"/>
          </a:p>
          <a:p>
            <a:pPr marL="228600" indent="-228600">
              <a:lnSpc>
                <a:spcPct val="200000"/>
              </a:lnSpc>
              <a:buAutoNum type="arabicParenR"/>
            </a:pPr>
            <a:r>
              <a:rPr lang="en-US" dirty="0"/>
              <a:t>Reference Points</a:t>
            </a:r>
          </a:p>
          <a:p>
            <a:pPr marL="228600" indent="-228600">
              <a:lnSpc>
                <a:spcPct val="200000"/>
              </a:lnSpc>
              <a:buAutoNum type="arabicParenR"/>
            </a:pPr>
            <a:r>
              <a:rPr lang="en-US" dirty="0" smtClean="0"/>
              <a:t>Connectivity of Approximation</a:t>
            </a:r>
          </a:p>
          <a:p>
            <a:pPr marL="228600" indent="-228600">
              <a:lnSpc>
                <a:spcPct val="200000"/>
              </a:lnSpc>
              <a:buAutoNum type="arabicParenR"/>
            </a:pPr>
            <a:r>
              <a:rPr lang="en-US" dirty="0" smtClean="0"/>
              <a:t>Approximation Lines</a:t>
            </a:r>
            <a:endParaRPr lang="en-US" dirty="0"/>
          </a:p>
          <a:p>
            <a:pPr marL="228600" indent="-228600">
              <a:lnSpc>
                <a:spcPct val="200000"/>
              </a:lnSpc>
              <a:buAutoNum type="arabicParenR"/>
            </a:pPr>
            <a:r>
              <a:rPr lang="en-US" dirty="0" smtClean="0"/>
              <a:t>Approximation Points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b="1" dirty="0" smtClean="0"/>
              <a:t>5) Calculate Smart Distances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6) Single-Objective Optimization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4381055" y="2334462"/>
            <a:ext cx="1091715" cy="244561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508475" y="4815513"/>
            <a:ext cx="2349492" cy="91144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5-Point Star 69"/>
          <p:cNvSpPr/>
          <p:nvPr/>
        </p:nvSpPr>
        <p:spPr>
          <a:xfrm>
            <a:off x="4267043" y="2210637"/>
            <a:ext cx="228600" cy="228600"/>
          </a:xfrm>
          <a:prstGeom prst="star5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>
            <a:spLocks noChangeAspect="1"/>
          </p:cNvSpPr>
          <p:nvPr/>
        </p:nvSpPr>
        <p:spPr>
          <a:xfrm rot="2688285">
            <a:off x="5458160" y="4765220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5-Point Star 66"/>
          <p:cNvSpPr/>
          <p:nvPr/>
        </p:nvSpPr>
        <p:spPr>
          <a:xfrm>
            <a:off x="7857967" y="5639638"/>
            <a:ext cx="228600" cy="228600"/>
          </a:xfrm>
          <a:prstGeom prst="star5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 rot="4001281">
            <a:off x="4462955" y="2575985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 rot="4001281">
            <a:off x="5057171" y="3870007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 rot="4001281">
            <a:off x="4613284" y="2895071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 rot="4001281">
            <a:off x="4761247" y="3220050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 rot="4001281">
            <a:off x="4906841" y="3550921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 rot="4001281">
            <a:off x="5325415" y="4477921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 rot="4001281">
            <a:off x="5186237" y="4181137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 rot="18927586">
            <a:off x="6269123" y="4297371"/>
            <a:ext cx="963044" cy="2002520"/>
            <a:chOff x="4615355" y="2728385"/>
            <a:chExt cx="963044" cy="2002520"/>
          </a:xfrm>
        </p:grpSpPr>
        <p:sp>
          <p:nvSpPr>
            <p:cNvPr id="28" name="Oval 27"/>
            <p:cNvSpPr>
              <a:spLocks noChangeAspect="1"/>
            </p:cNvSpPr>
            <p:nvPr/>
          </p:nvSpPr>
          <p:spPr>
            <a:xfrm rot="4001281">
              <a:off x="4615355" y="2728385"/>
              <a:ext cx="100584" cy="10058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>
            <a:xfrm rot="4001281">
              <a:off x="5209571" y="4022407"/>
              <a:ext cx="100584" cy="10058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 rot="4001281">
              <a:off x="4765684" y="3047471"/>
              <a:ext cx="100584" cy="10058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 rot="4001281">
              <a:off x="4913646" y="3372450"/>
              <a:ext cx="100584" cy="10058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 rot="4001281">
              <a:off x="5059242" y="3703321"/>
              <a:ext cx="100584" cy="10058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>
              <a:spLocks noChangeAspect="1"/>
            </p:cNvSpPr>
            <p:nvPr/>
          </p:nvSpPr>
          <p:spPr>
            <a:xfrm rot="4001281">
              <a:off x="5477815" y="4630321"/>
              <a:ext cx="100584" cy="10058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>
            <a:xfrm rot="4001281">
              <a:off x="5338637" y="4333537"/>
              <a:ext cx="100584" cy="10058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4518101" y="2467020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.9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681653" y="2739855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1.8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4850175" y="3098922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2.7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5360625" y="4354552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.9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5213175" y="3997540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1.8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5110432" y="3691054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2.7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4984871" y="3419707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3.6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5763927" y="4637050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.8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6092887" y="4789450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1.6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6414112" y="4897246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2.4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7543800" y="5331024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.8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7292899" y="5243673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1.6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016517" y="5105495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2.4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6726045" y="4997605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3.6</a:t>
            </a:r>
            <a:endParaRPr lang="en-US" sz="1400" dirty="0"/>
          </a:p>
        </p:txBody>
      </p:sp>
      <p:sp>
        <p:nvSpPr>
          <p:cNvPr id="60" name="Oval 59"/>
          <p:cNvSpPr/>
          <p:nvPr/>
        </p:nvSpPr>
        <p:spPr>
          <a:xfrm>
            <a:off x="4775072" y="3439104"/>
            <a:ext cx="637747" cy="33615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228600" y="5940624"/>
            <a:ext cx="1958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(repeat bracketed steps)</a:t>
            </a:r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4C56-F71B-4848-827E-43D970314708}" type="slidenum">
              <a:rPr lang="en-US" smtClean="0"/>
              <a:t>30</a:t>
            </a:fld>
            <a:endParaRPr lang="en-US" dirty="0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648" b="90578"/>
          <a:stretch/>
        </p:blipFill>
        <p:spPr>
          <a:xfrm>
            <a:off x="3705068" y="1423872"/>
            <a:ext cx="523587" cy="484505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3675550" y="1371600"/>
            <a:ext cx="482404" cy="533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766" b="89989"/>
          <a:stretch/>
        </p:blipFill>
        <p:spPr>
          <a:xfrm>
            <a:off x="3872400" y="1460500"/>
            <a:ext cx="284845" cy="310171"/>
          </a:xfrm>
          <a:prstGeom prst="rect">
            <a:avLst/>
          </a:prstGeom>
        </p:spPr>
      </p:pic>
      <p:sp>
        <p:nvSpPr>
          <p:cNvPr id="59" name="Rectangle 58"/>
          <p:cNvSpPr/>
          <p:nvPr/>
        </p:nvSpPr>
        <p:spPr>
          <a:xfrm>
            <a:off x="8305996" y="5981786"/>
            <a:ext cx="482404" cy="533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391" t="90882"/>
          <a:stretch/>
        </p:blipFill>
        <p:spPr>
          <a:xfrm>
            <a:off x="8396991" y="6013583"/>
            <a:ext cx="263727" cy="28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33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1"/>
          <p:cNvSpPr txBox="1">
            <a:spLocks/>
          </p:cNvSpPr>
          <p:nvPr/>
        </p:nvSpPr>
        <p:spPr>
          <a:xfrm>
            <a:off x="1295400" y="381000"/>
            <a:ext cx="6400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SNC Method: Step 6</a:t>
            </a: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068" y="1385772"/>
            <a:ext cx="5057933" cy="5142230"/>
          </a:xfrm>
          <a:prstGeom prst="rect">
            <a:avLst/>
          </a:prstGeom>
        </p:spPr>
      </p:pic>
      <p:sp>
        <p:nvSpPr>
          <p:cNvPr id="52" name="Arc 51"/>
          <p:cNvSpPr/>
          <p:nvPr/>
        </p:nvSpPr>
        <p:spPr>
          <a:xfrm rot="10800000">
            <a:off x="4397299" y="-1371600"/>
            <a:ext cx="7162800" cy="7162800"/>
          </a:xfrm>
          <a:prstGeom prst="arc">
            <a:avLst>
              <a:gd name="adj1" fmla="val 16200000"/>
              <a:gd name="adj2" fmla="val 2143401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648" b="90578"/>
          <a:stretch/>
        </p:blipFill>
        <p:spPr>
          <a:xfrm>
            <a:off x="3705068" y="1385772"/>
            <a:ext cx="523587" cy="484505"/>
          </a:xfrm>
          <a:prstGeom prst="rect">
            <a:avLst/>
          </a:prstGeom>
        </p:spPr>
      </p:pic>
      <p:cxnSp>
        <p:nvCxnSpPr>
          <p:cNvPr id="69" name="Straight Arrow Connector 68"/>
          <p:cNvCxnSpPr/>
          <p:nvPr/>
        </p:nvCxnSpPr>
        <p:spPr>
          <a:xfrm flipV="1">
            <a:off x="4371529" y="1447801"/>
            <a:ext cx="0" cy="4311017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1" name="Picture 7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75" t="91426" r="-1227" b="-848"/>
          <a:stretch/>
        </p:blipFill>
        <p:spPr>
          <a:xfrm>
            <a:off x="8305801" y="6086479"/>
            <a:ext cx="523587" cy="484505"/>
          </a:xfrm>
          <a:prstGeom prst="rect">
            <a:avLst/>
          </a:prstGeom>
        </p:spPr>
      </p:pic>
      <p:cxnSp>
        <p:nvCxnSpPr>
          <p:cNvPr id="85" name="Straight Arrow Connector 84"/>
          <p:cNvCxnSpPr/>
          <p:nvPr/>
        </p:nvCxnSpPr>
        <p:spPr>
          <a:xfrm>
            <a:off x="4373925" y="5779492"/>
            <a:ext cx="4312876" cy="0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Double Bracket 21"/>
          <p:cNvSpPr/>
          <p:nvPr/>
        </p:nvSpPr>
        <p:spPr>
          <a:xfrm>
            <a:off x="97717" y="3273289"/>
            <a:ext cx="3636083" cy="2587771"/>
          </a:xfrm>
          <a:prstGeom prst="bracketPair">
            <a:avLst>
              <a:gd name="adj" fmla="val 80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73918" y="1905001"/>
            <a:ext cx="3272947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u="sng" dirty="0" smtClean="0"/>
              <a:t>SNC Method Steps:</a:t>
            </a:r>
            <a:endParaRPr lang="en-US" sz="2000" u="sng" dirty="0"/>
          </a:p>
          <a:p>
            <a:pPr marL="228600" indent="-228600">
              <a:lnSpc>
                <a:spcPct val="200000"/>
              </a:lnSpc>
              <a:buAutoNum type="arabicParenR"/>
            </a:pPr>
            <a:r>
              <a:rPr lang="en-US" dirty="0"/>
              <a:t>Reference Points</a:t>
            </a:r>
          </a:p>
          <a:p>
            <a:pPr marL="228600" indent="-228600">
              <a:lnSpc>
                <a:spcPct val="200000"/>
              </a:lnSpc>
              <a:buAutoNum type="arabicParenR"/>
            </a:pPr>
            <a:r>
              <a:rPr lang="en-US" dirty="0" smtClean="0"/>
              <a:t>Connectivity of Approximation</a:t>
            </a:r>
          </a:p>
          <a:p>
            <a:pPr marL="228600" indent="-228600">
              <a:lnSpc>
                <a:spcPct val="200000"/>
              </a:lnSpc>
              <a:buAutoNum type="arabicParenR"/>
            </a:pPr>
            <a:r>
              <a:rPr lang="en-US" dirty="0" smtClean="0"/>
              <a:t>Approximation Lines</a:t>
            </a:r>
            <a:endParaRPr lang="en-US" dirty="0"/>
          </a:p>
          <a:p>
            <a:pPr marL="228600" indent="-228600">
              <a:lnSpc>
                <a:spcPct val="200000"/>
              </a:lnSpc>
              <a:buAutoNum type="arabicParenR"/>
            </a:pPr>
            <a:r>
              <a:rPr lang="en-US" dirty="0" smtClean="0"/>
              <a:t>Approximation Points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 smtClean="0"/>
              <a:t>5) Calculate Smart Distances</a:t>
            </a:r>
          </a:p>
          <a:p>
            <a:pPr>
              <a:lnSpc>
                <a:spcPct val="200000"/>
              </a:lnSpc>
            </a:pPr>
            <a:r>
              <a:rPr lang="en-US" b="1" dirty="0" smtClean="0"/>
              <a:t>6) Single-Objective Optimization</a:t>
            </a:r>
            <a:endParaRPr lang="en-US" b="1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4381055" y="2334462"/>
            <a:ext cx="1091715" cy="244561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508475" y="4815513"/>
            <a:ext cx="2349492" cy="91144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5-Point Star 69"/>
          <p:cNvSpPr/>
          <p:nvPr/>
        </p:nvSpPr>
        <p:spPr>
          <a:xfrm>
            <a:off x="4267043" y="2210637"/>
            <a:ext cx="228600" cy="228600"/>
          </a:xfrm>
          <a:prstGeom prst="star5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>
            <a:spLocks noChangeAspect="1"/>
          </p:cNvSpPr>
          <p:nvPr/>
        </p:nvSpPr>
        <p:spPr>
          <a:xfrm rot="2688285">
            <a:off x="5458160" y="4765220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5-Point Star 66"/>
          <p:cNvSpPr/>
          <p:nvPr/>
        </p:nvSpPr>
        <p:spPr>
          <a:xfrm>
            <a:off x="7857967" y="5639638"/>
            <a:ext cx="228600" cy="228600"/>
          </a:xfrm>
          <a:prstGeom prst="star5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 rot="4001281">
            <a:off x="4462955" y="2575985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 rot="4001281">
            <a:off x="5057171" y="3870007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 rot="4001281">
            <a:off x="4613284" y="2895071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 rot="4001281">
            <a:off x="4761247" y="3220050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 rot="4001281">
            <a:off x="4906841" y="3550921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 rot="4001281">
            <a:off x="5325415" y="4477921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 rot="4001281">
            <a:off x="5186237" y="4181137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 rot="18927586">
            <a:off x="6269123" y="4297371"/>
            <a:ext cx="963044" cy="2002520"/>
            <a:chOff x="4615355" y="2728385"/>
            <a:chExt cx="963044" cy="2002520"/>
          </a:xfrm>
        </p:grpSpPr>
        <p:sp>
          <p:nvSpPr>
            <p:cNvPr id="28" name="Oval 27"/>
            <p:cNvSpPr>
              <a:spLocks noChangeAspect="1"/>
            </p:cNvSpPr>
            <p:nvPr/>
          </p:nvSpPr>
          <p:spPr>
            <a:xfrm rot="4001281">
              <a:off x="4615355" y="2728385"/>
              <a:ext cx="100584" cy="10058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>
            <a:xfrm rot="4001281">
              <a:off x="5209571" y="4022407"/>
              <a:ext cx="100584" cy="10058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 rot="4001281">
              <a:off x="4765684" y="3047471"/>
              <a:ext cx="100584" cy="10058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 rot="4001281">
              <a:off x="4913646" y="3372450"/>
              <a:ext cx="100584" cy="10058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 rot="4001281">
              <a:off x="5059242" y="3703321"/>
              <a:ext cx="100584" cy="10058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>
              <a:spLocks noChangeAspect="1"/>
            </p:cNvSpPr>
            <p:nvPr/>
          </p:nvSpPr>
          <p:spPr>
            <a:xfrm rot="4001281">
              <a:off x="5477815" y="4630321"/>
              <a:ext cx="100584" cy="10058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>
            <a:xfrm rot="4001281">
              <a:off x="5338637" y="4333537"/>
              <a:ext cx="100584" cy="10058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8" name="Straight Connector 57"/>
          <p:cNvCxnSpPr/>
          <p:nvPr/>
        </p:nvCxnSpPr>
        <p:spPr>
          <a:xfrm>
            <a:off x="4403983" y="2334462"/>
            <a:ext cx="3581400" cy="3424354"/>
          </a:xfrm>
          <a:prstGeom prst="line">
            <a:avLst/>
          </a:prstGeom>
          <a:ln w="952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4150286" y="2467020"/>
            <a:ext cx="1890484" cy="197718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>
            <a:spLocks noChangeAspect="1"/>
          </p:cNvSpPr>
          <p:nvPr/>
        </p:nvSpPr>
        <p:spPr>
          <a:xfrm rot="2688285">
            <a:off x="4711711" y="3753933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228600" y="5940624"/>
            <a:ext cx="1958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(repeat bracketed steps)</a:t>
            </a:r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4C56-F71B-4848-827E-43D970314708}" type="slidenum">
              <a:rPr lang="en-US" smtClean="0"/>
              <a:t>31</a:t>
            </a:fld>
            <a:endParaRPr lang="en-US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648" b="90578"/>
          <a:stretch/>
        </p:blipFill>
        <p:spPr>
          <a:xfrm>
            <a:off x="3705068" y="1423872"/>
            <a:ext cx="523587" cy="484505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3675550" y="1371600"/>
            <a:ext cx="482404" cy="533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766" b="89989"/>
          <a:stretch/>
        </p:blipFill>
        <p:spPr>
          <a:xfrm>
            <a:off x="3872400" y="1460500"/>
            <a:ext cx="284845" cy="310171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8305996" y="5981786"/>
            <a:ext cx="482404" cy="533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391" t="90882"/>
          <a:stretch/>
        </p:blipFill>
        <p:spPr>
          <a:xfrm>
            <a:off x="8396991" y="6013583"/>
            <a:ext cx="263727" cy="28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47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1"/>
          <p:cNvSpPr txBox="1">
            <a:spLocks/>
          </p:cNvSpPr>
          <p:nvPr/>
        </p:nvSpPr>
        <p:spPr>
          <a:xfrm>
            <a:off x="1295400" y="381000"/>
            <a:ext cx="6400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SNC Method: Repeat</a:t>
            </a: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068" y="1385772"/>
            <a:ext cx="5057933" cy="5142230"/>
          </a:xfrm>
          <a:prstGeom prst="rect">
            <a:avLst/>
          </a:prstGeom>
        </p:spPr>
      </p:pic>
      <p:sp>
        <p:nvSpPr>
          <p:cNvPr id="52" name="Arc 51"/>
          <p:cNvSpPr/>
          <p:nvPr/>
        </p:nvSpPr>
        <p:spPr>
          <a:xfrm rot="10800000">
            <a:off x="4397299" y="-1371600"/>
            <a:ext cx="7162800" cy="7162800"/>
          </a:xfrm>
          <a:prstGeom prst="arc">
            <a:avLst>
              <a:gd name="adj1" fmla="val 16200000"/>
              <a:gd name="adj2" fmla="val 2143401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648" b="90578"/>
          <a:stretch/>
        </p:blipFill>
        <p:spPr>
          <a:xfrm>
            <a:off x="3705068" y="1385772"/>
            <a:ext cx="523587" cy="484505"/>
          </a:xfrm>
          <a:prstGeom prst="rect">
            <a:avLst/>
          </a:prstGeom>
        </p:spPr>
      </p:pic>
      <p:cxnSp>
        <p:nvCxnSpPr>
          <p:cNvPr id="69" name="Straight Arrow Connector 68"/>
          <p:cNvCxnSpPr/>
          <p:nvPr/>
        </p:nvCxnSpPr>
        <p:spPr>
          <a:xfrm flipV="1">
            <a:off x="4371529" y="1447801"/>
            <a:ext cx="0" cy="4311017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1" name="Picture 7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75" t="91426" r="-1227" b="-848"/>
          <a:stretch/>
        </p:blipFill>
        <p:spPr>
          <a:xfrm>
            <a:off x="8305801" y="6086479"/>
            <a:ext cx="523587" cy="484505"/>
          </a:xfrm>
          <a:prstGeom prst="rect">
            <a:avLst/>
          </a:prstGeom>
        </p:spPr>
      </p:pic>
      <p:cxnSp>
        <p:nvCxnSpPr>
          <p:cNvPr id="85" name="Straight Arrow Connector 84"/>
          <p:cNvCxnSpPr/>
          <p:nvPr/>
        </p:nvCxnSpPr>
        <p:spPr>
          <a:xfrm>
            <a:off x="4369706" y="5779492"/>
            <a:ext cx="4317095" cy="0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Double Bracket 21"/>
          <p:cNvSpPr/>
          <p:nvPr/>
        </p:nvSpPr>
        <p:spPr>
          <a:xfrm>
            <a:off x="97717" y="3273289"/>
            <a:ext cx="3636083" cy="2587771"/>
          </a:xfrm>
          <a:prstGeom prst="bracketPair">
            <a:avLst>
              <a:gd name="adj" fmla="val 80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73918" y="1905001"/>
            <a:ext cx="3272947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u="sng" dirty="0" smtClean="0"/>
              <a:t>SNC Method Steps:</a:t>
            </a:r>
            <a:endParaRPr lang="en-US" sz="2000" u="sng" dirty="0"/>
          </a:p>
          <a:p>
            <a:pPr marL="228600" indent="-228600">
              <a:lnSpc>
                <a:spcPct val="200000"/>
              </a:lnSpc>
              <a:buAutoNum type="arabicParenR"/>
            </a:pPr>
            <a:r>
              <a:rPr lang="en-US" dirty="0"/>
              <a:t>Reference Points</a:t>
            </a:r>
          </a:p>
          <a:p>
            <a:pPr marL="228600" indent="-228600">
              <a:lnSpc>
                <a:spcPct val="200000"/>
              </a:lnSpc>
              <a:buAutoNum type="arabicParenR"/>
            </a:pPr>
            <a:r>
              <a:rPr lang="en-US" dirty="0" smtClean="0"/>
              <a:t>Connectivity of Approximation</a:t>
            </a:r>
          </a:p>
          <a:p>
            <a:pPr marL="228600" indent="-228600">
              <a:lnSpc>
                <a:spcPct val="200000"/>
              </a:lnSpc>
              <a:buAutoNum type="arabicParenR"/>
            </a:pPr>
            <a:r>
              <a:rPr lang="en-US" dirty="0" smtClean="0"/>
              <a:t>Approximation Lines</a:t>
            </a:r>
            <a:endParaRPr lang="en-US" dirty="0"/>
          </a:p>
          <a:p>
            <a:pPr marL="228600" indent="-228600">
              <a:lnSpc>
                <a:spcPct val="200000"/>
              </a:lnSpc>
              <a:buAutoNum type="arabicParenR"/>
            </a:pPr>
            <a:r>
              <a:rPr lang="en-US" dirty="0" smtClean="0"/>
              <a:t>Approximation Points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 smtClean="0"/>
              <a:t>5) Calculate Smart Distances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6) Single-Objective Optimization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4381055" y="2334462"/>
            <a:ext cx="380517" cy="146810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508475" y="4815513"/>
            <a:ext cx="2349492" cy="91144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5-Point Star 69"/>
          <p:cNvSpPr/>
          <p:nvPr/>
        </p:nvSpPr>
        <p:spPr>
          <a:xfrm>
            <a:off x="4267043" y="2210637"/>
            <a:ext cx="228600" cy="228600"/>
          </a:xfrm>
          <a:prstGeom prst="star5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5-Point Star 66"/>
          <p:cNvSpPr/>
          <p:nvPr/>
        </p:nvSpPr>
        <p:spPr>
          <a:xfrm>
            <a:off x="7857967" y="5639638"/>
            <a:ext cx="228600" cy="228600"/>
          </a:xfrm>
          <a:prstGeom prst="star5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 rot="18927586">
            <a:off x="6269123" y="4297371"/>
            <a:ext cx="963044" cy="2002520"/>
            <a:chOff x="4615355" y="2728385"/>
            <a:chExt cx="963044" cy="2002520"/>
          </a:xfrm>
        </p:grpSpPr>
        <p:sp>
          <p:nvSpPr>
            <p:cNvPr id="28" name="Oval 27"/>
            <p:cNvSpPr>
              <a:spLocks noChangeAspect="1"/>
            </p:cNvSpPr>
            <p:nvPr/>
          </p:nvSpPr>
          <p:spPr>
            <a:xfrm rot="4001281">
              <a:off x="4615355" y="2728385"/>
              <a:ext cx="100584" cy="10058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>
            <a:xfrm rot="4001281">
              <a:off x="5209571" y="4022407"/>
              <a:ext cx="100584" cy="10058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 rot="4001281">
              <a:off x="4765684" y="3047471"/>
              <a:ext cx="100584" cy="10058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 rot="4001281">
              <a:off x="4913646" y="3372450"/>
              <a:ext cx="100584" cy="10058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 rot="4001281">
              <a:off x="5059242" y="3703321"/>
              <a:ext cx="100584" cy="10058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>
              <a:spLocks noChangeAspect="1"/>
            </p:cNvSpPr>
            <p:nvPr/>
          </p:nvSpPr>
          <p:spPr>
            <a:xfrm rot="4001281">
              <a:off x="5477815" y="4630321"/>
              <a:ext cx="100584" cy="10058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>
            <a:xfrm rot="4001281">
              <a:off x="5338637" y="4333537"/>
              <a:ext cx="100584" cy="10058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5" name="Straight Connector 34"/>
          <p:cNvCxnSpPr/>
          <p:nvPr/>
        </p:nvCxnSpPr>
        <p:spPr>
          <a:xfrm>
            <a:off x="4745450" y="3794162"/>
            <a:ext cx="774405" cy="103431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>
            <a:spLocks noChangeAspect="1"/>
          </p:cNvSpPr>
          <p:nvPr/>
        </p:nvSpPr>
        <p:spPr>
          <a:xfrm rot="2688285">
            <a:off x="4711711" y="3753933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>
            <a:spLocks noChangeAspect="1"/>
          </p:cNvSpPr>
          <p:nvPr/>
        </p:nvSpPr>
        <p:spPr>
          <a:xfrm rot="4617078">
            <a:off x="4399855" y="2552350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>
            <a:spLocks noChangeAspect="1"/>
          </p:cNvSpPr>
          <p:nvPr/>
        </p:nvSpPr>
        <p:spPr>
          <a:xfrm rot="4617078">
            <a:off x="4483307" y="2855015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 rot="4617078">
            <a:off x="4563379" y="3147816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>
            <a:spLocks noChangeAspect="1"/>
          </p:cNvSpPr>
          <p:nvPr/>
        </p:nvSpPr>
        <p:spPr>
          <a:xfrm rot="4617078">
            <a:off x="4640073" y="3453614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 rot="4001281">
            <a:off x="4864163" y="3970831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 rot="4001281">
            <a:off x="5242564" y="4474724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 rot="4001281">
            <a:off x="5046439" y="4211617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>
            <a:spLocks noChangeAspect="1"/>
          </p:cNvSpPr>
          <p:nvPr/>
        </p:nvSpPr>
        <p:spPr>
          <a:xfrm rot="2688285">
            <a:off x="5458160" y="4765220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28600" y="5940624"/>
            <a:ext cx="1958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(repeat bracketed steps)</a:t>
            </a:r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4C56-F71B-4848-827E-43D970314708}" type="slidenum">
              <a:rPr lang="en-US" smtClean="0"/>
              <a:t>32</a:t>
            </a:fld>
            <a:endParaRPr lang="en-US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648" b="90578"/>
          <a:stretch/>
        </p:blipFill>
        <p:spPr>
          <a:xfrm>
            <a:off x="3705068" y="1423872"/>
            <a:ext cx="523587" cy="484505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3675550" y="1371600"/>
            <a:ext cx="482404" cy="533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766" b="89989"/>
          <a:stretch/>
        </p:blipFill>
        <p:spPr>
          <a:xfrm>
            <a:off x="3872400" y="1460500"/>
            <a:ext cx="284845" cy="310171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8305996" y="5981786"/>
            <a:ext cx="482404" cy="533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391" t="90882"/>
          <a:stretch/>
        </p:blipFill>
        <p:spPr>
          <a:xfrm>
            <a:off x="8396991" y="6013583"/>
            <a:ext cx="263727" cy="28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89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1"/>
          <p:cNvSpPr txBox="1">
            <a:spLocks/>
          </p:cNvSpPr>
          <p:nvPr/>
        </p:nvSpPr>
        <p:spPr>
          <a:xfrm>
            <a:off x="1295400" y="381000"/>
            <a:ext cx="6400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SNC Method: Repeat</a:t>
            </a: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068" y="1385772"/>
            <a:ext cx="5057933" cy="5142230"/>
          </a:xfrm>
          <a:prstGeom prst="rect">
            <a:avLst/>
          </a:prstGeom>
        </p:spPr>
      </p:pic>
      <p:sp>
        <p:nvSpPr>
          <p:cNvPr id="52" name="Arc 51"/>
          <p:cNvSpPr/>
          <p:nvPr/>
        </p:nvSpPr>
        <p:spPr>
          <a:xfrm rot="10800000">
            <a:off x="4397299" y="-1371600"/>
            <a:ext cx="7162800" cy="7162800"/>
          </a:xfrm>
          <a:prstGeom prst="arc">
            <a:avLst>
              <a:gd name="adj1" fmla="val 16200000"/>
              <a:gd name="adj2" fmla="val 2143401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648" b="90578"/>
          <a:stretch/>
        </p:blipFill>
        <p:spPr>
          <a:xfrm>
            <a:off x="3705068" y="1385772"/>
            <a:ext cx="523587" cy="484505"/>
          </a:xfrm>
          <a:prstGeom prst="rect">
            <a:avLst/>
          </a:prstGeom>
        </p:spPr>
      </p:pic>
      <p:cxnSp>
        <p:nvCxnSpPr>
          <p:cNvPr id="69" name="Straight Arrow Connector 68"/>
          <p:cNvCxnSpPr/>
          <p:nvPr/>
        </p:nvCxnSpPr>
        <p:spPr>
          <a:xfrm flipV="1">
            <a:off x="4371529" y="1447801"/>
            <a:ext cx="0" cy="4311017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1" name="Picture 7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75" t="91426" r="-1227" b="-848"/>
          <a:stretch/>
        </p:blipFill>
        <p:spPr>
          <a:xfrm>
            <a:off x="8305801" y="6086479"/>
            <a:ext cx="523587" cy="484505"/>
          </a:xfrm>
          <a:prstGeom prst="rect">
            <a:avLst/>
          </a:prstGeom>
        </p:spPr>
      </p:pic>
      <p:cxnSp>
        <p:nvCxnSpPr>
          <p:cNvPr id="85" name="Straight Arrow Connector 84"/>
          <p:cNvCxnSpPr/>
          <p:nvPr/>
        </p:nvCxnSpPr>
        <p:spPr>
          <a:xfrm>
            <a:off x="4369706" y="5779492"/>
            <a:ext cx="4317095" cy="0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Double Bracket 21"/>
          <p:cNvSpPr/>
          <p:nvPr/>
        </p:nvSpPr>
        <p:spPr>
          <a:xfrm>
            <a:off x="97717" y="3273289"/>
            <a:ext cx="3636083" cy="2587771"/>
          </a:xfrm>
          <a:prstGeom prst="bracketPair">
            <a:avLst>
              <a:gd name="adj" fmla="val 80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73918" y="1905001"/>
            <a:ext cx="3341043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u="sng" dirty="0" smtClean="0"/>
              <a:t>SNC Method Steps:</a:t>
            </a:r>
            <a:endParaRPr lang="en-US" sz="2000" u="sng" dirty="0"/>
          </a:p>
          <a:p>
            <a:pPr marL="228600" indent="-228600">
              <a:lnSpc>
                <a:spcPct val="200000"/>
              </a:lnSpc>
              <a:buAutoNum type="arabicParenR"/>
            </a:pPr>
            <a:r>
              <a:rPr lang="en-US" dirty="0"/>
              <a:t>Reference Points</a:t>
            </a:r>
          </a:p>
          <a:p>
            <a:pPr marL="228600" indent="-228600">
              <a:lnSpc>
                <a:spcPct val="200000"/>
              </a:lnSpc>
              <a:buAutoNum type="arabicParenR"/>
            </a:pPr>
            <a:r>
              <a:rPr lang="en-US" b="1" dirty="0" smtClean="0"/>
              <a:t>Connectivity of Approximation</a:t>
            </a:r>
          </a:p>
          <a:p>
            <a:pPr marL="228600" indent="-228600">
              <a:lnSpc>
                <a:spcPct val="200000"/>
              </a:lnSpc>
              <a:buAutoNum type="arabicParenR"/>
            </a:pPr>
            <a:r>
              <a:rPr lang="en-US" b="1" dirty="0" smtClean="0"/>
              <a:t>Approximation Lines</a:t>
            </a:r>
            <a:endParaRPr lang="en-US" b="1" dirty="0"/>
          </a:p>
          <a:p>
            <a:pPr marL="228600" indent="-228600">
              <a:lnSpc>
                <a:spcPct val="200000"/>
              </a:lnSpc>
              <a:buAutoNum type="arabicParenR"/>
            </a:pPr>
            <a:r>
              <a:rPr lang="en-US" b="1" dirty="0" smtClean="0"/>
              <a:t>Approximation Points</a:t>
            </a:r>
            <a:endParaRPr lang="en-US" b="1" dirty="0"/>
          </a:p>
          <a:p>
            <a:pPr>
              <a:lnSpc>
                <a:spcPct val="200000"/>
              </a:lnSpc>
            </a:pPr>
            <a:r>
              <a:rPr lang="en-US" b="1" dirty="0" smtClean="0"/>
              <a:t>5) Calculate Smart Distances</a:t>
            </a:r>
          </a:p>
          <a:p>
            <a:pPr>
              <a:lnSpc>
                <a:spcPct val="200000"/>
              </a:lnSpc>
            </a:pPr>
            <a:r>
              <a:rPr lang="en-US" b="1" dirty="0" smtClean="0"/>
              <a:t>6) Single-Objective Optimization</a:t>
            </a:r>
            <a:endParaRPr lang="en-US" b="1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4381055" y="2334462"/>
            <a:ext cx="380517" cy="146810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508477" y="4815513"/>
            <a:ext cx="1059593" cy="68203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5-Point Star 69"/>
          <p:cNvSpPr/>
          <p:nvPr/>
        </p:nvSpPr>
        <p:spPr>
          <a:xfrm>
            <a:off x="4267043" y="2210637"/>
            <a:ext cx="228600" cy="228600"/>
          </a:xfrm>
          <a:prstGeom prst="star5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 rot="1328867">
            <a:off x="5717551" y="4927285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 rot="1328867">
            <a:off x="6002109" y="5107950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 rot="1328867">
            <a:off x="6275137" y="5287729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4745450" y="3794162"/>
            <a:ext cx="774405" cy="103431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>
            <a:spLocks noChangeAspect="1"/>
          </p:cNvSpPr>
          <p:nvPr/>
        </p:nvSpPr>
        <p:spPr>
          <a:xfrm rot="2688285">
            <a:off x="4711711" y="3753933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>
            <a:spLocks noChangeAspect="1"/>
          </p:cNvSpPr>
          <p:nvPr/>
        </p:nvSpPr>
        <p:spPr>
          <a:xfrm rot="4617078">
            <a:off x="4399855" y="2552350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>
            <a:spLocks noChangeAspect="1"/>
          </p:cNvSpPr>
          <p:nvPr/>
        </p:nvSpPr>
        <p:spPr>
          <a:xfrm rot="4617078">
            <a:off x="4483307" y="2855015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 rot="4617078">
            <a:off x="4563379" y="3147816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>
            <a:spLocks noChangeAspect="1"/>
          </p:cNvSpPr>
          <p:nvPr/>
        </p:nvSpPr>
        <p:spPr>
          <a:xfrm rot="4617078">
            <a:off x="4640073" y="3453614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 rot="4001281">
            <a:off x="4864163" y="3970831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 rot="4001281">
            <a:off x="5242564" y="4474724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 rot="4001281">
            <a:off x="5046439" y="4211617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>
            <a:spLocks noChangeAspect="1"/>
          </p:cNvSpPr>
          <p:nvPr/>
        </p:nvSpPr>
        <p:spPr>
          <a:xfrm rot="2688285">
            <a:off x="5458160" y="4765220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>
            <a:off x="6561129" y="5494367"/>
            <a:ext cx="1423145" cy="27081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5-Point Star 66"/>
          <p:cNvSpPr/>
          <p:nvPr/>
        </p:nvSpPr>
        <p:spPr>
          <a:xfrm>
            <a:off x="7857967" y="5639638"/>
            <a:ext cx="228600" cy="228600"/>
          </a:xfrm>
          <a:prstGeom prst="star5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 rot="1328867">
            <a:off x="7085355" y="5560115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 rot="1328867">
            <a:off x="6797544" y="5500924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 rot="1328867">
            <a:off x="7656567" y="5663758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>
            <a:spLocks noChangeAspect="1"/>
          </p:cNvSpPr>
          <p:nvPr/>
        </p:nvSpPr>
        <p:spPr>
          <a:xfrm rot="1328867">
            <a:off x="7369764" y="5610351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>
            <a:spLocks noChangeAspect="1"/>
          </p:cNvSpPr>
          <p:nvPr/>
        </p:nvSpPr>
        <p:spPr>
          <a:xfrm rot="2688285">
            <a:off x="6515849" y="5449793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228600" y="5940624"/>
            <a:ext cx="1958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(repeat bracketed steps)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4C56-F71B-4848-827E-43D970314708}" type="slidenum">
              <a:rPr lang="en-US" smtClean="0"/>
              <a:t>33</a:t>
            </a:fld>
            <a:endParaRPr lang="en-US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648" b="90578"/>
          <a:stretch/>
        </p:blipFill>
        <p:spPr>
          <a:xfrm>
            <a:off x="3705068" y="1423872"/>
            <a:ext cx="523587" cy="484505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3675550" y="1371600"/>
            <a:ext cx="482404" cy="533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766" b="89989"/>
          <a:stretch/>
        </p:blipFill>
        <p:spPr>
          <a:xfrm>
            <a:off x="3872400" y="1460500"/>
            <a:ext cx="284845" cy="310171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8305996" y="5981786"/>
            <a:ext cx="482404" cy="533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391" t="90882"/>
          <a:stretch/>
        </p:blipFill>
        <p:spPr>
          <a:xfrm>
            <a:off x="8396991" y="6013583"/>
            <a:ext cx="263727" cy="28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95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1"/>
          <p:cNvSpPr txBox="1">
            <a:spLocks/>
          </p:cNvSpPr>
          <p:nvPr/>
        </p:nvSpPr>
        <p:spPr>
          <a:xfrm>
            <a:off x="1295400" y="381000"/>
            <a:ext cx="6400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SNC Method: Repeat</a:t>
            </a: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068" y="1385772"/>
            <a:ext cx="5057933" cy="5142230"/>
          </a:xfrm>
          <a:prstGeom prst="rect">
            <a:avLst/>
          </a:prstGeom>
        </p:spPr>
      </p:pic>
      <p:sp>
        <p:nvSpPr>
          <p:cNvPr id="52" name="Arc 51"/>
          <p:cNvSpPr/>
          <p:nvPr/>
        </p:nvSpPr>
        <p:spPr>
          <a:xfrm rot="10800000">
            <a:off x="4397299" y="-1371600"/>
            <a:ext cx="7162800" cy="7162800"/>
          </a:xfrm>
          <a:prstGeom prst="arc">
            <a:avLst>
              <a:gd name="adj1" fmla="val 16200000"/>
              <a:gd name="adj2" fmla="val 2143401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648" b="90578"/>
          <a:stretch/>
        </p:blipFill>
        <p:spPr>
          <a:xfrm>
            <a:off x="3705068" y="1385772"/>
            <a:ext cx="523587" cy="484505"/>
          </a:xfrm>
          <a:prstGeom prst="rect">
            <a:avLst/>
          </a:prstGeom>
        </p:spPr>
      </p:pic>
      <p:cxnSp>
        <p:nvCxnSpPr>
          <p:cNvPr id="69" name="Straight Arrow Connector 68"/>
          <p:cNvCxnSpPr/>
          <p:nvPr/>
        </p:nvCxnSpPr>
        <p:spPr>
          <a:xfrm flipV="1">
            <a:off x="4371529" y="1447801"/>
            <a:ext cx="0" cy="4311017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1" name="Picture 7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75" t="91426" r="-1227" b="-848"/>
          <a:stretch/>
        </p:blipFill>
        <p:spPr>
          <a:xfrm>
            <a:off x="8305801" y="6086479"/>
            <a:ext cx="523587" cy="484505"/>
          </a:xfrm>
          <a:prstGeom prst="rect">
            <a:avLst/>
          </a:prstGeom>
        </p:spPr>
      </p:pic>
      <p:cxnSp>
        <p:nvCxnSpPr>
          <p:cNvPr id="85" name="Straight Arrow Connector 84"/>
          <p:cNvCxnSpPr/>
          <p:nvPr/>
        </p:nvCxnSpPr>
        <p:spPr>
          <a:xfrm>
            <a:off x="4369706" y="5779492"/>
            <a:ext cx="4317095" cy="0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Double Bracket 21"/>
          <p:cNvSpPr/>
          <p:nvPr/>
        </p:nvSpPr>
        <p:spPr>
          <a:xfrm>
            <a:off x="97717" y="3273289"/>
            <a:ext cx="3636083" cy="2587771"/>
          </a:xfrm>
          <a:prstGeom prst="bracketPair">
            <a:avLst>
              <a:gd name="adj" fmla="val 80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73918" y="1905001"/>
            <a:ext cx="3341043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u="sng" dirty="0" smtClean="0"/>
              <a:t>SNC Method Steps:</a:t>
            </a:r>
            <a:endParaRPr lang="en-US" sz="2000" u="sng" dirty="0"/>
          </a:p>
          <a:p>
            <a:pPr marL="228600" indent="-228600">
              <a:lnSpc>
                <a:spcPct val="200000"/>
              </a:lnSpc>
              <a:buAutoNum type="arabicParenR"/>
            </a:pPr>
            <a:r>
              <a:rPr lang="en-US" dirty="0"/>
              <a:t>Reference Points</a:t>
            </a:r>
          </a:p>
          <a:p>
            <a:pPr marL="228600" indent="-228600">
              <a:lnSpc>
                <a:spcPct val="200000"/>
              </a:lnSpc>
              <a:buAutoNum type="arabicParenR"/>
            </a:pPr>
            <a:r>
              <a:rPr lang="en-US" b="1" dirty="0" smtClean="0"/>
              <a:t>Connectivity of Approximation</a:t>
            </a:r>
          </a:p>
          <a:p>
            <a:pPr marL="228600" indent="-228600">
              <a:lnSpc>
                <a:spcPct val="200000"/>
              </a:lnSpc>
              <a:buAutoNum type="arabicParenR"/>
            </a:pPr>
            <a:r>
              <a:rPr lang="en-US" b="1" dirty="0" smtClean="0"/>
              <a:t>Approximation Lines</a:t>
            </a:r>
            <a:endParaRPr lang="en-US" b="1" dirty="0"/>
          </a:p>
          <a:p>
            <a:pPr marL="228600" indent="-228600">
              <a:lnSpc>
                <a:spcPct val="200000"/>
              </a:lnSpc>
              <a:buAutoNum type="arabicParenR"/>
            </a:pPr>
            <a:r>
              <a:rPr lang="en-US" b="1" dirty="0" smtClean="0"/>
              <a:t>Approximation Points</a:t>
            </a:r>
            <a:endParaRPr lang="en-US" b="1" dirty="0"/>
          </a:p>
          <a:p>
            <a:pPr>
              <a:lnSpc>
                <a:spcPct val="200000"/>
              </a:lnSpc>
            </a:pPr>
            <a:r>
              <a:rPr lang="en-US" b="1" dirty="0" smtClean="0"/>
              <a:t>5) Calculate Smart Distances</a:t>
            </a:r>
          </a:p>
          <a:p>
            <a:pPr>
              <a:lnSpc>
                <a:spcPct val="200000"/>
              </a:lnSpc>
            </a:pPr>
            <a:r>
              <a:rPr lang="en-US" b="1" dirty="0" smtClean="0"/>
              <a:t>6) Single-Objective Optimization</a:t>
            </a:r>
            <a:endParaRPr lang="en-US" b="1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4381055" y="2334462"/>
            <a:ext cx="380517" cy="146810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508477" y="4815513"/>
            <a:ext cx="1059593" cy="68203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5-Point Star 69"/>
          <p:cNvSpPr/>
          <p:nvPr/>
        </p:nvSpPr>
        <p:spPr>
          <a:xfrm>
            <a:off x="4267043" y="2210637"/>
            <a:ext cx="228600" cy="228600"/>
          </a:xfrm>
          <a:prstGeom prst="star5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 rot="1328867">
            <a:off x="5717551" y="4927285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 rot="1328867">
            <a:off x="6275137" y="5287729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4745449" y="3794162"/>
            <a:ext cx="321851" cy="51113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>
            <a:spLocks noChangeAspect="1"/>
          </p:cNvSpPr>
          <p:nvPr/>
        </p:nvSpPr>
        <p:spPr>
          <a:xfrm rot="2688285">
            <a:off x="4711711" y="3753933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>
            <a:spLocks noChangeAspect="1"/>
          </p:cNvSpPr>
          <p:nvPr/>
        </p:nvSpPr>
        <p:spPr>
          <a:xfrm rot="4617078">
            <a:off x="4399855" y="2552350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>
            <a:spLocks noChangeAspect="1"/>
          </p:cNvSpPr>
          <p:nvPr/>
        </p:nvSpPr>
        <p:spPr>
          <a:xfrm rot="4617078">
            <a:off x="4483307" y="2855015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 rot="4617078">
            <a:off x="4563379" y="3147816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>
            <a:spLocks noChangeAspect="1"/>
          </p:cNvSpPr>
          <p:nvPr/>
        </p:nvSpPr>
        <p:spPr>
          <a:xfrm rot="4617078">
            <a:off x="4640073" y="3453614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 rot="4001281">
            <a:off x="4855635" y="3999438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>
            <a:off x="6561129" y="5494367"/>
            <a:ext cx="1423145" cy="27081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5-Point Star 66"/>
          <p:cNvSpPr/>
          <p:nvPr/>
        </p:nvSpPr>
        <p:spPr>
          <a:xfrm>
            <a:off x="7857967" y="5639638"/>
            <a:ext cx="228600" cy="228600"/>
          </a:xfrm>
          <a:prstGeom prst="star5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 rot="1328867">
            <a:off x="7085355" y="5560115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 rot="1328867">
            <a:off x="6797544" y="5500924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 rot="1328867">
            <a:off x="7656567" y="5663758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>
            <a:spLocks noChangeAspect="1"/>
          </p:cNvSpPr>
          <p:nvPr/>
        </p:nvSpPr>
        <p:spPr>
          <a:xfrm rot="1328867">
            <a:off x="7369764" y="5610351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>
            <a:spLocks noChangeAspect="1"/>
          </p:cNvSpPr>
          <p:nvPr/>
        </p:nvSpPr>
        <p:spPr>
          <a:xfrm rot="2688285">
            <a:off x="6515849" y="5449793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5068156" y="4304374"/>
            <a:ext cx="441105" cy="52670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>
            <a:spLocks noChangeAspect="1"/>
          </p:cNvSpPr>
          <p:nvPr/>
        </p:nvSpPr>
        <p:spPr>
          <a:xfrm rot="4001281">
            <a:off x="5231900" y="4517434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 rot="4001281">
            <a:off x="5017863" y="4249717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>
            <a:spLocks noChangeAspect="1"/>
          </p:cNvSpPr>
          <p:nvPr/>
        </p:nvSpPr>
        <p:spPr>
          <a:xfrm rot="2688285">
            <a:off x="5458160" y="4765220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>
            <a:spLocks noChangeAspect="1"/>
          </p:cNvSpPr>
          <p:nvPr/>
        </p:nvSpPr>
        <p:spPr>
          <a:xfrm rot="1328867">
            <a:off x="5987979" y="5098735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28600" y="5940624"/>
            <a:ext cx="1958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(repeat bracketed steps)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4C56-F71B-4848-827E-43D970314708}" type="slidenum">
              <a:rPr lang="en-US" smtClean="0"/>
              <a:t>34</a:t>
            </a:fld>
            <a:endParaRPr lang="en-US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648" b="90578"/>
          <a:stretch/>
        </p:blipFill>
        <p:spPr>
          <a:xfrm>
            <a:off x="3705068" y="1423872"/>
            <a:ext cx="523587" cy="484505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3675550" y="1371600"/>
            <a:ext cx="482404" cy="533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766" b="89989"/>
          <a:stretch/>
        </p:blipFill>
        <p:spPr>
          <a:xfrm>
            <a:off x="3872400" y="1460500"/>
            <a:ext cx="284845" cy="310171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8305996" y="5981786"/>
            <a:ext cx="482404" cy="533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391" t="90882"/>
          <a:stretch/>
        </p:blipFill>
        <p:spPr>
          <a:xfrm>
            <a:off x="8396991" y="6013583"/>
            <a:ext cx="263727" cy="28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67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1"/>
          <p:cNvSpPr txBox="1">
            <a:spLocks/>
          </p:cNvSpPr>
          <p:nvPr/>
        </p:nvSpPr>
        <p:spPr>
          <a:xfrm>
            <a:off x="1295400" y="381000"/>
            <a:ext cx="6400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SNC Method: Repeat</a:t>
            </a: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068" y="1385772"/>
            <a:ext cx="5057933" cy="5142230"/>
          </a:xfrm>
          <a:prstGeom prst="rect">
            <a:avLst/>
          </a:prstGeom>
        </p:spPr>
      </p:pic>
      <p:sp>
        <p:nvSpPr>
          <p:cNvPr id="52" name="Arc 51"/>
          <p:cNvSpPr/>
          <p:nvPr/>
        </p:nvSpPr>
        <p:spPr>
          <a:xfrm rot="10800000">
            <a:off x="4397299" y="-1371600"/>
            <a:ext cx="7162800" cy="7162800"/>
          </a:xfrm>
          <a:prstGeom prst="arc">
            <a:avLst>
              <a:gd name="adj1" fmla="val 16200000"/>
              <a:gd name="adj2" fmla="val 2143401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648" b="90578"/>
          <a:stretch/>
        </p:blipFill>
        <p:spPr>
          <a:xfrm>
            <a:off x="3705068" y="1385772"/>
            <a:ext cx="523587" cy="484505"/>
          </a:xfrm>
          <a:prstGeom prst="rect">
            <a:avLst/>
          </a:prstGeom>
        </p:spPr>
      </p:pic>
      <p:cxnSp>
        <p:nvCxnSpPr>
          <p:cNvPr id="69" name="Straight Arrow Connector 68"/>
          <p:cNvCxnSpPr/>
          <p:nvPr/>
        </p:nvCxnSpPr>
        <p:spPr>
          <a:xfrm flipV="1">
            <a:off x="4371529" y="1447801"/>
            <a:ext cx="0" cy="4311017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1" name="Picture 7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75" t="91426" r="-1227" b="-848"/>
          <a:stretch/>
        </p:blipFill>
        <p:spPr>
          <a:xfrm>
            <a:off x="8305801" y="6086479"/>
            <a:ext cx="523587" cy="484505"/>
          </a:xfrm>
          <a:prstGeom prst="rect">
            <a:avLst/>
          </a:prstGeom>
        </p:spPr>
      </p:pic>
      <p:cxnSp>
        <p:nvCxnSpPr>
          <p:cNvPr id="85" name="Straight Arrow Connector 84"/>
          <p:cNvCxnSpPr/>
          <p:nvPr/>
        </p:nvCxnSpPr>
        <p:spPr>
          <a:xfrm>
            <a:off x="4369706" y="5779492"/>
            <a:ext cx="4317095" cy="0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Double Bracket 21"/>
          <p:cNvSpPr/>
          <p:nvPr/>
        </p:nvSpPr>
        <p:spPr>
          <a:xfrm>
            <a:off x="97717" y="3273289"/>
            <a:ext cx="3636083" cy="2587771"/>
          </a:xfrm>
          <a:prstGeom prst="bracketPair">
            <a:avLst>
              <a:gd name="adj" fmla="val 80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73918" y="1905001"/>
            <a:ext cx="3341043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u="sng" dirty="0" smtClean="0"/>
              <a:t>SNC Method Steps:</a:t>
            </a:r>
            <a:endParaRPr lang="en-US" sz="2000" u="sng" dirty="0"/>
          </a:p>
          <a:p>
            <a:pPr marL="228600" indent="-228600">
              <a:lnSpc>
                <a:spcPct val="200000"/>
              </a:lnSpc>
              <a:buAutoNum type="arabicParenR"/>
            </a:pPr>
            <a:r>
              <a:rPr lang="en-US" dirty="0"/>
              <a:t>Reference Points</a:t>
            </a:r>
          </a:p>
          <a:p>
            <a:pPr marL="228600" indent="-228600">
              <a:lnSpc>
                <a:spcPct val="200000"/>
              </a:lnSpc>
              <a:buAutoNum type="arabicParenR"/>
            </a:pPr>
            <a:r>
              <a:rPr lang="en-US" b="1" dirty="0" smtClean="0"/>
              <a:t>Connectivity of Approximation</a:t>
            </a:r>
          </a:p>
          <a:p>
            <a:pPr marL="228600" indent="-228600">
              <a:lnSpc>
                <a:spcPct val="200000"/>
              </a:lnSpc>
              <a:buAutoNum type="arabicParenR"/>
            </a:pPr>
            <a:r>
              <a:rPr lang="en-US" b="1" dirty="0" smtClean="0"/>
              <a:t>Approximation Lines</a:t>
            </a:r>
            <a:endParaRPr lang="en-US" b="1" dirty="0"/>
          </a:p>
          <a:p>
            <a:pPr marL="228600" indent="-228600">
              <a:lnSpc>
                <a:spcPct val="200000"/>
              </a:lnSpc>
              <a:buAutoNum type="arabicParenR"/>
            </a:pPr>
            <a:r>
              <a:rPr lang="en-US" b="1" dirty="0" smtClean="0"/>
              <a:t>Approximation Points</a:t>
            </a:r>
            <a:endParaRPr lang="en-US" b="1" dirty="0"/>
          </a:p>
          <a:p>
            <a:pPr>
              <a:lnSpc>
                <a:spcPct val="200000"/>
              </a:lnSpc>
            </a:pPr>
            <a:r>
              <a:rPr lang="en-US" b="1" dirty="0" smtClean="0"/>
              <a:t>5) Calculate Smart Distances</a:t>
            </a:r>
          </a:p>
          <a:p>
            <a:pPr>
              <a:lnSpc>
                <a:spcPct val="200000"/>
              </a:lnSpc>
            </a:pPr>
            <a:r>
              <a:rPr lang="en-US" b="1" dirty="0" smtClean="0"/>
              <a:t>6) Single-Objective Optimization</a:t>
            </a:r>
            <a:endParaRPr lang="en-US" b="1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4381055" y="2334462"/>
            <a:ext cx="380517" cy="146810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508476" y="4815513"/>
            <a:ext cx="511325" cy="38513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5-Point Star 69"/>
          <p:cNvSpPr/>
          <p:nvPr/>
        </p:nvSpPr>
        <p:spPr>
          <a:xfrm>
            <a:off x="4267043" y="2210637"/>
            <a:ext cx="228600" cy="228600"/>
          </a:xfrm>
          <a:prstGeom prst="star5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 rot="1328867">
            <a:off x="5694193" y="4957788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4745449" y="3794162"/>
            <a:ext cx="321851" cy="51113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>
            <a:spLocks noChangeAspect="1"/>
          </p:cNvSpPr>
          <p:nvPr/>
        </p:nvSpPr>
        <p:spPr>
          <a:xfrm rot="2688285">
            <a:off x="4711711" y="3753933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>
            <a:spLocks noChangeAspect="1"/>
          </p:cNvSpPr>
          <p:nvPr/>
        </p:nvSpPr>
        <p:spPr>
          <a:xfrm rot="4617078">
            <a:off x="4399855" y="2552350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>
            <a:spLocks noChangeAspect="1"/>
          </p:cNvSpPr>
          <p:nvPr/>
        </p:nvSpPr>
        <p:spPr>
          <a:xfrm rot="4617078">
            <a:off x="4483307" y="2855015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 rot="4617078">
            <a:off x="4563379" y="3147816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>
            <a:spLocks noChangeAspect="1"/>
          </p:cNvSpPr>
          <p:nvPr/>
        </p:nvSpPr>
        <p:spPr>
          <a:xfrm rot="4617078">
            <a:off x="4640073" y="3453614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 rot="4001281">
            <a:off x="4855635" y="3999438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>
            <a:off x="6561129" y="5494367"/>
            <a:ext cx="1423145" cy="27081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5-Point Star 66"/>
          <p:cNvSpPr/>
          <p:nvPr/>
        </p:nvSpPr>
        <p:spPr>
          <a:xfrm>
            <a:off x="7857967" y="5639638"/>
            <a:ext cx="228600" cy="228600"/>
          </a:xfrm>
          <a:prstGeom prst="star5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 rot="1328867">
            <a:off x="7085355" y="5560115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 rot="1328867">
            <a:off x="6797544" y="5500924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 rot="1328867">
            <a:off x="7656567" y="5663758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>
            <a:spLocks noChangeAspect="1"/>
          </p:cNvSpPr>
          <p:nvPr/>
        </p:nvSpPr>
        <p:spPr>
          <a:xfrm rot="1328867">
            <a:off x="7369764" y="5610351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5068156" y="4304374"/>
            <a:ext cx="441105" cy="52670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>
            <a:spLocks noChangeAspect="1"/>
          </p:cNvSpPr>
          <p:nvPr/>
        </p:nvSpPr>
        <p:spPr>
          <a:xfrm rot="4001281">
            <a:off x="5231900" y="4517434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 rot="4001281">
            <a:off x="5017863" y="4249717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>
            <a:spLocks noChangeAspect="1"/>
          </p:cNvSpPr>
          <p:nvPr/>
        </p:nvSpPr>
        <p:spPr>
          <a:xfrm rot="2688285">
            <a:off x="5458160" y="4765220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>
            <a:off x="6030155" y="5214141"/>
            <a:ext cx="558501" cy="31854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>
            <a:spLocks noChangeAspect="1"/>
          </p:cNvSpPr>
          <p:nvPr/>
        </p:nvSpPr>
        <p:spPr>
          <a:xfrm rot="1328867">
            <a:off x="6231060" y="5320324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>
            <a:spLocks noChangeAspect="1"/>
          </p:cNvSpPr>
          <p:nvPr/>
        </p:nvSpPr>
        <p:spPr>
          <a:xfrm rot="2688285">
            <a:off x="6515849" y="5449793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>
            <a:spLocks noChangeAspect="1"/>
          </p:cNvSpPr>
          <p:nvPr/>
        </p:nvSpPr>
        <p:spPr>
          <a:xfrm rot="1328867">
            <a:off x="5968929" y="5155885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8600" y="5940624"/>
            <a:ext cx="1958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(repeat bracketed steps)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4C56-F71B-4848-827E-43D970314708}" type="slidenum">
              <a:rPr lang="en-US" smtClean="0"/>
              <a:t>35</a:t>
            </a:fld>
            <a:endParaRPr lang="en-US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648" b="90578"/>
          <a:stretch/>
        </p:blipFill>
        <p:spPr>
          <a:xfrm>
            <a:off x="3705068" y="1423872"/>
            <a:ext cx="523587" cy="484505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3675550" y="1371600"/>
            <a:ext cx="482404" cy="533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766" b="89989"/>
          <a:stretch/>
        </p:blipFill>
        <p:spPr>
          <a:xfrm>
            <a:off x="3872400" y="1460500"/>
            <a:ext cx="284845" cy="310171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8305996" y="5981786"/>
            <a:ext cx="482404" cy="533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391" t="90882"/>
          <a:stretch/>
        </p:blipFill>
        <p:spPr>
          <a:xfrm>
            <a:off x="8396991" y="6013583"/>
            <a:ext cx="263727" cy="28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19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1"/>
          <p:cNvSpPr txBox="1">
            <a:spLocks/>
          </p:cNvSpPr>
          <p:nvPr/>
        </p:nvSpPr>
        <p:spPr>
          <a:xfrm>
            <a:off x="1295400" y="381000"/>
            <a:ext cx="6400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SNC/NC Comparison</a:t>
            </a: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596589"/>
            <a:ext cx="5057933" cy="5142230"/>
          </a:xfrm>
          <a:prstGeom prst="rect">
            <a:avLst/>
          </a:prstGeom>
        </p:spPr>
      </p:pic>
      <p:sp>
        <p:nvSpPr>
          <p:cNvPr id="52" name="Arc 51"/>
          <p:cNvSpPr/>
          <p:nvPr/>
        </p:nvSpPr>
        <p:spPr>
          <a:xfrm rot="10800000">
            <a:off x="2749631" y="-1160783"/>
            <a:ext cx="7162800" cy="7162800"/>
          </a:xfrm>
          <a:prstGeom prst="arc">
            <a:avLst>
              <a:gd name="adj1" fmla="val 16200000"/>
              <a:gd name="adj2" fmla="val 2143401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648" b="90578"/>
          <a:stretch/>
        </p:blipFill>
        <p:spPr>
          <a:xfrm>
            <a:off x="2057400" y="1596589"/>
            <a:ext cx="523587" cy="484505"/>
          </a:xfrm>
          <a:prstGeom prst="rect">
            <a:avLst/>
          </a:prstGeom>
        </p:spPr>
      </p:pic>
      <p:cxnSp>
        <p:nvCxnSpPr>
          <p:cNvPr id="69" name="Straight Arrow Connector 68"/>
          <p:cNvCxnSpPr/>
          <p:nvPr/>
        </p:nvCxnSpPr>
        <p:spPr>
          <a:xfrm flipH="1" flipV="1">
            <a:off x="2722041" y="1692070"/>
            <a:ext cx="1823" cy="4311018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1" name="Picture 7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75" t="91426" r="-1227" b="-848"/>
          <a:stretch/>
        </p:blipFill>
        <p:spPr>
          <a:xfrm>
            <a:off x="6658133" y="6297296"/>
            <a:ext cx="523587" cy="484505"/>
          </a:xfrm>
          <a:prstGeom prst="rect">
            <a:avLst/>
          </a:prstGeom>
        </p:spPr>
      </p:pic>
      <p:cxnSp>
        <p:nvCxnSpPr>
          <p:cNvPr id="85" name="Straight Arrow Connector 84"/>
          <p:cNvCxnSpPr/>
          <p:nvPr/>
        </p:nvCxnSpPr>
        <p:spPr>
          <a:xfrm>
            <a:off x="2722039" y="5990309"/>
            <a:ext cx="4317095" cy="0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Oval 58"/>
          <p:cNvSpPr>
            <a:spLocks noChangeAspect="1"/>
          </p:cNvSpPr>
          <p:nvPr/>
        </p:nvSpPr>
        <p:spPr>
          <a:xfrm rot="2688285">
            <a:off x="3061253" y="3967223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 rot="4001281">
            <a:off x="3364000" y="4452789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>
            <a:spLocks noChangeAspect="1"/>
          </p:cNvSpPr>
          <p:nvPr/>
        </p:nvSpPr>
        <p:spPr>
          <a:xfrm rot="2688285">
            <a:off x="3823193" y="4987188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>
            <a:spLocks noChangeAspect="1"/>
          </p:cNvSpPr>
          <p:nvPr/>
        </p:nvSpPr>
        <p:spPr>
          <a:xfrm rot="2688285">
            <a:off x="4897921" y="5668355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>
            <a:spLocks noChangeAspect="1"/>
          </p:cNvSpPr>
          <p:nvPr/>
        </p:nvSpPr>
        <p:spPr>
          <a:xfrm rot="1328867">
            <a:off x="4347903" y="5398298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6" name="Oval 45"/>
          <p:cNvSpPr>
            <a:spLocks noChangeAspect="1"/>
          </p:cNvSpPr>
          <p:nvPr/>
        </p:nvSpPr>
        <p:spPr>
          <a:xfrm rot="4001281">
            <a:off x="3644949" y="4811487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>
            <a:spLocks noChangeAspect="1"/>
          </p:cNvSpPr>
          <p:nvPr/>
        </p:nvSpPr>
        <p:spPr>
          <a:xfrm rot="4001281">
            <a:off x="4016001" y="5152134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/>
          <p:cNvCxnSpPr/>
          <p:nvPr/>
        </p:nvCxnSpPr>
        <p:spPr>
          <a:xfrm>
            <a:off x="2740152" y="2554043"/>
            <a:ext cx="3581400" cy="3424354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4528361" y="4254583"/>
            <a:ext cx="289560" cy="280416"/>
            <a:chOff x="4528361" y="4254583"/>
            <a:chExt cx="289560" cy="280416"/>
          </a:xfrm>
        </p:grpSpPr>
        <p:sp>
          <p:nvSpPr>
            <p:cNvPr id="82" name="Oval 81"/>
            <p:cNvSpPr>
              <a:spLocks noChangeAspect="1"/>
            </p:cNvSpPr>
            <p:nvPr/>
          </p:nvSpPr>
          <p:spPr>
            <a:xfrm rot="4001281">
              <a:off x="4528361" y="4254583"/>
              <a:ext cx="100584" cy="10058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>
              <a:spLocks noChangeAspect="1"/>
            </p:cNvSpPr>
            <p:nvPr/>
          </p:nvSpPr>
          <p:spPr>
            <a:xfrm rot="4001281">
              <a:off x="4717337" y="4434415"/>
              <a:ext cx="100584" cy="10058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4913376" y="4626864"/>
            <a:ext cx="289560" cy="280416"/>
            <a:chOff x="4528361" y="4254583"/>
            <a:chExt cx="289560" cy="280416"/>
          </a:xfrm>
        </p:grpSpPr>
        <p:sp>
          <p:nvSpPr>
            <p:cNvPr id="86" name="Oval 85"/>
            <p:cNvSpPr>
              <a:spLocks noChangeAspect="1"/>
            </p:cNvSpPr>
            <p:nvPr/>
          </p:nvSpPr>
          <p:spPr>
            <a:xfrm rot="4001281">
              <a:off x="4528361" y="4254583"/>
              <a:ext cx="100584" cy="10058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>
              <a:spLocks noChangeAspect="1"/>
            </p:cNvSpPr>
            <p:nvPr/>
          </p:nvSpPr>
          <p:spPr>
            <a:xfrm rot="4001281">
              <a:off x="4717337" y="4434415"/>
              <a:ext cx="100584" cy="10058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305602" y="4986104"/>
            <a:ext cx="674575" cy="652697"/>
            <a:chOff x="4528361" y="4254583"/>
            <a:chExt cx="674575" cy="652697"/>
          </a:xfrm>
        </p:grpSpPr>
        <p:grpSp>
          <p:nvGrpSpPr>
            <p:cNvPr id="89" name="Group 88"/>
            <p:cNvGrpSpPr/>
            <p:nvPr/>
          </p:nvGrpSpPr>
          <p:grpSpPr>
            <a:xfrm>
              <a:off x="4528361" y="4254583"/>
              <a:ext cx="289560" cy="280416"/>
              <a:chOff x="4528361" y="4254583"/>
              <a:chExt cx="289560" cy="280416"/>
            </a:xfrm>
          </p:grpSpPr>
          <p:sp>
            <p:nvSpPr>
              <p:cNvPr id="93" name="Oval 92"/>
              <p:cNvSpPr>
                <a:spLocks noChangeAspect="1"/>
              </p:cNvSpPr>
              <p:nvPr/>
            </p:nvSpPr>
            <p:spPr>
              <a:xfrm rot="4001281">
                <a:off x="4528361" y="4254583"/>
                <a:ext cx="100584" cy="10058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/>
              <p:cNvSpPr>
                <a:spLocks noChangeAspect="1"/>
              </p:cNvSpPr>
              <p:nvPr/>
            </p:nvSpPr>
            <p:spPr>
              <a:xfrm rot="4001281">
                <a:off x="4717337" y="4434415"/>
                <a:ext cx="100584" cy="10058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4913376" y="4626864"/>
              <a:ext cx="289560" cy="280416"/>
              <a:chOff x="4528361" y="4254583"/>
              <a:chExt cx="289560" cy="280416"/>
            </a:xfrm>
          </p:grpSpPr>
          <p:sp>
            <p:nvSpPr>
              <p:cNvPr id="91" name="Oval 90"/>
              <p:cNvSpPr>
                <a:spLocks noChangeAspect="1"/>
              </p:cNvSpPr>
              <p:nvPr/>
            </p:nvSpPr>
            <p:spPr>
              <a:xfrm rot="4001281">
                <a:off x="4528361" y="4254583"/>
                <a:ext cx="100584" cy="10058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>
                <a:spLocks noChangeAspect="1"/>
              </p:cNvSpPr>
              <p:nvPr/>
            </p:nvSpPr>
            <p:spPr>
              <a:xfrm rot="4001281">
                <a:off x="4717337" y="4434415"/>
                <a:ext cx="100584" cy="10058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2" name="Group 101"/>
          <p:cNvGrpSpPr/>
          <p:nvPr/>
        </p:nvGrpSpPr>
        <p:grpSpPr>
          <a:xfrm>
            <a:off x="3767330" y="3520441"/>
            <a:ext cx="674575" cy="652697"/>
            <a:chOff x="4528361" y="4254583"/>
            <a:chExt cx="674575" cy="652697"/>
          </a:xfrm>
        </p:grpSpPr>
        <p:grpSp>
          <p:nvGrpSpPr>
            <p:cNvPr id="103" name="Group 102"/>
            <p:cNvGrpSpPr/>
            <p:nvPr/>
          </p:nvGrpSpPr>
          <p:grpSpPr>
            <a:xfrm>
              <a:off x="4528361" y="4254583"/>
              <a:ext cx="289560" cy="280416"/>
              <a:chOff x="4528361" y="4254583"/>
              <a:chExt cx="289560" cy="280416"/>
            </a:xfrm>
          </p:grpSpPr>
          <p:sp>
            <p:nvSpPr>
              <p:cNvPr id="107" name="Oval 106"/>
              <p:cNvSpPr>
                <a:spLocks noChangeAspect="1"/>
              </p:cNvSpPr>
              <p:nvPr/>
            </p:nvSpPr>
            <p:spPr>
              <a:xfrm rot="4001281">
                <a:off x="4528361" y="4254583"/>
                <a:ext cx="100584" cy="10058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/>
              <p:cNvSpPr>
                <a:spLocks noChangeAspect="1"/>
              </p:cNvSpPr>
              <p:nvPr/>
            </p:nvSpPr>
            <p:spPr>
              <a:xfrm rot="4001281">
                <a:off x="4717337" y="4434415"/>
                <a:ext cx="100584" cy="10058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4913376" y="4626864"/>
              <a:ext cx="289560" cy="280416"/>
              <a:chOff x="4528361" y="4254583"/>
              <a:chExt cx="289560" cy="280416"/>
            </a:xfrm>
          </p:grpSpPr>
          <p:sp>
            <p:nvSpPr>
              <p:cNvPr id="105" name="Oval 104"/>
              <p:cNvSpPr>
                <a:spLocks noChangeAspect="1"/>
              </p:cNvSpPr>
              <p:nvPr/>
            </p:nvSpPr>
            <p:spPr>
              <a:xfrm rot="4001281">
                <a:off x="4528361" y="4254583"/>
                <a:ext cx="100584" cy="10058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/>
              <p:cNvSpPr>
                <a:spLocks noChangeAspect="1"/>
              </p:cNvSpPr>
              <p:nvPr/>
            </p:nvSpPr>
            <p:spPr>
              <a:xfrm rot="4001281">
                <a:off x="4717337" y="4434415"/>
                <a:ext cx="100584" cy="10058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4" name="Oval 113"/>
          <p:cNvSpPr>
            <a:spLocks noChangeAspect="1"/>
          </p:cNvSpPr>
          <p:nvPr/>
        </p:nvSpPr>
        <p:spPr>
          <a:xfrm rot="4001281">
            <a:off x="3020568" y="2816352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 noChangeAspect="1"/>
          </p:cNvSpPr>
          <p:nvPr/>
        </p:nvSpPr>
        <p:spPr>
          <a:xfrm rot="4001281">
            <a:off x="3209544" y="2987040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1" name="Group 110"/>
          <p:cNvGrpSpPr/>
          <p:nvPr/>
        </p:nvGrpSpPr>
        <p:grpSpPr>
          <a:xfrm>
            <a:off x="3387295" y="3170345"/>
            <a:ext cx="289560" cy="280416"/>
            <a:chOff x="4528361" y="4254583"/>
            <a:chExt cx="289560" cy="280416"/>
          </a:xfrm>
        </p:grpSpPr>
        <p:sp>
          <p:nvSpPr>
            <p:cNvPr id="112" name="Oval 111"/>
            <p:cNvSpPr>
              <a:spLocks noChangeAspect="1"/>
            </p:cNvSpPr>
            <p:nvPr/>
          </p:nvSpPr>
          <p:spPr>
            <a:xfrm rot="4001281">
              <a:off x="4528361" y="4254583"/>
              <a:ext cx="100584" cy="10058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>
              <a:spLocks noChangeAspect="1"/>
            </p:cNvSpPr>
            <p:nvPr/>
          </p:nvSpPr>
          <p:spPr>
            <a:xfrm rot="4001281">
              <a:off x="4717337" y="4434415"/>
              <a:ext cx="100584" cy="10058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6" name="Oval 115"/>
          <p:cNvSpPr>
            <a:spLocks noChangeAspect="1"/>
          </p:cNvSpPr>
          <p:nvPr/>
        </p:nvSpPr>
        <p:spPr>
          <a:xfrm rot="4001281">
            <a:off x="2856533" y="2661461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>
            <a:spLocks noChangeAspect="1"/>
          </p:cNvSpPr>
          <p:nvPr/>
        </p:nvSpPr>
        <p:spPr>
          <a:xfrm rot="4001281">
            <a:off x="6073697" y="5728181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5-Point Star 69"/>
          <p:cNvSpPr/>
          <p:nvPr/>
        </p:nvSpPr>
        <p:spPr>
          <a:xfrm>
            <a:off x="2619375" y="2421454"/>
            <a:ext cx="228600" cy="228600"/>
          </a:xfrm>
          <a:prstGeom prst="star5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5-Point Star 66"/>
          <p:cNvSpPr/>
          <p:nvPr/>
        </p:nvSpPr>
        <p:spPr>
          <a:xfrm>
            <a:off x="6210300" y="5850455"/>
            <a:ext cx="228600" cy="228600"/>
          </a:xfrm>
          <a:prstGeom prst="star5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/>
          <p:nvPr/>
        </p:nvCxnSpPr>
        <p:spPr>
          <a:xfrm flipV="1">
            <a:off x="3677416" y="3950209"/>
            <a:ext cx="1237485" cy="1294239"/>
          </a:xfrm>
          <a:prstGeom prst="line">
            <a:avLst/>
          </a:prstGeom>
          <a:ln w="28575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3863632" y="4126223"/>
            <a:ext cx="1237485" cy="1294239"/>
          </a:xfrm>
          <a:prstGeom prst="line">
            <a:avLst/>
          </a:prstGeom>
          <a:ln w="28575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7271885" y="1753558"/>
            <a:ext cx="1414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SNC: </a:t>
            </a:r>
            <a:r>
              <a:rPr lang="en-US" sz="2800" dirty="0" smtClean="0"/>
              <a:t>9</a:t>
            </a:r>
            <a:r>
              <a:rPr lang="en-US" dirty="0" smtClean="0"/>
              <a:t> SOOs</a:t>
            </a:r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7271885" y="2524780"/>
            <a:ext cx="1491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NC: </a:t>
            </a:r>
            <a:r>
              <a:rPr lang="en-US" sz="2800" dirty="0" smtClean="0"/>
              <a:t>20</a:t>
            </a:r>
            <a:r>
              <a:rPr lang="en-US" dirty="0" smtClean="0"/>
              <a:t> SOOs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4C56-F71B-4848-827E-43D970314708}" type="slidenum">
              <a:rPr lang="en-US" smtClean="0"/>
              <a:t>36</a:t>
            </a:fld>
            <a:endParaRPr lang="en-US" dirty="0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648" b="90578"/>
          <a:stretch/>
        </p:blipFill>
        <p:spPr>
          <a:xfrm>
            <a:off x="2010718" y="1652472"/>
            <a:ext cx="523587" cy="484505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1981200" y="1600200"/>
            <a:ext cx="482404" cy="533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766" b="89989"/>
          <a:stretch/>
        </p:blipFill>
        <p:spPr>
          <a:xfrm>
            <a:off x="2178050" y="1689100"/>
            <a:ext cx="284845" cy="310171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6611646" y="6210386"/>
            <a:ext cx="482404" cy="533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391" t="90882"/>
          <a:stretch/>
        </p:blipFill>
        <p:spPr>
          <a:xfrm>
            <a:off x="6702641" y="6242183"/>
            <a:ext cx="263727" cy="28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78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  <p:bldP spid="115" grpId="0" animBg="1"/>
      <p:bldP spid="116" grpId="0" animBg="1"/>
      <p:bldP spid="118" grpId="0" animBg="1"/>
      <p:bldP spid="12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4C56-F71B-4848-827E-43D970314708}" type="slidenum">
              <a:rPr lang="en-US" smtClean="0"/>
              <a:t>37</a:t>
            </a:fld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95400" y="381000"/>
            <a:ext cx="6400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Additional Comments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597264"/>
            <a:ext cx="4724400" cy="49559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3918" y="2210812"/>
            <a:ext cx="303589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u="sng" dirty="0" smtClean="0"/>
              <a:t>Additional Comments:</a:t>
            </a:r>
            <a:endParaRPr lang="en-US" sz="2000" u="sng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en-US" b="1" dirty="0" err="1" smtClean="0"/>
              <a:t>nD</a:t>
            </a:r>
            <a:r>
              <a:rPr lang="en-US" b="1" dirty="0" smtClean="0"/>
              <a:t> Connectivity</a:t>
            </a:r>
          </a:p>
          <a:p>
            <a:pPr marL="635000" lvl="1" indent="-1778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Delaunay Triangulation</a:t>
            </a:r>
            <a:endParaRPr lang="en-US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en-US" dirty="0" smtClean="0"/>
              <a:t>Special Characteristics</a:t>
            </a:r>
          </a:p>
          <a:p>
            <a:pPr marL="685800" lvl="1" indent="-2286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Dominated</a:t>
            </a:r>
          </a:p>
          <a:p>
            <a:pPr marL="685800" lvl="1" indent="-2286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Redundant</a:t>
            </a:r>
          </a:p>
          <a:p>
            <a:pPr marL="685800" lvl="1" indent="-2286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Separated</a:t>
            </a:r>
          </a:p>
        </p:txBody>
      </p:sp>
    </p:spTree>
    <p:extLst>
      <p:ext uri="{BB962C8B-B14F-4D97-AF65-F5344CB8AC3E}">
        <p14:creationId xmlns:p14="http://schemas.microsoft.com/office/powerpoint/2010/main" val="73293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4C56-F71B-4848-827E-43D970314708}" type="slidenum">
              <a:rPr lang="en-US" smtClean="0"/>
              <a:t>38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800" y="2362443"/>
            <a:ext cx="5174600" cy="335255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3918" y="2210812"/>
            <a:ext cx="303589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u="sng" dirty="0" smtClean="0"/>
              <a:t>Additional Considerations:</a:t>
            </a:r>
            <a:endParaRPr lang="en-US" sz="2000" u="sng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en-US" dirty="0" err="1" smtClean="0"/>
              <a:t>nD</a:t>
            </a:r>
            <a:r>
              <a:rPr lang="en-US" dirty="0" smtClean="0"/>
              <a:t> Connectivity</a:t>
            </a:r>
          </a:p>
          <a:p>
            <a:pPr marL="635000" lvl="1" indent="-1778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Delaunay Triangulation</a:t>
            </a:r>
            <a:endParaRPr lang="en-US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en-US" b="1" dirty="0" smtClean="0"/>
              <a:t>Special Characteristics</a:t>
            </a:r>
          </a:p>
          <a:p>
            <a:pPr marL="685800" lvl="1" indent="-228600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smtClean="0"/>
              <a:t>Dominated</a:t>
            </a:r>
          </a:p>
          <a:p>
            <a:pPr marL="685800" lvl="1" indent="-2286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Redundant</a:t>
            </a:r>
          </a:p>
          <a:p>
            <a:pPr marL="685800" lvl="1" indent="-2286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Separated</a:t>
            </a:r>
          </a:p>
        </p:txBody>
      </p:sp>
      <p:cxnSp>
        <p:nvCxnSpPr>
          <p:cNvPr id="13" name="Straight Arrow Connector 12"/>
          <p:cNvCxnSpPr>
            <a:stCxn id="2" idx="0"/>
          </p:cNvCxnSpPr>
          <p:nvPr/>
        </p:nvCxnSpPr>
        <p:spPr>
          <a:xfrm flipH="1">
            <a:off x="6311900" y="2362443"/>
            <a:ext cx="16200" cy="1574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257800" y="1854369"/>
            <a:ext cx="224805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New Dominated Point</a:t>
            </a:r>
            <a:endParaRPr lang="en-US" sz="1600" dirty="0" smtClean="0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1295400" y="381000"/>
            <a:ext cx="6400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Additional Comments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H="1" flipV="1">
            <a:off x="5264150" y="4238625"/>
            <a:ext cx="2736850" cy="94297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4343400" y="3429000"/>
            <a:ext cx="838200" cy="7620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/>
          <p:cNvSpPr>
            <a:spLocks noChangeAspect="1"/>
          </p:cNvSpPr>
          <p:nvPr/>
        </p:nvSpPr>
        <p:spPr>
          <a:xfrm rot="4001281">
            <a:off x="6046463" y="4465105"/>
            <a:ext cx="128016" cy="128016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 rot="4001281">
            <a:off x="6238369" y="4040474"/>
            <a:ext cx="128016" cy="128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 rot="4001281">
            <a:off x="5163313" y="4142232"/>
            <a:ext cx="128016" cy="128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990682" y="4429962"/>
            <a:ext cx="230038" cy="198301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648" b="90578"/>
          <a:stretch/>
        </p:blipFill>
        <p:spPr>
          <a:xfrm>
            <a:off x="3591213" y="2286000"/>
            <a:ext cx="523587" cy="484505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3561695" y="2282623"/>
            <a:ext cx="482404" cy="533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766" b="89989"/>
          <a:stretch/>
        </p:blipFill>
        <p:spPr>
          <a:xfrm>
            <a:off x="3758545" y="2371523"/>
            <a:ext cx="284845" cy="310171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8569723" y="5334086"/>
            <a:ext cx="482404" cy="533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391" t="90882"/>
          <a:stretch/>
        </p:blipFill>
        <p:spPr>
          <a:xfrm>
            <a:off x="8660718" y="5365883"/>
            <a:ext cx="263727" cy="28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65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4C56-F71B-4848-827E-43D970314708}" type="slidenum">
              <a:rPr lang="en-US" smtClean="0"/>
              <a:t>39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469" y="2362443"/>
            <a:ext cx="5153261" cy="335255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3918" y="2210812"/>
            <a:ext cx="303589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u="sng" dirty="0" smtClean="0"/>
              <a:t>Additional Considerations:</a:t>
            </a:r>
            <a:endParaRPr lang="en-US" sz="2000" u="sng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en-US" dirty="0" err="1" smtClean="0"/>
              <a:t>nD</a:t>
            </a:r>
            <a:r>
              <a:rPr lang="en-US" dirty="0" smtClean="0"/>
              <a:t> Connectivity</a:t>
            </a:r>
          </a:p>
          <a:p>
            <a:pPr marL="635000" lvl="1" indent="-1778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Delaunay Triangulation</a:t>
            </a:r>
            <a:endParaRPr lang="en-US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en-US" b="1" dirty="0" smtClean="0"/>
              <a:t>Special Characteristics</a:t>
            </a:r>
          </a:p>
          <a:p>
            <a:pPr marL="685800" lvl="1" indent="-2286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Dominated</a:t>
            </a:r>
          </a:p>
          <a:p>
            <a:pPr marL="685800" lvl="1" indent="-228600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smtClean="0"/>
              <a:t>Redundant</a:t>
            </a:r>
          </a:p>
          <a:p>
            <a:pPr marL="685800" lvl="1" indent="-2286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Separated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67100" y="1779413"/>
            <a:ext cx="3206904" cy="464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Approximation Point outside PIT</a:t>
            </a:r>
            <a:endParaRPr lang="en-US" sz="1600" dirty="0" smtClean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295400" y="381000"/>
            <a:ext cx="6400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Additional Comments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 flipV="1">
            <a:off x="4343400" y="3429000"/>
            <a:ext cx="838200" cy="7620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5264150" y="4238625"/>
            <a:ext cx="2736850" cy="94297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4907112" y="3933581"/>
            <a:ext cx="230038" cy="198301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 rot="4001281">
            <a:off x="5157256" y="4151987"/>
            <a:ext cx="128016" cy="128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 rot="4001281">
            <a:off x="4907782" y="4115498"/>
            <a:ext cx="128016" cy="128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 rot="4001281">
            <a:off x="4955081" y="3978248"/>
            <a:ext cx="128016" cy="128016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4938290" y="4495800"/>
            <a:ext cx="0" cy="119264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564243" y="5773589"/>
            <a:ext cx="276543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New Pareto Point inside PIT</a:t>
            </a:r>
            <a:endParaRPr lang="en-US" sz="1600" dirty="0" smtClean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648" b="90578"/>
          <a:stretch/>
        </p:blipFill>
        <p:spPr>
          <a:xfrm>
            <a:off x="3591213" y="2286000"/>
            <a:ext cx="523587" cy="484505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3587095" y="2295323"/>
            <a:ext cx="482404" cy="533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766" b="89989"/>
          <a:stretch/>
        </p:blipFill>
        <p:spPr>
          <a:xfrm>
            <a:off x="3758545" y="2371523"/>
            <a:ext cx="284845" cy="310171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8458396" y="5359486"/>
            <a:ext cx="482404" cy="533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391" t="90882"/>
          <a:stretch/>
        </p:blipFill>
        <p:spPr>
          <a:xfrm>
            <a:off x="8473191" y="5391283"/>
            <a:ext cx="263727" cy="280537"/>
          </a:xfrm>
          <a:prstGeom prst="rect">
            <a:avLst/>
          </a:prstGeom>
        </p:spPr>
      </p:pic>
      <p:cxnSp>
        <p:nvCxnSpPr>
          <p:cNvPr id="42" name="Straight Arrow Connector 41"/>
          <p:cNvCxnSpPr/>
          <p:nvPr/>
        </p:nvCxnSpPr>
        <p:spPr>
          <a:xfrm>
            <a:off x="5054600" y="2333423"/>
            <a:ext cx="0" cy="1171777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40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295400" y="381000"/>
            <a:ext cx="6400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Motivation</a:t>
            </a:r>
          </a:p>
        </p:txBody>
      </p:sp>
      <p:pic>
        <p:nvPicPr>
          <p:cNvPr id="2050" name="Picture 2" descr="http://2.bp.blogspot.com/-BHlFQrwS_bA/TtTjDMhPuvI/AAAAAAAABqE/fqhV_0SpqOg/s1600/small+pla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667000"/>
            <a:ext cx="3971925" cy="236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38149" y="3657600"/>
            <a:ext cx="16002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latin typeface="+mn-lt"/>
              </a:rPr>
              <a:t>Fuel Efficiency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010400" y="3657600"/>
            <a:ext cx="1828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latin typeface="+mn-lt"/>
              </a:rPr>
              <a:t>Maximum Speed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657600" y="6172200"/>
            <a:ext cx="1828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latin typeface="+mn-lt"/>
              </a:rPr>
              <a:t>Cost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657600" y="1295400"/>
            <a:ext cx="1828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latin typeface="+mn-lt"/>
              </a:rPr>
              <a:t>Payload Size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010400" y="6172200"/>
            <a:ext cx="1828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latin typeface="+mn-lt"/>
              </a:rPr>
              <a:t>Carbon Emissions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858000" y="1371600"/>
            <a:ext cx="19812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latin typeface="+mn-lt"/>
              </a:rPr>
              <a:t>Manufacturability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38151" y="1400175"/>
            <a:ext cx="19812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Radar Footprint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38149" y="6096000"/>
            <a:ext cx="2609851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latin typeface="+mn-lt"/>
              </a:rPr>
              <a:t>Backwards Compatibility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572000" y="1981200"/>
            <a:ext cx="0" cy="838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572000" y="5257800"/>
            <a:ext cx="0" cy="838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2505075" y="3543300"/>
            <a:ext cx="0" cy="838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200000" flipH="1">
            <a:off x="6591300" y="3524250"/>
            <a:ext cx="0" cy="838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2700000" flipV="1">
            <a:off x="6714051" y="1858449"/>
            <a:ext cx="0" cy="838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8900000" flipH="1">
            <a:off x="6697149" y="5287449"/>
            <a:ext cx="0" cy="838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8900000" flipH="1" flipV="1">
            <a:off x="2446851" y="1875351"/>
            <a:ext cx="0" cy="838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2700000">
            <a:off x="2429949" y="5304351"/>
            <a:ext cx="0" cy="838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4C56-F71B-4848-827E-43D97031470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0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4C56-F71B-4848-827E-43D970314708}" type="slidenum">
              <a:rPr lang="en-US" smtClean="0"/>
              <a:t>40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070" y="2362443"/>
            <a:ext cx="5044059" cy="335255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3918" y="2210812"/>
            <a:ext cx="303589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u="sng" dirty="0" smtClean="0"/>
              <a:t>Additional Considerations:</a:t>
            </a:r>
            <a:endParaRPr lang="en-US" sz="2000" u="sng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en-US" dirty="0" err="1" smtClean="0"/>
              <a:t>nD</a:t>
            </a:r>
            <a:r>
              <a:rPr lang="en-US" dirty="0" smtClean="0"/>
              <a:t> Connectivity</a:t>
            </a:r>
          </a:p>
          <a:p>
            <a:pPr marL="635000" lvl="1" indent="-1778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Delaunay Triangulation</a:t>
            </a:r>
            <a:endParaRPr lang="en-US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en-US" b="1" dirty="0" smtClean="0"/>
              <a:t>Special Characteristics</a:t>
            </a:r>
          </a:p>
          <a:p>
            <a:pPr marL="685800" lvl="1" indent="-2286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Dominated</a:t>
            </a:r>
          </a:p>
          <a:p>
            <a:pPr marL="685800" lvl="1" indent="-2286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Redundant</a:t>
            </a:r>
          </a:p>
          <a:p>
            <a:pPr marL="685800" lvl="1" indent="-228600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smtClean="0"/>
              <a:t>Separated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295400" y="381000"/>
            <a:ext cx="6400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Additional Comments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 flipV="1">
            <a:off x="4343400" y="3429000"/>
            <a:ext cx="838200" cy="7620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5264150" y="4244340"/>
            <a:ext cx="2660650" cy="94297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600274" y="4313123"/>
            <a:ext cx="230038" cy="198301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 rot="4001281">
            <a:off x="5172496" y="4159607"/>
            <a:ext cx="128016" cy="128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 rot="4001281">
            <a:off x="5658905" y="4348266"/>
            <a:ext cx="128016" cy="128016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400799" y="1965717"/>
            <a:ext cx="1" cy="3812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57800" y="1447800"/>
            <a:ext cx="230396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New Restricted Region</a:t>
            </a:r>
            <a:endParaRPr lang="en-US" sz="1600" dirty="0" smtClean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648" b="90578"/>
          <a:stretch/>
        </p:blipFill>
        <p:spPr>
          <a:xfrm>
            <a:off x="3616613" y="2365663"/>
            <a:ext cx="523587" cy="484505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3587095" y="2362286"/>
            <a:ext cx="482404" cy="533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766" b="89989"/>
          <a:stretch/>
        </p:blipFill>
        <p:spPr>
          <a:xfrm>
            <a:off x="3783945" y="2451186"/>
            <a:ext cx="284845" cy="310171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8458200" y="5334000"/>
            <a:ext cx="482404" cy="533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391" t="90882"/>
          <a:stretch/>
        </p:blipFill>
        <p:spPr>
          <a:xfrm>
            <a:off x="8422391" y="5391283"/>
            <a:ext cx="263727" cy="280537"/>
          </a:xfrm>
          <a:prstGeom prst="rect">
            <a:avLst/>
          </a:prstGeom>
        </p:spPr>
      </p:pic>
      <p:cxnSp>
        <p:nvCxnSpPr>
          <p:cNvPr id="32" name="Straight Arrow Connector 31"/>
          <p:cNvCxnSpPr/>
          <p:nvPr/>
        </p:nvCxnSpPr>
        <p:spPr>
          <a:xfrm flipH="1">
            <a:off x="6769101" y="2489200"/>
            <a:ext cx="3809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162800" y="2159043"/>
            <a:ext cx="1956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Normal Constraint </a:t>
            </a:r>
            <a:br>
              <a:rPr lang="en-US" dirty="0" smtClean="0"/>
            </a:br>
            <a:r>
              <a:rPr lang="en-US" dirty="0" smtClean="0"/>
              <a:t>Used for SOO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8703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4C56-F71B-4848-827E-43D970314708}" type="slidenum">
              <a:rPr lang="en-US" smtClean="0"/>
              <a:t>41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200" y="76200"/>
            <a:ext cx="89154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118" y="381000"/>
            <a:ext cx="5072482" cy="621303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676400" y="4234542"/>
            <a:ext cx="6019800" cy="457200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295400" y="381000"/>
            <a:ext cx="6400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Example Problems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053178"/>
              </p:ext>
            </p:extLst>
          </p:nvPr>
        </p:nvGraphicFramePr>
        <p:xfrm>
          <a:off x="381000" y="1828800"/>
          <a:ext cx="8305800" cy="4114801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076450"/>
                <a:gridCol w="2076450"/>
                <a:gridCol w="2076450"/>
                <a:gridCol w="2076450"/>
              </a:tblGrid>
              <a:tr h="1061049"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Problem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# Objectives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# Variables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# Constraints</a:t>
                      </a:r>
                      <a:endParaRPr lang="en-US" sz="2400" dirty="0"/>
                    </a:p>
                  </a:txBody>
                  <a:tcPr anchor="ctr"/>
                </a:tc>
              </a:tr>
              <a:tr h="100929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TNK</a:t>
                      </a:r>
                      <a:br>
                        <a:rPr lang="en-US" sz="2800" dirty="0" smtClean="0"/>
                      </a:br>
                      <a:r>
                        <a:rPr lang="en-US" sz="1600" dirty="0" smtClean="0"/>
                        <a:t>(Tanaka et al, 1995)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 anchor="ctr"/>
                </a:tc>
              </a:tr>
              <a:tr h="1035170">
                <a:tc>
                  <a:txBody>
                    <a:bodyPr/>
                    <a:lstStyle/>
                    <a:p>
                      <a:r>
                        <a:rPr lang="en-US" sz="2800" b="0" dirty="0" smtClean="0"/>
                        <a:t>Gear Box</a:t>
                      </a:r>
                      <a:br>
                        <a:rPr lang="en-US" sz="2800" b="0" dirty="0" smtClean="0"/>
                      </a:br>
                      <a:r>
                        <a:rPr lang="en-US" sz="1600" dirty="0" smtClean="0"/>
                        <a:t>(Huang et al, 2006)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11</a:t>
                      </a:r>
                      <a:endParaRPr lang="en-US" sz="2800" dirty="0"/>
                    </a:p>
                  </a:txBody>
                  <a:tcPr anchor="ctr"/>
                </a:tc>
              </a:tr>
              <a:tr h="100929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WATER</a:t>
                      </a:r>
                      <a:br>
                        <a:rPr lang="en-US" sz="2800" dirty="0" smtClean="0"/>
                      </a:br>
                      <a:r>
                        <a:rPr lang="en-US" sz="1600" dirty="0" smtClean="0"/>
                        <a:t>(Ray et al, 2001)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4C56-F71B-4848-827E-43D970314708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09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753" y="2438401"/>
            <a:ext cx="4499467" cy="437987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4C56-F71B-4848-827E-43D970314708}" type="slidenum">
              <a:rPr lang="en-US" smtClean="0"/>
              <a:t>43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515" y="2438400"/>
            <a:ext cx="4495800" cy="43763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57287" y="1295400"/>
            <a:ext cx="3200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Example Problem TNK </a:t>
            </a:r>
            <a:r>
              <a:rPr lang="en-US" dirty="0" smtClean="0"/>
              <a:t>(Tanaka </a:t>
            </a:r>
            <a:r>
              <a:rPr lang="en-US" dirty="0"/>
              <a:t>et al, 1995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95400" y="381000"/>
            <a:ext cx="6400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Example Methodology</a:t>
            </a:r>
          </a:p>
        </p:txBody>
      </p:sp>
      <p:cxnSp>
        <p:nvCxnSpPr>
          <p:cNvPr id="7" name="Straight Connector 6"/>
          <p:cNvCxnSpPr>
            <a:endCxn id="9" idx="3"/>
          </p:cNvCxnSpPr>
          <p:nvPr/>
        </p:nvCxnSpPr>
        <p:spPr>
          <a:xfrm>
            <a:off x="2957287" y="3052646"/>
            <a:ext cx="3200283" cy="3239295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5-Point Star 7"/>
          <p:cNvSpPr/>
          <p:nvPr/>
        </p:nvSpPr>
        <p:spPr>
          <a:xfrm>
            <a:off x="2819400" y="2939142"/>
            <a:ext cx="228600" cy="228600"/>
          </a:xfrm>
          <a:prstGeom prst="star5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5972628" y="6063342"/>
            <a:ext cx="228600" cy="228600"/>
          </a:xfrm>
          <a:prstGeom prst="star5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 rot="4001281">
            <a:off x="3918752" y="4038452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 rot="4001281">
            <a:off x="4064861" y="4180180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 rot="4001281">
            <a:off x="3628947" y="3743247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 rot="4001281">
            <a:off x="3775056" y="3884975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 rot="4001281">
            <a:off x="3343197" y="3456641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 rot="4001281">
            <a:off x="3489307" y="3598369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 rot="4001281">
            <a:off x="3076497" y="3170891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 rot="4001281">
            <a:off x="3222607" y="3312619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 rot="4001281">
            <a:off x="4206797" y="4321097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 rot="4001281">
            <a:off x="4352907" y="4462825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 rot="4001281">
            <a:off x="4493660" y="4599641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 rot="4001281">
            <a:off x="4639769" y="4741369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 rot="4001281">
            <a:off x="4779411" y="4891741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 rot="4001281">
            <a:off x="4925519" y="5033469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 rot="4001281">
            <a:off x="5071511" y="5190191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>
            <a:spLocks noChangeAspect="1"/>
          </p:cNvSpPr>
          <p:nvPr/>
        </p:nvSpPr>
        <p:spPr>
          <a:xfrm rot="4001281">
            <a:off x="5217619" y="5331919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>
            <a:spLocks noChangeAspect="1"/>
          </p:cNvSpPr>
          <p:nvPr/>
        </p:nvSpPr>
        <p:spPr>
          <a:xfrm rot="4001281">
            <a:off x="5357260" y="5482291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>
            <a:spLocks noChangeAspect="1"/>
          </p:cNvSpPr>
          <p:nvPr/>
        </p:nvSpPr>
        <p:spPr>
          <a:xfrm rot="4001281">
            <a:off x="5503369" y="5624019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>
            <a:spLocks noChangeAspect="1"/>
          </p:cNvSpPr>
          <p:nvPr/>
        </p:nvSpPr>
        <p:spPr>
          <a:xfrm rot="4001281">
            <a:off x="5630311" y="5761691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>
            <a:spLocks noChangeAspect="1"/>
          </p:cNvSpPr>
          <p:nvPr/>
        </p:nvSpPr>
        <p:spPr>
          <a:xfrm rot="4001281">
            <a:off x="5776419" y="5903419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 rot="4001281">
            <a:off x="5909711" y="6028391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3626252" y="3156857"/>
            <a:ext cx="1237485" cy="1294239"/>
          </a:xfrm>
          <a:prstGeom prst="line">
            <a:avLst/>
          </a:prstGeom>
          <a:ln w="28575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764139" y="3292276"/>
            <a:ext cx="1237485" cy="1294239"/>
          </a:xfrm>
          <a:prstGeom prst="line">
            <a:avLst/>
          </a:prstGeom>
          <a:ln w="28575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538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6" grpId="0" animBg="1"/>
      <p:bldP spid="17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4C56-F71B-4848-827E-43D970314708}" type="slidenum">
              <a:rPr lang="en-US" smtClean="0"/>
              <a:t>44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753" y="2438401"/>
            <a:ext cx="4499467" cy="43798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57287" y="1295400"/>
            <a:ext cx="3200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Example Problem TNK </a:t>
            </a:r>
            <a:r>
              <a:rPr lang="en-US" dirty="0" smtClean="0"/>
              <a:t>(Tanaka </a:t>
            </a:r>
            <a:r>
              <a:rPr lang="en-US" dirty="0"/>
              <a:t>et al, 1995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95400" y="381000"/>
            <a:ext cx="6400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Example Methodology</a:t>
            </a:r>
          </a:p>
        </p:txBody>
      </p:sp>
      <p:cxnSp>
        <p:nvCxnSpPr>
          <p:cNvPr id="8" name="Straight Connector 7"/>
          <p:cNvCxnSpPr>
            <a:endCxn id="10" idx="3"/>
          </p:cNvCxnSpPr>
          <p:nvPr/>
        </p:nvCxnSpPr>
        <p:spPr>
          <a:xfrm>
            <a:off x="2957287" y="3052646"/>
            <a:ext cx="3200283" cy="3239295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5-Point Star 8"/>
          <p:cNvSpPr/>
          <p:nvPr/>
        </p:nvSpPr>
        <p:spPr>
          <a:xfrm>
            <a:off x="2819400" y="2939142"/>
            <a:ext cx="228600" cy="228600"/>
          </a:xfrm>
          <a:prstGeom prst="star5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5972628" y="6063342"/>
            <a:ext cx="228600" cy="228600"/>
          </a:xfrm>
          <a:prstGeom prst="star5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 rot="4001281">
            <a:off x="3918752" y="4038452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 rot="4001281">
            <a:off x="4064861" y="4180180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 rot="4001281">
            <a:off x="3628947" y="3743247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 rot="4001281">
            <a:off x="3775056" y="3884975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 rot="4001281">
            <a:off x="3343197" y="3456641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 rot="4001281">
            <a:off x="3489307" y="3598369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 rot="4001281">
            <a:off x="3076497" y="3170891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 rot="4001281">
            <a:off x="3222607" y="3312619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 rot="4001281">
            <a:off x="4206797" y="4321097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 rot="4001281">
            <a:off x="4352907" y="4462825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 rot="4001281">
            <a:off x="4493660" y="4599641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 rot="4001281">
            <a:off x="4639769" y="4741369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 rot="4001281">
            <a:off x="4779411" y="4891741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 rot="4001281">
            <a:off x="4925519" y="5033469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 rot="4001281">
            <a:off x="5071511" y="5190191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 rot="4001281">
            <a:off x="5217619" y="5331919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 rot="4001281">
            <a:off x="5357260" y="5482291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 rot="4001281">
            <a:off x="5503369" y="5624019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 rot="4001281">
            <a:off x="5630311" y="5761691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 rot="4001281">
            <a:off x="5776419" y="5903419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 rot="4001281">
            <a:off x="5909711" y="6028391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3486916" y="3003442"/>
            <a:ext cx="1237485" cy="1294239"/>
          </a:xfrm>
          <a:prstGeom prst="line">
            <a:avLst/>
          </a:prstGeom>
          <a:ln w="28575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3211870" y="2706116"/>
            <a:ext cx="1237485" cy="1294239"/>
          </a:xfrm>
          <a:prstGeom prst="line">
            <a:avLst/>
          </a:prstGeom>
          <a:ln w="28575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3349756" y="2841535"/>
            <a:ext cx="1237485" cy="1294239"/>
          </a:xfrm>
          <a:prstGeom prst="line">
            <a:avLst/>
          </a:prstGeom>
          <a:ln w="28575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072532" y="2552701"/>
            <a:ext cx="1237485" cy="1294239"/>
          </a:xfrm>
          <a:prstGeom prst="line">
            <a:avLst/>
          </a:prstGeom>
          <a:ln w="28575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2800390" y="2271776"/>
            <a:ext cx="1237485" cy="1294239"/>
          </a:xfrm>
          <a:prstGeom prst="line">
            <a:avLst/>
          </a:prstGeom>
          <a:ln w="28575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2945896" y="2407195"/>
            <a:ext cx="1237485" cy="1294239"/>
          </a:xfrm>
          <a:prstGeom prst="line">
            <a:avLst/>
          </a:prstGeom>
          <a:ln w="28575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626252" y="3156857"/>
            <a:ext cx="1237485" cy="1294239"/>
          </a:xfrm>
          <a:prstGeom prst="line">
            <a:avLst/>
          </a:prstGeom>
          <a:ln w="28575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764139" y="3292276"/>
            <a:ext cx="1237485" cy="1294239"/>
          </a:xfrm>
          <a:prstGeom prst="line">
            <a:avLst/>
          </a:prstGeom>
          <a:ln w="28575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4789936" y="4291222"/>
            <a:ext cx="1237485" cy="1294239"/>
          </a:xfrm>
          <a:prstGeom prst="line">
            <a:avLst/>
          </a:prstGeom>
          <a:ln w="28575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4458647" y="4016756"/>
            <a:ext cx="1237485" cy="1294239"/>
          </a:xfrm>
          <a:prstGeom prst="line">
            <a:avLst/>
          </a:prstGeom>
          <a:ln w="28575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4627012" y="4167415"/>
            <a:ext cx="1237485" cy="1294239"/>
          </a:xfrm>
          <a:prstGeom prst="line">
            <a:avLst/>
          </a:prstGeom>
          <a:ln w="28575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4326930" y="3870961"/>
            <a:ext cx="1237485" cy="1294239"/>
          </a:xfrm>
          <a:prstGeom prst="line">
            <a:avLst/>
          </a:prstGeom>
          <a:ln w="28575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047167" y="3582416"/>
            <a:ext cx="1237485" cy="1294239"/>
          </a:xfrm>
          <a:prstGeom prst="line">
            <a:avLst/>
          </a:prstGeom>
          <a:ln w="28575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4200292" y="3717835"/>
            <a:ext cx="1237485" cy="1294239"/>
          </a:xfrm>
          <a:prstGeom prst="line">
            <a:avLst/>
          </a:prstGeom>
          <a:ln w="28575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3923070" y="3429001"/>
            <a:ext cx="1237485" cy="1294239"/>
          </a:xfrm>
          <a:prstGeom prst="line">
            <a:avLst/>
          </a:prstGeom>
          <a:ln w="28575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4949956" y="4427221"/>
            <a:ext cx="1237485" cy="1294239"/>
          </a:xfrm>
          <a:prstGeom prst="line">
            <a:avLst/>
          </a:prstGeom>
          <a:ln w="28575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5102356" y="4549141"/>
            <a:ext cx="1237485" cy="1294239"/>
          </a:xfrm>
          <a:prstGeom prst="line">
            <a:avLst/>
          </a:prstGeom>
          <a:ln w="28575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5452876" y="4764823"/>
            <a:ext cx="1237485" cy="1294239"/>
          </a:xfrm>
          <a:prstGeom prst="line">
            <a:avLst/>
          </a:prstGeom>
          <a:ln w="28575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5297572" y="4648636"/>
            <a:ext cx="1237485" cy="1294239"/>
          </a:xfrm>
          <a:prstGeom prst="line">
            <a:avLst/>
          </a:prstGeom>
          <a:ln w="28575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5612896" y="4885582"/>
            <a:ext cx="1237485" cy="1294239"/>
          </a:xfrm>
          <a:prstGeom prst="line">
            <a:avLst/>
          </a:prstGeom>
          <a:ln w="28575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5757676" y="4999882"/>
            <a:ext cx="1237485" cy="1294239"/>
          </a:xfrm>
          <a:prstGeom prst="line">
            <a:avLst/>
          </a:prstGeom>
          <a:ln w="28575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>
            <a:spLocks noChangeAspect="1"/>
          </p:cNvSpPr>
          <p:nvPr/>
        </p:nvSpPr>
        <p:spPr>
          <a:xfrm rot="2688285">
            <a:off x="3076496" y="3167081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>
            <a:spLocks noChangeAspect="1"/>
          </p:cNvSpPr>
          <p:nvPr/>
        </p:nvSpPr>
        <p:spPr>
          <a:xfrm rot="2688285">
            <a:off x="3228340" y="3302942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 rot="2688285">
            <a:off x="3426755" y="3365932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 rot="2688285">
            <a:off x="3839829" y="3220650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 rot="2688285">
            <a:off x="4100064" y="3243458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 rot="2688285">
            <a:off x="4233819" y="3411732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 rot="2688285">
            <a:off x="4324967" y="3621187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 rot="2688285">
            <a:off x="4429829" y="3781207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 rot="2688285">
            <a:off x="4635569" y="3861312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 rot="2688285">
            <a:off x="4900164" y="3868932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>
            <a:spLocks noChangeAspect="1"/>
          </p:cNvSpPr>
          <p:nvPr/>
        </p:nvSpPr>
        <p:spPr>
          <a:xfrm rot="2688285">
            <a:off x="5110992" y="3952752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>
            <a:spLocks noChangeAspect="1"/>
          </p:cNvSpPr>
          <p:nvPr/>
        </p:nvSpPr>
        <p:spPr>
          <a:xfrm rot="2688285">
            <a:off x="5212584" y="4143252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>
            <a:spLocks noChangeAspect="1"/>
          </p:cNvSpPr>
          <p:nvPr/>
        </p:nvSpPr>
        <p:spPr>
          <a:xfrm rot="2688285">
            <a:off x="5240532" y="4382004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>
            <a:spLocks noChangeAspect="1"/>
          </p:cNvSpPr>
          <p:nvPr/>
        </p:nvSpPr>
        <p:spPr>
          <a:xfrm rot="2688285">
            <a:off x="5278632" y="4679184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>
            <a:spLocks noChangeAspect="1"/>
          </p:cNvSpPr>
          <p:nvPr/>
        </p:nvSpPr>
        <p:spPr>
          <a:xfrm rot="2688285">
            <a:off x="5464044" y="4778244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>
            <a:spLocks noChangeAspect="1"/>
          </p:cNvSpPr>
          <p:nvPr/>
        </p:nvSpPr>
        <p:spPr>
          <a:xfrm rot="2688285">
            <a:off x="5662164" y="4874772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>
            <a:spLocks noChangeAspect="1"/>
          </p:cNvSpPr>
          <p:nvPr/>
        </p:nvSpPr>
        <p:spPr>
          <a:xfrm rot="2688285">
            <a:off x="5814564" y="5004312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>
            <a:spLocks noChangeAspect="1"/>
          </p:cNvSpPr>
          <p:nvPr/>
        </p:nvSpPr>
        <p:spPr>
          <a:xfrm rot="2688285">
            <a:off x="5867904" y="5232912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>
            <a:spLocks noChangeAspect="1"/>
          </p:cNvSpPr>
          <p:nvPr/>
        </p:nvSpPr>
        <p:spPr>
          <a:xfrm rot="2688285">
            <a:off x="5735832" y="5669784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>
            <a:spLocks noChangeAspect="1"/>
          </p:cNvSpPr>
          <p:nvPr/>
        </p:nvSpPr>
        <p:spPr>
          <a:xfrm rot="2688285">
            <a:off x="5791704" y="5875524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>
            <a:spLocks noChangeAspect="1"/>
          </p:cNvSpPr>
          <p:nvPr/>
        </p:nvSpPr>
        <p:spPr>
          <a:xfrm rot="2688285">
            <a:off x="5926332" y="6005064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/>
          <p:cNvGrpSpPr/>
          <p:nvPr/>
        </p:nvGrpSpPr>
        <p:grpSpPr>
          <a:xfrm>
            <a:off x="7239000" y="2859470"/>
            <a:ext cx="725341" cy="721931"/>
            <a:chOff x="5746804" y="2021450"/>
            <a:chExt cx="1796997" cy="1788550"/>
          </a:xfrm>
        </p:grpSpPr>
        <p:grpSp>
          <p:nvGrpSpPr>
            <p:cNvPr id="77" name="Group 76"/>
            <p:cNvGrpSpPr/>
            <p:nvPr/>
          </p:nvGrpSpPr>
          <p:grpSpPr>
            <a:xfrm>
              <a:off x="6619835" y="2933700"/>
              <a:ext cx="923966" cy="876300"/>
              <a:chOff x="6619835" y="2933700"/>
              <a:chExt cx="923966" cy="876300"/>
            </a:xfrm>
          </p:grpSpPr>
          <p:cxnSp>
            <p:nvCxnSpPr>
              <p:cNvPr id="85" name="Straight Connector 84"/>
              <p:cNvCxnSpPr/>
              <p:nvPr/>
            </p:nvCxnSpPr>
            <p:spPr>
              <a:xfrm>
                <a:off x="6623104" y="2937796"/>
                <a:ext cx="92069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6623104" y="2937796"/>
                <a:ext cx="0" cy="87220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6619835" y="3810000"/>
                <a:ext cx="25721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flipV="1">
                <a:off x="6877050" y="3168650"/>
                <a:ext cx="0" cy="6413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6873875" y="3171825"/>
                <a:ext cx="66675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flipV="1">
                <a:off x="7540625" y="2933700"/>
                <a:ext cx="0" cy="2413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/>
            <p:cNvGrpSpPr/>
            <p:nvPr/>
          </p:nvGrpSpPr>
          <p:grpSpPr>
            <a:xfrm rot="16200000" flipV="1">
              <a:off x="5722971" y="2045283"/>
              <a:ext cx="923966" cy="876300"/>
              <a:chOff x="6619835" y="2933700"/>
              <a:chExt cx="923966" cy="8763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6623104" y="2937796"/>
                <a:ext cx="92069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6623104" y="2937796"/>
                <a:ext cx="0" cy="87220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6619835" y="3810000"/>
                <a:ext cx="25721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flipV="1">
                <a:off x="6877050" y="3168650"/>
                <a:ext cx="0" cy="6413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6873875" y="3171825"/>
                <a:ext cx="66675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flipV="1">
                <a:off x="7540625" y="2933700"/>
                <a:ext cx="0" cy="2413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91" name="TextBox 90"/>
          <p:cNvSpPr txBox="1"/>
          <p:nvPr/>
        </p:nvSpPr>
        <p:spPr>
          <a:xfrm>
            <a:off x="6908498" y="2373868"/>
            <a:ext cx="1473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PIT Region</a:t>
            </a:r>
            <a:endParaRPr lang="en-US" sz="1400" dirty="0"/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515" y="2438400"/>
            <a:ext cx="4495800" cy="437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109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9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295400" y="381000"/>
            <a:ext cx="6400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Example Results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846980"/>
              </p:ext>
            </p:extLst>
          </p:nvPr>
        </p:nvGraphicFramePr>
        <p:xfrm>
          <a:off x="457200" y="1534160"/>
          <a:ext cx="8153400" cy="47167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00200"/>
                <a:gridCol w="990600"/>
                <a:gridCol w="2743200"/>
                <a:gridCol w="2819400"/>
              </a:tblGrid>
              <a:tr h="937260"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Problem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Method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Total # Function Calls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% Decrease</a:t>
                      </a:r>
                      <a:r>
                        <a:rPr lang="en-US" sz="1800" baseline="0" dirty="0" smtClean="0"/>
                        <a:t> of Function Calls with SNC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9920">
                <a:tc rowSpan="2">
                  <a:txBody>
                    <a:bodyPr/>
                    <a:lstStyle/>
                    <a:p>
                      <a:r>
                        <a:rPr lang="en-US" sz="2400" dirty="0" smtClean="0"/>
                        <a:t>TNK</a:t>
                      </a:r>
                      <a:br>
                        <a:rPr lang="en-US" sz="2400" dirty="0" smtClean="0"/>
                      </a:br>
                      <a:r>
                        <a:rPr lang="en-US" sz="1400" dirty="0" smtClean="0"/>
                        <a:t>(Tanaka et al, 1995)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NC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3,066</a:t>
                      </a:r>
                      <a:endParaRPr lang="en-US" sz="1800" dirty="0"/>
                    </a:p>
                  </a:txBody>
                  <a:tcPr marR="1097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57%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992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SNC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1,320</a:t>
                      </a:r>
                      <a:endParaRPr lang="en-US" sz="1800" dirty="0"/>
                    </a:p>
                  </a:txBody>
                  <a:tcPr marR="1097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9920">
                <a:tc rowSpan="2">
                  <a:txBody>
                    <a:bodyPr/>
                    <a:lstStyle/>
                    <a:p>
                      <a:r>
                        <a:rPr lang="en-US" sz="2400" b="0" dirty="0" smtClean="0"/>
                        <a:t>Gear Box</a:t>
                      </a:r>
                      <a:br>
                        <a:rPr lang="en-US" sz="2400" b="0" dirty="0" smtClean="0"/>
                      </a:br>
                      <a:r>
                        <a:rPr lang="en-US" sz="1400" dirty="0" smtClean="0"/>
                        <a:t>(Huang et al, 2006)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NC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17,600</a:t>
                      </a:r>
                      <a:endParaRPr lang="en-US" sz="1800" dirty="0"/>
                    </a:p>
                  </a:txBody>
                  <a:tcPr marR="1097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65%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992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SNC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6,205</a:t>
                      </a:r>
                      <a:endParaRPr lang="en-US" sz="1800" dirty="0"/>
                    </a:p>
                  </a:txBody>
                  <a:tcPr marR="1097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9920">
                <a:tc rowSpan="2">
                  <a:txBody>
                    <a:bodyPr/>
                    <a:lstStyle/>
                    <a:p>
                      <a:r>
                        <a:rPr lang="en-US" sz="2400" dirty="0" smtClean="0"/>
                        <a:t>WATER</a:t>
                      </a:r>
                      <a:br>
                        <a:rPr lang="en-US" sz="2400" dirty="0" smtClean="0"/>
                      </a:br>
                      <a:r>
                        <a:rPr lang="en-US" sz="1400" dirty="0" smtClean="0"/>
                        <a:t>(Ray et al, 2001)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NC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410,000</a:t>
                      </a:r>
                      <a:endParaRPr lang="en-US" sz="1800" dirty="0"/>
                    </a:p>
                  </a:txBody>
                  <a:tcPr marR="1097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99%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992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SNC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3,380</a:t>
                      </a:r>
                      <a:endParaRPr lang="en-US" sz="1800" dirty="0"/>
                    </a:p>
                  </a:txBody>
                  <a:tcPr marR="1097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4C56-F71B-4848-827E-43D970314708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4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295400" y="381000"/>
            <a:ext cx="6400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Engineering Application</a:t>
            </a:r>
          </a:p>
        </p:txBody>
      </p:sp>
      <p:pic>
        <p:nvPicPr>
          <p:cNvPr id="4" name="jpc-mpg1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835168" y="1914728"/>
            <a:ext cx="1005355" cy="2276273"/>
          </a:xfrm>
          <a:prstGeom prst="rect">
            <a:avLst/>
          </a:prstGeom>
        </p:spPr>
      </p:pic>
      <p:pic>
        <p:nvPicPr>
          <p:cNvPr id="5" name="Picture 4" descr="hitrt2_2v_3dview.png"/>
          <p:cNvPicPr>
            <a:picLocks noChangeAspect="1"/>
          </p:cNvPicPr>
          <p:nvPr/>
        </p:nvPicPr>
        <p:blipFill>
          <a:blip r:embed="rId4" cstate="print"/>
          <a:srcRect l="30301" t="16664" r="45454" b="59260"/>
          <a:stretch>
            <a:fillRect/>
          </a:stretch>
        </p:blipFill>
        <p:spPr>
          <a:xfrm>
            <a:off x="6793522" y="2224088"/>
            <a:ext cx="2045679" cy="16621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6644" y="4343400"/>
            <a:ext cx="336643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u="sng" dirty="0" smtClean="0"/>
              <a:t>NC Method + Smart </a:t>
            </a:r>
            <a:r>
              <a:rPr lang="en-US" sz="2400" u="sng" dirty="0" smtClean="0"/>
              <a:t>Filter</a:t>
            </a:r>
          </a:p>
          <a:p>
            <a:r>
              <a:rPr lang="en-US" sz="2400" dirty="0" smtClean="0"/>
              <a:t>400,000 function calls</a:t>
            </a:r>
          </a:p>
          <a:p>
            <a:r>
              <a:rPr lang="en-US" sz="2400" dirty="0" smtClean="0"/>
              <a:t>6 hours per function call</a:t>
            </a:r>
          </a:p>
          <a:p>
            <a:r>
              <a:rPr lang="en-US" sz="2400" dirty="0" smtClean="0"/>
              <a:t>80 CPUs</a:t>
            </a:r>
            <a:endParaRPr lang="en-US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4C56-F71B-4848-827E-43D970314708}" type="slidenum">
              <a:rPr lang="en-US" smtClean="0"/>
              <a:t>46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762000" y="5907414"/>
            <a:ext cx="31319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3490" y="5943601"/>
            <a:ext cx="1318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3.5 Years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97678" y="4347865"/>
            <a:ext cx="32081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u="sng" dirty="0" smtClean="0"/>
              <a:t>SNC Method</a:t>
            </a:r>
          </a:p>
          <a:p>
            <a:r>
              <a:rPr lang="en-US" sz="2400" dirty="0" smtClean="0"/>
              <a:t>3,300 function calls</a:t>
            </a:r>
          </a:p>
          <a:p>
            <a:r>
              <a:rPr lang="en-US" sz="2400" dirty="0" smtClean="0"/>
              <a:t>6 hours per function call</a:t>
            </a:r>
          </a:p>
          <a:p>
            <a:r>
              <a:rPr lang="en-US" sz="2400" dirty="0" smtClean="0"/>
              <a:t>80 CPUs</a:t>
            </a:r>
            <a:endParaRPr lang="en-US" sz="24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5173877" y="5911879"/>
            <a:ext cx="31319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58275" y="5948066"/>
            <a:ext cx="1172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B050"/>
                </a:solidFill>
              </a:rPr>
              <a:t>10 Days</a:t>
            </a:r>
            <a:endParaRPr lang="en-US" sz="2400" b="1" dirty="0">
              <a:solidFill>
                <a:srgbClr val="00B050"/>
              </a:solidFill>
            </a:endParaRPr>
          </a:p>
        </p:txBody>
      </p:sp>
      <p:pic>
        <p:nvPicPr>
          <p:cNvPr id="15" name="Picture 33" descr="closeup_ps"/>
          <p:cNvPicPr>
            <a:picLocks noChangeAspect="1" noChangeArrowheads="1"/>
          </p:cNvPicPr>
          <p:nvPr/>
        </p:nvPicPr>
        <p:blipFill>
          <a:blip r:embed="rId5"/>
          <a:srcRect l="28603" t="36531" r="37218" b="11342"/>
          <a:stretch>
            <a:fillRect/>
          </a:stretch>
        </p:blipFill>
        <p:spPr bwMode="auto">
          <a:xfrm>
            <a:off x="3448445" y="2033292"/>
            <a:ext cx="1821079" cy="2081509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530369" y="1295401"/>
            <a:ext cx="1592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Parameterized </a:t>
            </a:r>
          </a:p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413011" y="1295401"/>
            <a:ext cx="1946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3D Unsteady RANS</a:t>
            </a:r>
            <a:br>
              <a:rPr lang="en-US" dirty="0" smtClean="0"/>
            </a:br>
            <a:r>
              <a:rPr lang="en-US" dirty="0" smtClean="0"/>
              <a:t>Analysis (CFD)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227542" y="1295401"/>
            <a:ext cx="1148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Optimized</a:t>
            </a:r>
            <a:br>
              <a:rPr lang="en-US" dirty="0" smtClean="0"/>
            </a:br>
            <a:r>
              <a:rPr lang="en-US" dirty="0" smtClean="0"/>
              <a:t>Geometry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123112" y="3052863"/>
            <a:ext cx="936611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552112" y="3048000"/>
            <a:ext cx="936611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21908"/>
      </p:ext>
    </p:extLst>
  </p:cSld>
  <p:clrMapOvr>
    <a:masterClrMapping/>
  </p:clrMapOvr>
  <p:timing>
    <p:tnLst>
      <p:par>
        <p:cTn id="1" dur="indefinite" restart="never" nodeType="tmRoot">
          <p:childTnLst>
            <p:video>
              <p:cMediaNode>
                <p:cTn id="2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295400" y="381000"/>
            <a:ext cx="6400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Future Work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2270758"/>
            <a:ext cx="1510668" cy="1447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600" y="1443336"/>
            <a:ext cx="3802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1) Implementation in parallel</a:t>
            </a:r>
            <a:endParaRPr lang="en-US" sz="24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514600" y="2994658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170" name="Picture 2" descr="Computer Servers Stock Photo - 41284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401" y="2346959"/>
            <a:ext cx="1389055" cy="1392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V="1">
            <a:off x="3048000" y="2575558"/>
            <a:ext cx="592627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048000" y="2785108"/>
            <a:ext cx="592627" cy="209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048000" y="2994658"/>
            <a:ext cx="5926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048000" y="2994658"/>
            <a:ext cx="592627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048000" y="2994658"/>
            <a:ext cx="592627" cy="495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5350973" y="2575558"/>
            <a:ext cx="440227" cy="311324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5350973" y="2785109"/>
            <a:ext cx="440227" cy="155662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5350973" y="2994658"/>
            <a:ext cx="440227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350973" y="3063244"/>
            <a:ext cx="440227" cy="198115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5350976" y="3128008"/>
            <a:ext cx="433073" cy="36195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867400" y="2994658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1" y="2438400"/>
            <a:ext cx="1510668" cy="1447800"/>
          </a:xfrm>
          <a:prstGeom prst="rect">
            <a:avLst/>
          </a:prstGeom>
        </p:spPr>
      </p:pic>
      <p:sp>
        <p:nvSpPr>
          <p:cNvPr id="31" name="Oval 30"/>
          <p:cNvSpPr>
            <a:spLocks noChangeAspect="1"/>
          </p:cNvSpPr>
          <p:nvPr/>
        </p:nvSpPr>
        <p:spPr>
          <a:xfrm rot="18900000">
            <a:off x="6811491" y="2744949"/>
            <a:ext cx="51376" cy="5137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 rot="18900000">
            <a:off x="7748115" y="3713805"/>
            <a:ext cx="51376" cy="5137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 rot="18900000">
            <a:off x="7109941" y="3335499"/>
            <a:ext cx="51376" cy="5137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>
            <a:spLocks noChangeAspect="1"/>
          </p:cNvSpPr>
          <p:nvPr/>
        </p:nvSpPr>
        <p:spPr>
          <a:xfrm rot="18900000">
            <a:off x="7257393" y="3487899"/>
            <a:ext cx="51376" cy="5137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>
            <a:spLocks noChangeAspect="1"/>
          </p:cNvSpPr>
          <p:nvPr/>
        </p:nvSpPr>
        <p:spPr>
          <a:xfrm rot="18900000">
            <a:off x="6989291" y="3168627"/>
            <a:ext cx="51376" cy="5137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28600" y="4110336"/>
            <a:ext cx="6134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2) Gradient-based search for constraint location</a:t>
            </a:r>
            <a:endParaRPr lang="en-US" sz="2400" dirty="0"/>
          </a:p>
        </p:txBody>
      </p:sp>
      <p:pic>
        <p:nvPicPr>
          <p:cNvPr id="7168" name="Picture 716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4733776"/>
            <a:ext cx="2114663" cy="2048024"/>
          </a:xfrm>
          <a:prstGeom prst="rect">
            <a:avLst/>
          </a:prstGeom>
        </p:spPr>
      </p:pic>
      <p:cxnSp>
        <p:nvCxnSpPr>
          <p:cNvPr id="7171" name="Straight Arrow Connector 7170"/>
          <p:cNvCxnSpPr/>
          <p:nvPr/>
        </p:nvCxnSpPr>
        <p:spPr>
          <a:xfrm>
            <a:off x="2895600" y="5681588"/>
            <a:ext cx="863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176" name="Picture 717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466" y="4776126"/>
            <a:ext cx="2070935" cy="200567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4C56-F71B-4848-827E-43D970314708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63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295400" y="381000"/>
            <a:ext cx="6400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Conclusions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226962" y="1314271"/>
            <a:ext cx="8688439" cy="167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6741037" y="1429999"/>
            <a:ext cx="1412363" cy="1432721"/>
            <a:chOff x="1828800" y="1600201"/>
            <a:chExt cx="4916424" cy="498729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1600201"/>
              <a:ext cx="4916424" cy="4987291"/>
            </a:xfrm>
            <a:prstGeom prst="rect">
              <a:avLst/>
            </a:prstGeom>
          </p:spPr>
        </p:pic>
        <p:sp>
          <p:nvSpPr>
            <p:cNvPr id="8" name="Oval 7"/>
            <p:cNvSpPr/>
            <p:nvPr/>
          </p:nvSpPr>
          <p:spPr>
            <a:xfrm>
              <a:off x="2276856" y="210312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453640" y="413766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499360" y="496824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598420" y="544068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002280" y="568452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832860" y="572262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096000" y="591312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304800" y="1792069"/>
            <a:ext cx="53695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1)  The SNC method is the first </a:t>
            </a:r>
            <a:r>
              <a:rPr lang="en-US" dirty="0" smtClean="0"/>
              <a:t>method capable </a:t>
            </a:r>
            <a:r>
              <a:rPr lang="en-US" dirty="0"/>
              <a:t>of directly generating smart Pareto sets in </a:t>
            </a:r>
            <a:r>
              <a:rPr lang="en-US" i="1" dirty="0"/>
              <a:t>n</a:t>
            </a:r>
            <a:r>
              <a:rPr lang="en-US" dirty="0"/>
              <a:t> dimensions.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04800" y="3352801"/>
            <a:ext cx="5562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2)  The SNC method is made possible through:</a:t>
            </a:r>
          </a:p>
          <a:p>
            <a:pPr marL="914400" lvl="1" indent="-457200"/>
            <a:r>
              <a:rPr lang="en-US" dirty="0"/>
              <a:t>a) an iteratively updated approximation of the Pareto frontier</a:t>
            </a:r>
          </a:p>
          <a:p>
            <a:pPr lvl="1"/>
            <a:r>
              <a:rPr lang="en-US" dirty="0"/>
              <a:t>b) a novel scalar measurement for “smart distance”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04800" y="5427778"/>
            <a:ext cx="53695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dirty="0"/>
              <a:t>3)  The SNC method requires significantly fewer function calls than the predominant existing method for smart Pareto set </a:t>
            </a:r>
            <a:r>
              <a:rPr lang="en-US" dirty="0" smtClean="0"/>
              <a:t>generation in nearly all cases.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26962" y="3143071"/>
            <a:ext cx="8688439" cy="167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26962" y="4998379"/>
            <a:ext cx="8688439" cy="167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837" y="3242607"/>
            <a:ext cx="1412363" cy="1448789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1" y="3216406"/>
            <a:ext cx="1447675" cy="1507994"/>
          </a:xfrm>
          <a:prstGeom prst="rect">
            <a:avLst/>
          </a:prstGeom>
        </p:spPr>
      </p:pic>
      <p:cxnSp>
        <p:nvCxnSpPr>
          <p:cNvPr id="51" name="Straight Arrow Connector 50"/>
          <p:cNvCxnSpPr/>
          <p:nvPr/>
        </p:nvCxnSpPr>
        <p:spPr>
          <a:xfrm flipH="1">
            <a:off x="8161066" y="3837069"/>
            <a:ext cx="161927" cy="147638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305800" y="3613439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p</a:t>
            </a:r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490" y="5079219"/>
            <a:ext cx="2768711" cy="151472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06543" y="6558191"/>
            <a:ext cx="381000" cy="365125"/>
          </a:xfrm>
        </p:spPr>
        <p:txBody>
          <a:bodyPr/>
          <a:lstStyle/>
          <a:p>
            <a:fld id="{AA3B4C56-F71B-4848-827E-43D970314708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93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295400" y="381000"/>
            <a:ext cx="6400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Bibliography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3000" y="1371601"/>
            <a:ext cx="6781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1963" indent="-461963">
              <a:spcAft>
                <a:spcPts val="1800"/>
              </a:spcAft>
            </a:pPr>
            <a:r>
              <a:rPr lang="en-US" dirty="0"/>
              <a:t>Huang HZ, </a:t>
            </a:r>
            <a:r>
              <a:rPr lang="en-US" dirty="0" err="1"/>
              <a:t>Gu</a:t>
            </a:r>
            <a:r>
              <a:rPr lang="en-US" dirty="0"/>
              <a:t> YK, Du X (2006) An interactive </a:t>
            </a:r>
            <a:r>
              <a:rPr lang="en-US" dirty="0" smtClean="0"/>
              <a:t>fuzzy multi-objective </a:t>
            </a:r>
            <a:r>
              <a:rPr lang="en-US" dirty="0"/>
              <a:t>optimization method for </a:t>
            </a:r>
            <a:r>
              <a:rPr lang="en-US" dirty="0" smtClean="0"/>
              <a:t>engineering design</a:t>
            </a:r>
            <a:r>
              <a:rPr lang="en-US" dirty="0"/>
              <a:t>. </a:t>
            </a:r>
            <a:r>
              <a:rPr lang="en-US" i="1" dirty="0"/>
              <a:t>Engineering Applications of </a:t>
            </a:r>
            <a:r>
              <a:rPr lang="en-US" i="1" dirty="0" smtClean="0"/>
              <a:t>Artificial Intelligence</a:t>
            </a:r>
            <a:r>
              <a:rPr lang="en-US" dirty="0" smtClean="0"/>
              <a:t> 19:451-460</a:t>
            </a:r>
          </a:p>
          <a:p>
            <a:pPr marL="461963" indent="-461963">
              <a:spcAft>
                <a:spcPts val="1800"/>
              </a:spcAft>
            </a:pPr>
            <a:r>
              <a:rPr lang="en-US" dirty="0" smtClean="0"/>
              <a:t>Mattson </a:t>
            </a:r>
            <a:r>
              <a:rPr lang="en-US" dirty="0"/>
              <a:t>CA, </a:t>
            </a:r>
            <a:r>
              <a:rPr lang="en-US" dirty="0" err="1"/>
              <a:t>Mullur</a:t>
            </a:r>
            <a:r>
              <a:rPr lang="en-US" dirty="0"/>
              <a:t> AA, Messac A (2004) </a:t>
            </a:r>
            <a:r>
              <a:rPr lang="en-US" dirty="0" smtClean="0"/>
              <a:t>Smart Pareto </a:t>
            </a:r>
            <a:r>
              <a:rPr lang="en-US" dirty="0"/>
              <a:t>f</a:t>
            </a:r>
            <a:r>
              <a:rPr lang="en-US" dirty="0" smtClean="0"/>
              <a:t>ilter</a:t>
            </a:r>
            <a:r>
              <a:rPr lang="en-US" dirty="0"/>
              <a:t>: o</a:t>
            </a:r>
            <a:r>
              <a:rPr lang="en-US" dirty="0" smtClean="0"/>
              <a:t>btaining </a:t>
            </a:r>
            <a:r>
              <a:rPr lang="en-US" dirty="0"/>
              <a:t>a minimal representation </a:t>
            </a:r>
            <a:r>
              <a:rPr lang="en-US" dirty="0" smtClean="0"/>
              <a:t>of multiobjective </a:t>
            </a:r>
            <a:r>
              <a:rPr lang="en-US" dirty="0"/>
              <a:t>design space. </a:t>
            </a:r>
            <a:r>
              <a:rPr lang="en-US" i="1" dirty="0"/>
              <a:t>Engineering </a:t>
            </a:r>
            <a:r>
              <a:rPr lang="en-US" i="1" dirty="0" smtClean="0"/>
              <a:t>Optimization </a:t>
            </a:r>
            <a:r>
              <a:rPr lang="en-US" dirty="0" smtClean="0"/>
              <a:t>36:721-740</a:t>
            </a:r>
          </a:p>
          <a:p>
            <a:pPr marL="461963" indent="-461963">
              <a:spcAft>
                <a:spcPts val="1800"/>
              </a:spcAft>
            </a:pPr>
            <a:r>
              <a:rPr lang="en-US" dirty="0"/>
              <a:t>Messac A, Ismail-</a:t>
            </a:r>
            <a:r>
              <a:rPr lang="en-US" dirty="0" err="1"/>
              <a:t>Yahaya</a:t>
            </a:r>
            <a:r>
              <a:rPr lang="en-US" dirty="0"/>
              <a:t> A, Mattson CA (2003) </a:t>
            </a:r>
            <a:r>
              <a:rPr lang="en-US" dirty="0" smtClean="0"/>
              <a:t>The normalized </a:t>
            </a:r>
            <a:r>
              <a:rPr lang="en-US" dirty="0"/>
              <a:t>normal constraint method for </a:t>
            </a:r>
            <a:r>
              <a:rPr lang="en-US" dirty="0" smtClean="0"/>
              <a:t>generating the Pareto </a:t>
            </a:r>
            <a:r>
              <a:rPr lang="en-US" dirty="0"/>
              <a:t>frontier. </a:t>
            </a:r>
            <a:r>
              <a:rPr lang="en-US" i="1" dirty="0"/>
              <a:t>Structural and </a:t>
            </a:r>
            <a:r>
              <a:rPr lang="en-US" i="1" dirty="0" smtClean="0"/>
              <a:t>Multidisciplinary Optimization</a:t>
            </a:r>
            <a:r>
              <a:rPr lang="en-US" dirty="0" smtClean="0"/>
              <a:t> 25:86-98</a:t>
            </a:r>
          </a:p>
          <a:p>
            <a:pPr marL="461963" indent="-461963">
              <a:spcAft>
                <a:spcPts val="1800"/>
              </a:spcAft>
            </a:pPr>
            <a:r>
              <a:rPr lang="en-US" dirty="0" smtClean="0"/>
              <a:t>Ray </a:t>
            </a:r>
            <a:r>
              <a:rPr lang="en-US" dirty="0"/>
              <a:t>T, Tai K, </a:t>
            </a:r>
            <a:r>
              <a:rPr lang="en-US" dirty="0" err="1"/>
              <a:t>Seow</a:t>
            </a:r>
            <a:r>
              <a:rPr lang="en-US" dirty="0"/>
              <a:t> C (2001) An </a:t>
            </a:r>
            <a:r>
              <a:rPr lang="en-US" dirty="0" smtClean="0"/>
              <a:t>evolutionary algorithm for multiobjective </a:t>
            </a:r>
            <a:r>
              <a:rPr lang="en-US" dirty="0"/>
              <a:t>optimization. </a:t>
            </a:r>
            <a:r>
              <a:rPr lang="en-US" i="1" dirty="0" smtClean="0"/>
              <a:t>Engineering Optimization </a:t>
            </a:r>
            <a:r>
              <a:rPr lang="en-US" dirty="0" smtClean="0"/>
              <a:t>33:399-424</a:t>
            </a:r>
            <a:endParaRPr lang="en-US" dirty="0"/>
          </a:p>
          <a:p>
            <a:pPr marL="461963" indent="-461963">
              <a:spcAft>
                <a:spcPts val="1800"/>
              </a:spcAft>
            </a:pPr>
            <a:r>
              <a:rPr lang="en-US" dirty="0"/>
              <a:t>Tanaka M, Watanabe H, Furukawa Y, </a:t>
            </a:r>
            <a:r>
              <a:rPr lang="en-US" dirty="0" err="1"/>
              <a:t>Tanino</a:t>
            </a:r>
            <a:r>
              <a:rPr lang="en-US" dirty="0"/>
              <a:t> T (</a:t>
            </a:r>
            <a:r>
              <a:rPr lang="en-US" dirty="0" smtClean="0"/>
              <a:t>1995) GA-based </a:t>
            </a:r>
            <a:r>
              <a:rPr lang="en-US" dirty="0"/>
              <a:t>decision support system for </a:t>
            </a:r>
            <a:r>
              <a:rPr lang="en-US" dirty="0" err="1" smtClean="0"/>
              <a:t>multicriteria</a:t>
            </a:r>
            <a:r>
              <a:rPr lang="en-US" dirty="0" smtClean="0"/>
              <a:t> optimization</a:t>
            </a:r>
            <a:r>
              <a:rPr lang="en-US" dirty="0"/>
              <a:t>. In: </a:t>
            </a:r>
            <a:r>
              <a:rPr lang="en-US" i="1" dirty="0"/>
              <a:t>Proc. IEEE Int. Conf. </a:t>
            </a:r>
            <a:r>
              <a:rPr lang="en-US" i="1" dirty="0" smtClean="0"/>
              <a:t>Systems</a:t>
            </a:r>
            <a:endParaRPr lang="en-US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4C56-F71B-4848-827E-43D970314708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9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23336" y="2095010"/>
            <a:ext cx="3497328" cy="3429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6818" r="31146" b="-557"/>
          <a:stretch/>
        </p:blipFill>
        <p:spPr bwMode="auto">
          <a:xfrm>
            <a:off x="2793174" y="2987676"/>
            <a:ext cx="2435388" cy="2557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295400" y="381000"/>
            <a:ext cx="6400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Motivation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524125" y="1905000"/>
            <a:ext cx="0" cy="381000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514600" y="5695950"/>
            <a:ext cx="42672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3657600" y="6172200"/>
            <a:ext cx="1828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latin typeface="+mn-lt"/>
              </a:rPr>
              <a:t>Cost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 rot="16200000">
            <a:off x="723900" y="3467100"/>
            <a:ext cx="1828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latin typeface="+mn-lt"/>
              </a:rPr>
              <a:t>Weight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19200" y="6183868"/>
            <a:ext cx="1493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Ideal Location</a:t>
            </a:r>
          </a:p>
          <a:p>
            <a:pPr algn="ctr"/>
            <a:r>
              <a:rPr lang="en-US" dirty="0" smtClean="0"/>
              <a:t>(infeasible)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1" idx="0"/>
          </p:cNvCxnSpPr>
          <p:nvPr/>
        </p:nvCxnSpPr>
        <p:spPr>
          <a:xfrm flipV="1">
            <a:off x="1965943" y="5791202"/>
            <a:ext cx="472458" cy="392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489203" y="5641181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810001" y="3382963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098925" y="4419601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403725" y="3519485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165725" y="5089526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378451" y="3641726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648200" y="3962401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489325" y="2819401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528353" y="3960542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225800" y="3124201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191001" y="4800601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365625" y="2955926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286376" y="4708525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946525" y="3032126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556125" y="4686302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276725" y="4024308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533097" y="4694236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015573" y="3567111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821113" y="3743326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558372" y="4405311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653748" y="4313235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057507" y="4071935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722028" y="4002091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788828" y="4672016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001552" y="3224216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271303" y="3544891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814103" y="4383091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909477" y="4291015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331628" y="4367216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899828" y="3606798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156200" y="4276726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638675" y="3149601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444215" y="3325816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179228" y="3851274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276849" y="3895725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680609" y="3654425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661023" y="4921252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781673" y="4540251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203823" y="4616452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028395" y="4525962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149045" y="4144961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552804" y="3903661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5284125" y="4503742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404775" y="4122741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5651497" y="4108452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5772147" y="3727451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3361665" y="3200402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482316" y="2819401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2904465" y="2895602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3729037" y="2805112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2984768" y="2782892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272764" y="2286001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3977613" y="2651127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3399763" y="2727328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3480065" y="2614618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3991239" y="3838304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3664215" y="3763963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3354652" y="3687490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3603227" y="3533505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5192049" y="3160715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4645025" y="3402015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427537" y="3175001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4676113" y="3021016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894381" y="3549651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5596861" y="3567111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5257795" y="3398837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5506369" y="3244852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4451349" y="4967286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3964773" y="4908549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4915164" y="5294311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4040449" y="4972048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5161885" y="5280022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5282536" y="4899021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3617253" y="4568826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4538265" y="4876801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4784988" y="4862512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5607045" y="5248276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5410461" y="5126037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4832611" y="5202238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4912913" y="5089528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5033563" y="4708527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3432176" y="4341813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3131477" y="3490643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4061353" y="3719513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3740677" y="3155951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3477152" y="3460751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4616976" y="3292476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4197877" y="3368676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4890027" y="3486151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3695567" y="3662366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3613017" y="3536952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3980389" y="3141662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3361531" y="2533652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4228965" y="2987677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3651115" y="3063878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3731417" y="2951168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4678889" y="3511551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4927465" y="3357566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4283076" y="2743202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4676377" y="2901955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5456497" y="3021015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6096001" y="3636965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5688937" y="3427410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6253820" y="4214816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6253820" y="4433888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6142037" y="4875214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6028393" y="5070475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5496849" y="5407515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5183713" y="5459902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4387853" y="5211758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3052368" y="3752848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3006331" y="3648076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2904465" y="3338513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2758249" y="2921001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2875988" y="2522542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3656013" y="2430467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3510491" y="2286001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3438389" y="2048972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3648603" y="2095009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3965175" y="2384429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2770949" y="3032126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2794001" y="3143251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2952089" y="3556000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2827437" y="3241676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2873475" y="3352795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2915677" y="3465513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3205427" y="4016377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3121025" y="3851276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3159391" y="3932233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3260725" y="4105276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3314701" y="4203701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3375025" y="4283076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3489325" y="4422776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3549651" y="4495801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3686176" y="4632326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3749676" y="4702176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3813176" y="4778376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>
            <a:off x="4198941" y="5095874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>
            <a:off x="4671085" y="5343526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3885537" y="4840287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4294716" y="5153022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4121416" y="5033962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4572001" y="5303839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4481515" y="5262565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4767263" y="5372105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/>
          <p:nvPr/>
        </p:nvSpPr>
        <p:spPr>
          <a:xfrm>
            <a:off x="4876801" y="5422901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4987925" y="5438776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>
            <a:off x="5080001" y="5454651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8" name="Straight Connector 167"/>
          <p:cNvCxnSpPr/>
          <p:nvPr/>
        </p:nvCxnSpPr>
        <p:spPr>
          <a:xfrm>
            <a:off x="6248400" y="1710267"/>
            <a:ext cx="304800" cy="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6248400" y="2111401"/>
            <a:ext cx="3048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6629400" y="1524000"/>
            <a:ext cx="2234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Feasible Design Space</a:t>
            </a:r>
            <a:endParaRPr lang="en-US" dirty="0"/>
          </a:p>
        </p:txBody>
      </p:sp>
      <p:sp>
        <p:nvSpPr>
          <p:cNvPr id="172" name="TextBox 171"/>
          <p:cNvSpPr txBox="1"/>
          <p:nvPr/>
        </p:nvSpPr>
        <p:spPr>
          <a:xfrm>
            <a:off x="6604488" y="1916668"/>
            <a:ext cx="1598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Pareto Frontier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4C56-F71B-4848-827E-43D970314708}" type="slidenum">
              <a:rPr lang="en-US" smtClean="0"/>
              <a:t>5</a:t>
            </a:fld>
            <a:endParaRPr lang="en-US" dirty="0"/>
          </a:p>
        </p:txBody>
      </p:sp>
      <p:pic>
        <p:nvPicPr>
          <p:cNvPr id="1026" name="Picture 2" descr="http://www.aircraftspruce.com/catalog/graphics/Nexaer01%208.5x11LR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1" y="2922045"/>
            <a:ext cx="1759977" cy="1359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>
            <a:stCxn id="1026" idx="1"/>
            <a:endCxn id="90" idx="7"/>
          </p:cNvCxnSpPr>
          <p:nvPr/>
        </p:nvCxnSpPr>
        <p:spPr>
          <a:xfrm flipH="1">
            <a:off x="4863578" y="3602036"/>
            <a:ext cx="1765823" cy="12739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0" name="Picture 6" descr="http://www.dudes411.com/planesSpitfire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3" y="1350791"/>
            <a:ext cx="2146109" cy="1285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6" name="Straight Arrow Connector 105"/>
          <p:cNvCxnSpPr>
            <a:stCxn id="1030" idx="3"/>
            <a:endCxn id="28" idx="1"/>
          </p:cNvCxnSpPr>
          <p:nvPr/>
        </p:nvCxnSpPr>
        <p:spPr>
          <a:xfrm>
            <a:off x="2225031" y="1993729"/>
            <a:ext cx="1734979" cy="1051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37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4" grpId="0" animBg="1"/>
      <p:bldP spid="85" grpId="0" animBg="1"/>
      <p:bldP spid="86" grpId="0" animBg="1"/>
      <p:bldP spid="87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5" grpId="0" animBg="1"/>
      <p:bldP spid="126" grpId="0" animBg="1"/>
      <p:bldP spid="127" grpId="0" animBg="1"/>
      <p:bldP spid="128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9" grpId="0" animBg="1"/>
      <p:bldP spid="139" grpId="1" animBg="1"/>
      <p:bldP spid="140" grpId="0" animBg="1"/>
      <p:bldP spid="140" grpId="1" animBg="1"/>
      <p:bldP spid="141" grpId="0" animBg="1"/>
      <p:bldP spid="142" grpId="0" animBg="1"/>
      <p:bldP spid="142" grpId="1" animBg="1"/>
      <p:bldP spid="143" grpId="0" animBg="1"/>
      <p:bldP spid="143" grpId="1" animBg="1"/>
      <p:bldP spid="144" grpId="0" animBg="1"/>
      <p:bldP spid="144" grpId="1" animBg="1"/>
      <p:bldP spid="145" grpId="0" animBg="1"/>
      <p:bldP spid="146" grpId="0" animBg="1"/>
      <p:bldP spid="146" grpId="1" animBg="1"/>
      <p:bldP spid="147" grpId="0" animBg="1"/>
      <p:bldP spid="147" grpId="1" animBg="1"/>
      <p:bldP spid="148" grpId="0" animBg="1"/>
      <p:bldP spid="148" grpId="1" animBg="1"/>
      <p:bldP spid="149" grpId="0" animBg="1"/>
      <p:bldP spid="149" grpId="1" animBg="1"/>
      <p:bldP spid="150" grpId="0" animBg="1"/>
      <p:bldP spid="151" grpId="0" animBg="1"/>
      <p:bldP spid="152" grpId="0" animBg="1"/>
      <p:bldP spid="152" grpId="1" animBg="1"/>
      <p:bldP spid="153" grpId="0" animBg="1"/>
      <p:bldP spid="153" grpId="1" animBg="1"/>
      <p:bldP spid="154" grpId="0" animBg="1"/>
      <p:bldP spid="154" grpId="1" animBg="1"/>
      <p:bldP spid="155" grpId="0" animBg="1"/>
      <p:bldP spid="155" grpId="1" animBg="1"/>
      <p:bldP spid="156" grpId="0" animBg="1"/>
      <p:bldP spid="156" grpId="1" animBg="1"/>
      <p:bldP spid="157" grpId="0" animBg="1"/>
      <p:bldP spid="157" grpId="1" animBg="1"/>
      <p:bldP spid="158" grpId="0" animBg="1"/>
      <p:bldP spid="158" grpId="1" animBg="1"/>
      <p:bldP spid="159" grpId="0" animBg="1"/>
      <p:bldP spid="159" grpId="1" animBg="1"/>
      <p:bldP spid="160" grpId="0" animBg="1"/>
      <p:bldP spid="160" grpId="1" animBg="1"/>
      <p:bldP spid="161" grpId="0" animBg="1"/>
      <p:bldP spid="161" grpId="1" animBg="1"/>
      <p:bldP spid="162" grpId="0" animBg="1"/>
      <p:bldP spid="163" grpId="0" animBg="1"/>
      <p:bldP spid="163" grpId="1" animBg="1"/>
      <p:bldP spid="164" grpId="0" animBg="1"/>
      <p:bldP spid="164" grpId="1" animBg="1"/>
      <p:bldP spid="165" grpId="0" animBg="1"/>
      <p:bldP spid="165" grpId="1" animBg="1"/>
      <p:bldP spid="166" grpId="0" animBg="1"/>
      <p:bldP spid="16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295400" y="381000"/>
            <a:ext cx="6400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Evolution of Algorithms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14400" y="1752600"/>
            <a:ext cx="1331976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latin typeface="+mn-lt"/>
              </a:rPr>
              <a:t>Phase 1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24" y="2835298"/>
            <a:ext cx="2343597" cy="23456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596" y="2831205"/>
            <a:ext cx="2343597" cy="235383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3011424" y="1447800"/>
            <a:ext cx="0" cy="52578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059424" y="1447800"/>
            <a:ext cx="0" cy="52578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itle 1"/>
          <p:cNvSpPr txBox="1">
            <a:spLocks/>
          </p:cNvSpPr>
          <p:nvPr/>
        </p:nvSpPr>
        <p:spPr>
          <a:xfrm>
            <a:off x="3810000" y="1752600"/>
            <a:ext cx="1447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latin typeface="+mn-lt"/>
              </a:rPr>
              <a:t>Phase 2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981570" y="1752600"/>
            <a:ext cx="1400431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latin typeface="+mn-lt"/>
              </a:rPr>
              <a:t>Phase 3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655163" y="5791200"/>
            <a:ext cx="172212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latin typeface="+mn-lt"/>
              </a:rPr>
              <a:t>(any Pareto set)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3581401" y="5905500"/>
            <a:ext cx="2032859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latin typeface="+mn-lt"/>
              </a:rPr>
              <a:t>(evenly-distributed Pareto set)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6653941" y="5791200"/>
            <a:ext cx="2148683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latin typeface="+mn-lt"/>
              </a:rPr>
              <a:t>(“smart” Pareto set)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969" y="2828104"/>
            <a:ext cx="2343657" cy="236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31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295400" y="381000"/>
            <a:ext cx="6400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Current Method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600202"/>
            <a:ext cx="4916424" cy="498729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276856" y="2103120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301240" y="2346960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324100" y="2590800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54580" y="2849880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377440" y="3101340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400300" y="3352800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415540" y="3619500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430780" y="3886200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53640" y="4137660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468880" y="4404360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484120" y="4693920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499360" y="4968240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522220" y="5212080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598420" y="5440680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758440" y="5608320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002280" y="5684520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284220" y="5699760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566160" y="5715000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832860" y="5722620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114800" y="5737860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404360" y="5760720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678680" y="5775960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953000" y="5791200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257800" y="5814060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547360" y="5852160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836920" y="5882640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096000" y="5913120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4C56-F71B-4848-827E-43D970314708}" type="slidenum">
              <a:rPr lang="en-US" smtClean="0"/>
              <a:t>7</a:t>
            </a:fld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766" b="89989"/>
          <a:stretch/>
        </p:blipFill>
        <p:spPr>
          <a:xfrm>
            <a:off x="1827184" y="1584040"/>
            <a:ext cx="358139" cy="389982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1752600" y="3002280"/>
            <a:ext cx="524256" cy="1844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391" t="90882"/>
          <a:stretch/>
        </p:blipFill>
        <p:spPr>
          <a:xfrm>
            <a:off x="6371706" y="6172200"/>
            <a:ext cx="333894" cy="355177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 rot="5400000">
            <a:off x="4218432" y="5427768"/>
            <a:ext cx="524256" cy="1844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2" animBg="1"/>
      <p:bldP spid="6" grpId="3" animBg="1"/>
      <p:bldP spid="7" grpId="2" animBg="1"/>
      <p:bldP spid="7" grpId="3" animBg="1"/>
      <p:bldP spid="8" grpId="2" animBg="1"/>
      <p:bldP spid="8" grpId="3" animBg="1"/>
      <p:bldP spid="9" grpId="2" animBg="1"/>
      <p:bldP spid="9" grpId="3" animBg="1"/>
      <p:bldP spid="10" grpId="2" animBg="1"/>
      <p:bldP spid="10" grpId="3" animBg="1"/>
      <p:bldP spid="11" grpId="2" animBg="1"/>
      <p:bldP spid="11" grpId="3" animBg="1"/>
      <p:bldP spid="13" grpId="2" animBg="1"/>
      <p:bldP spid="13" grpId="3" animBg="1"/>
      <p:bldP spid="14" grpId="0" animBg="1"/>
      <p:bldP spid="15" grpId="2" animBg="1"/>
      <p:bldP spid="15" grpId="3" animBg="1"/>
      <p:bldP spid="16" grpId="2" animBg="1"/>
      <p:bldP spid="16" grpId="3" animBg="1"/>
      <p:bldP spid="17" grpId="0" animBg="1"/>
      <p:bldP spid="18" grpId="2" animBg="1"/>
      <p:bldP spid="18" grpId="3" animBg="1"/>
      <p:bldP spid="19" grpId="0" animBg="1"/>
      <p:bldP spid="20" grpId="2" animBg="1"/>
      <p:bldP spid="20" grpId="3" animBg="1"/>
      <p:bldP spid="21" grpId="0" animBg="1"/>
      <p:bldP spid="22" grpId="2" animBg="1"/>
      <p:bldP spid="22" grpId="3" animBg="1"/>
      <p:bldP spid="23" grpId="2" animBg="1"/>
      <p:bldP spid="23" grpId="3" animBg="1"/>
      <p:bldP spid="24" grpId="0" animBg="1"/>
      <p:bldP spid="25" grpId="2" animBg="1"/>
      <p:bldP spid="25" grpId="3" animBg="1"/>
      <p:bldP spid="26" grpId="2" animBg="1"/>
      <p:bldP spid="26" grpId="3" animBg="1"/>
      <p:bldP spid="27" grpId="2" animBg="1"/>
      <p:bldP spid="27" grpId="3" animBg="1"/>
      <p:bldP spid="28" grpId="2" animBg="1"/>
      <p:bldP spid="28" grpId="3" animBg="1"/>
      <p:bldP spid="29" grpId="2" animBg="1"/>
      <p:bldP spid="29" grpId="3" animBg="1"/>
      <p:bldP spid="30" grpId="2" animBg="1"/>
      <p:bldP spid="30" grpId="3" animBg="1"/>
      <p:bldP spid="31" grpId="2" animBg="1"/>
      <p:bldP spid="31" grpId="3" animBg="1"/>
      <p:bldP spid="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295400" y="381000"/>
            <a:ext cx="6400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Proposed Method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600202"/>
            <a:ext cx="4916424" cy="498729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276856" y="2103120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453640" y="4137660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499360" y="4968240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598420" y="5440680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002280" y="5684520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832860" y="5722620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096000" y="5913120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4C56-F71B-4848-827E-43D970314708}" type="slidenum">
              <a:rPr lang="en-US" smtClean="0"/>
              <a:t>8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766" b="89989"/>
          <a:stretch/>
        </p:blipFill>
        <p:spPr>
          <a:xfrm>
            <a:off x="1827184" y="1584040"/>
            <a:ext cx="358139" cy="38998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391" t="90882"/>
          <a:stretch/>
        </p:blipFill>
        <p:spPr>
          <a:xfrm>
            <a:off x="6371706" y="6172200"/>
            <a:ext cx="333894" cy="355177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752600" y="3002280"/>
            <a:ext cx="524256" cy="1844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5400000">
            <a:off x="4218432" y="5427768"/>
            <a:ext cx="524256" cy="1844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15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  <p:bldP spid="13" grpId="1" animBg="1"/>
      <p:bldP spid="16" grpId="1" animBg="1"/>
      <p:bldP spid="18" grpId="1" animBg="1"/>
      <p:bldP spid="20" grpId="1" animBg="1"/>
      <p:bldP spid="23" grpId="1" animBg="1"/>
      <p:bldP spid="31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295400" y="381000"/>
            <a:ext cx="6400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Normal Constraint (NC) Method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925" y="1981201"/>
            <a:ext cx="4583875" cy="4393112"/>
          </a:xfrm>
          <a:prstGeom prst="rect">
            <a:avLst/>
          </a:prstGeom>
        </p:spPr>
      </p:pic>
      <p:sp>
        <p:nvSpPr>
          <p:cNvPr id="9" name="Freeform 8"/>
          <p:cNvSpPr/>
          <p:nvPr/>
        </p:nvSpPr>
        <p:spPr>
          <a:xfrm>
            <a:off x="4142741" y="1993900"/>
            <a:ext cx="3993515" cy="3940175"/>
          </a:xfrm>
          <a:custGeom>
            <a:avLst/>
            <a:gdLst>
              <a:gd name="connsiteX0" fmla="*/ 2762250 w 3968750"/>
              <a:gd name="connsiteY0" fmla="*/ 3911600 h 3911600"/>
              <a:gd name="connsiteX1" fmla="*/ 2603500 w 3968750"/>
              <a:gd name="connsiteY1" fmla="*/ 3898900 h 3911600"/>
              <a:gd name="connsiteX2" fmla="*/ 2298700 w 3968750"/>
              <a:gd name="connsiteY2" fmla="*/ 3835400 h 3911600"/>
              <a:gd name="connsiteX3" fmla="*/ 2089150 w 3968750"/>
              <a:gd name="connsiteY3" fmla="*/ 3733800 h 3911600"/>
              <a:gd name="connsiteX4" fmla="*/ 1657350 w 3968750"/>
              <a:gd name="connsiteY4" fmla="*/ 3505200 h 3911600"/>
              <a:gd name="connsiteX5" fmla="*/ 1428750 w 3968750"/>
              <a:gd name="connsiteY5" fmla="*/ 3333750 h 3911600"/>
              <a:gd name="connsiteX6" fmla="*/ 1187450 w 3968750"/>
              <a:gd name="connsiteY6" fmla="*/ 3117850 h 3911600"/>
              <a:gd name="connsiteX7" fmla="*/ 914400 w 3968750"/>
              <a:gd name="connsiteY7" fmla="*/ 2819400 h 3911600"/>
              <a:gd name="connsiteX8" fmla="*/ 692150 w 3968750"/>
              <a:gd name="connsiteY8" fmla="*/ 2546350 h 3911600"/>
              <a:gd name="connsiteX9" fmla="*/ 355600 w 3968750"/>
              <a:gd name="connsiteY9" fmla="*/ 2006600 h 3911600"/>
              <a:gd name="connsiteX10" fmla="*/ 171450 w 3968750"/>
              <a:gd name="connsiteY10" fmla="*/ 1600200 h 3911600"/>
              <a:gd name="connsiteX11" fmla="*/ 31750 w 3968750"/>
              <a:gd name="connsiteY11" fmla="*/ 1238250 h 3911600"/>
              <a:gd name="connsiteX12" fmla="*/ 0 w 3968750"/>
              <a:gd name="connsiteY12" fmla="*/ 1028700 h 3911600"/>
              <a:gd name="connsiteX13" fmla="*/ 6350 w 3968750"/>
              <a:gd name="connsiteY13" fmla="*/ 812800 h 3911600"/>
              <a:gd name="connsiteX14" fmla="*/ 44450 w 3968750"/>
              <a:gd name="connsiteY14" fmla="*/ 628650 h 3911600"/>
              <a:gd name="connsiteX15" fmla="*/ 95250 w 3968750"/>
              <a:gd name="connsiteY15" fmla="*/ 469900 h 3911600"/>
              <a:gd name="connsiteX16" fmla="*/ 190500 w 3968750"/>
              <a:gd name="connsiteY16" fmla="*/ 317500 h 3911600"/>
              <a:gd name="connsiteX17" fmla="*/ 292100 w 3968750"/>
              <a:gd name="connsiteY17" fmla="*/ 228600 h 3911600"/>
              <a:gd name="connsiteX18" fmla="*/ 457200 w 3968750"/>
              <a:gd name="connsiteY18" fmla="*/ 107950 h 3911600"/>
              <a:gd name="connsiteX19" fmla="*/ 584200 w 3968750"/>
              <a:gd name="connsiteY19" fmla="*/ 44450 h 3911600"/>
              <a:gd name="connsiteX20" fmla="*/ 666750 w 3968750"/>
              <a:gd name="connsiteY20" fmla="*/ 19050 h 3911600"/>
              <a:gd name="connsiteX21" fmla="*/ 755650 w 3968750"/>
              <a:gd name="connsiteY21" fmla="*/ 0 h 3911600"/>
              <a:gd name="connsiteX22" fmla="*/ 831850 w 3968750"/>
              <a:gd name="connsiteY22" fmla="*/ 12700 h 3911600"/>
              <a:gd name="connsiteX23" fmla="*/ 908050 w 3968750"/>
              <a:gd name="connsiteY23" fmla="*/ 31750 h 3911600"/>
              <a:gd name="connsiteX24" fmla="*/ 1009650 w 3968750"/>
              <a:gd name="connsiteY24" fmla="*/ 82550 h 3911600"/>
              <a:gd name="connsiteX25" fmla="*/ 1149350 w 3968750"/>
              <a:gd name="connsiteY25" fmla="*/ 196850 h 3911600"/>
              <a:gd name="connsiteX26" fmla="*/ 1282700 w 3968750"/>
              <a:gd name="connsiteY26" fmla="*/ 323850 h 3911600"/>
              <a:gd name="connsiteX27" fmla="*/ 1435100 w 3968750"/>
              <a:gd name="connsiteY27" fmla="*/ 501650 h 3911600"/>
              <a:gd name="connsiteX28" fmla="*/ 1612900 w 3968750"/>
              <a:gd name="connsiteY28" fmla="*/ 692150 h 3911600"/>
              <a:gd name="connsiteX29" fmla="*/ 1790700 w 3968750"/>
              <a:gd name="connsiteY29" fmla="*/ 863600 h 3911600"/>
              <a:gd name="connsiteX30" fmla="*/ 1943100 w 3968750"/>
              <a:gd name="connsiteY30" fmla="*/ 933450 h 3911600"/>
              <a:gd name="connsiteX31" fmla="*/ 2063750 w 3968750"/>
              <a:gd name="connsiteY31" fmla="*/ 965200 h 3911600"/>
              <a:gd name="connsiteX32" fmla="*/ 2330450 w 3968750"/>
              <a:gd name="connsiteY32" fmla="*/ 977900 h 3911600"/>
              <a:gd name="connsiteX33" fmla="*/ 2571750 w 3968750"/>
              <a:gd name="connsiteY33" fmla="*/ 1009650 h 3911600"/>
              <a:gd name="connsiteX34" fmla="*/ 2806700 w 3968750"/>
              <a:gd name="connsiteY34" fmla="*/ 1041400 h 3911600"/>
              <a:gd name="connsiteX35" fmla="*/ 3073400 w 3968750"/>
              <a:gd name="connsiteY35" fmla="*/ 1130300 h 3911600"/>
              <a:gd name="connsiteX36" fmla="*/ 3206750 w 3968750"/>
              <a:gd name="connsiteY36" fmla="*/ 1206500 h 3911600"/>
              <a:gd name="connsiteX37" fmla="*/ 3397250 w 3968750"/>
              <a:gd name="connsiteY37" fmla="*/ 1346200 h 3911600"/>
              <a:gd name="connsiteX38" fmla="*/ 3575050 w 3968750"/>
              <a:gd name="connsiteY38" fmla="*/ 1517650 h 3911600"/>
              <a:gd name="connsiteX39" fmla="*/ 3727450 w 3968750"/>
              <a:gd name="connsiteY39" fmla="*/ 1727200 h 3911600"/>
              <a:gd name="connsiteX40" fmla="*/ 3835400 w 3968750"/>
              <a:gd name="connsiteY40" fmla="*/ 1911350 h 3911600"/>
              <a:gd name="connsiteX41" fmla="*/ 3886200 w 3968750"/>
              <a:gd name="connsiteY41" fmla="*/ 2057400 h 3911600"/>
              <a:gd name="connsiteX42" fmla="*/ 3956050 w 3968750"/>
              <a:gd name="connsiteY42" fmla="*/ 2406650 h 3911600"/>
              <a:gd name="connsiteX43" fmla="*/ 3968750 w 3968750"/>
              <a:gd name="connsiteY43" fmla="*/ 2692400 h 3911600"/>
              <a:gd name="connsiteX44" fmla="*/ 3930650 w 3968750"/>
              <a:gd name="connsiteY44" fmla="*/ 2997200 h 3911600"/>
              <a:gd name="connsiteX45" fmla="*/ 3835400 w 3968750"/>
              <a:gd name="connsiteY45" fmla="*/ 3225800 h 3911600"/>
              <a:gd name="connsiteX46" fmla="*/ 3702050 w 3968750"/>
              <a:gd name="connsiteY46" fmla="*/ 3441700 h 3911600"/>
              <a:gd name="connsiteX47" fmla="*/ 3448050 w 3968750"/>
              <a:gd name="connsiteY47" fmla="*/ 3663950 h 3911600"/>
              <a:gd name="connsiteX48" fmla="*/ 3206750 w 3968750"/>
              <a:gd name="connsiteY48" fmla="*/ 3797300 h 3911600"/>
              <a:gd name="connsiteX49" fmla="*/ 3016250 w 3968750"/>
              <a:gd name="connsiteY49" fmla="*/ 3867150 h 3911600"/>
              <a:gd name="connsiteX50" fmla="*/ 2940050 w 3968750"/>
              <a:gd name="connsiteY50" fmla="*/ 3892550 h 3911600"/>
              <a:gd name="connsiteX51" fmla="*/ 2762250 w 3968750"/>
              <a:gd name="connsiteY51" fmla="*/ 3911600 h 3911600"/>
              <a:gd name="connsiteX0" fmla="*/ 2762250 w 3968750"/>
              <a:gd name="connsiteY0" fmla="*/ 3911600 h 3911600"/>
              <a:gd name="connsiteX1" fmla="*/ 2603500 w 3968750"/>
              <a:gd name="connsiteY1" fmla="*/ 3898900 h 3911600"/>
              <a:gd name="connsiteX2" fmla="*/ 2298700 w 3968750"/>
              <a:gd name="connsiteY2" fmla="*/ 3835400 h 3911600"/>
              <a:gd name="connsiteX3" fmla="*/ 2089150 w 3968750"/>
              <a:gd name="connsiteY3" fmla="*/ 3733800 h 3911600"/>
              <a:gd name="connsiteX4" fmla="*/ 1657350 w 3968750"/>
              <a:gd name="connsiteY4" fmla="*/ 3505200 h 3911600"/>
              <a:gd name="connsiteX5" fmla="*/ 1428750 w 3968750"/>
              <a:gd name="connsiteY5" fmla="*/ 3333750 h 3911600"/>
              <a:gd name="connsiteX6" fmla="*/ 1187450 w 3968750"/>
              <a:gd name="connsiteY6" fmla="*/ 3117850 h 3911600"/>
              <a:gd name="connsiteX7" fmla="*/ 914400 w 3968750"/>
              <a:gd name="connsiteY7" fmla="*/ 2819400 h 3911600"/>
              <a:gd name="connsiteX8" fmla="*/ 692150 w 3968750"/>
              <a:gd name="connsiteY8" fmla="*/ 2546350 h 3911600"/>
              <a:gd name="connsiteX9" fmla="*/ 355600 w 3968750"/>
              <a:gd name="connsiteY9" fmla="*/ 2006600 h 3911600"/>
              <a:gd name="connsiteX10" fmla="*/ 152400 w 3968750"/>
              <a:gd name="connsiteY10" fmla="*/ 1600200 h 3911600"/>
              <a:gd name="connsiteX11" fmla="*/ 31750 w 3968750"/>
              <a:gd name="connsiteY11" fmla="*/ 1238250 h 3911600"/>
              <a:gd name="connsiteX12" fmla="*/ 0 w 3968750"/>
              <a:gd name="connsiteY12" fmla="*/ 1028700 h 3911600"/>
              <a:gd name="connsiteX13" fmla="*/ 6350 w 3968750"/>
              <a:gd name="connsiteY13" fmla="*/ 812800 h 3911600"/>
              <a:gd name="connsiteX14" fmla="*/ 44450 w 3968750"/>
              <a:gd name="connsiteY14" fmla="*/ 628650 h 3911600"/>
              <a:gd name="connsiteX15" fmla="*/ 95250 w 3968750"/>
              <a:gd name="connsiteY15" fmla="*/ 469900 h 3911600"/>
              <a:gd name="connsiteX16" fmla="*/ 190500 w 3968750"/>
              <a:gd name="connsiteY16" fmla="*/ 317500 h 3911600"/>
              <a:gd name="connsiteX17" fmla="*/ 292100 w 3968750"/>
              <a:gd name="connsiteY17" fmla="*/ 228600 h 3911600"/>
              <a:gd name="connsiteX18" fmla="*/ 457200 w 3968750"/>
              <a:gd name="connsiteY18" fmla="*/ 107950 h 3911600"/>
              <a:gd name="connsiteX19" fmla="*/ 584200 w 3968750"/>
              <a:gd name="connsiteY19" fmla="*/ 44450 h 3911600"/>
              <a:gd name="connsiteX20" fmla="*/ 666750 w 3968750"/>
              <a:gd name="connsiteY20" fmla="*/ 19050 h 3911600"/>
              <a:gd name="connsiteX21" fmla="*/ 755650 w 3968750"/>
              <a:gd name="connsiteY21" fmla="*/ 0 h 3911600"/>
              <a:gd name="connsiteX22" fmla="*/ 831850 w 3968750"/>
              <a:gd name="connsiteY22" fmla="*/ 12700 h 3911600"/>
              <a:gd name="connsiteX23" fmla="*/ 908050 w 3968750"/>
              <a:gd name="connsiteY23" fmla="*/ 31750 h 3911600"/>
              <a:gd name="connsiteX24" fmla="*/ 1009650 w 3968750"/>
              <a:gd name="connsiteY24" fmla="*/ 82550 h 3911600"/>
              <a:gd name="connsiteX25" fmla="*/ 1149350 w 3968750"/>
              <a:gd name="connsiteY25" fmla="*/ 196850 h 3911600"/>
              <a:gd name="connsiteX26" fmla="*/ 1282700 w 3968750"/>
              <a:gd name="connsiteY26" fmla="*/ 323850 h 3911600"/>
              <a:gd name="connsiteX27" fmla="*/ 1435100 w 3968750"/>
              <a:gd name="connsiteY27" fmla="*/ 501650 h 3911600"/>
              <a:gd name="connsiteX28" fmla="*/ 1612900 w 3968750"/>
              <a:gd name="connsiteY28" fmla="*/ 692150 h 3911600"/>
              <a:gd name="connsiteX29" fmla="*/ 1790700 w 3968750"/>
              <a:gd name="connsiteY29" fmla="*/ 863600 h 3911600"/>
              <a:gd name="connsiteX30" fmla="*/ 1943100 w 3968750"/>
              <a:gd name="connsiteY30" fmla="*/ 933450 h 3911600"/>
              <a:gd name="connsiteX31" fmla="*/ 2063750 w 3968750"/>
              <a:gd name="connsiteY31" fmla="*/ 965200 h 3911600"/>
              <a:gd name="connsiteX32" fmla="*/ 2330450 w 3968750"/>
              <a:gd name="connsiteY32" fmla="*/ 977900 h 3911600"/>
              <a:gd name="connsiteX33" fmla="*/ 2571750 w 3968750"/>
              <a:gd name="connsiteY33" fmla="*/ 1009650 h 3911600"/>
              <a:gd name="connsiteX34" fmla="*/ 2806700 w 3968750"/>
              <a:gd name="connsiteY34" fmla="*/ 1041400 h 3911600"/>
              <a:gd name="connsiteX35" fmla="*/ 3073400 w 3968750"/>
              <a:gd name="connsiteY35" fmla="*/ 1130300 h 3911600"/>
              <a:gd name="connsiteX36" fmla="*/ 3206750 w 3968750"/>
              <a:gd name="connsiteY36" fmla="*/ 1206500 h 3911600"/>
              <a:gd name="connsiteX37" fmla="*/ 3397250 w 3968750"/>
              <a:gd name="connsiteY37" fmla="*/ 1346200 h 3911600"/>
              <a:gd name="connsiteX38" fmla="*/ 3575050 w 3968750"/>
              <a:gd name="connsiteY38" fmla="*/ 1517650 h 3911600"/>
              <a:gd name="connsiteX39" fmla="*/ 3727450 w 3968750"/>
              <a:gd name="connsiteY39" fmla="*/ 1727200 h 3911600"/>
              <a:gd name="connsiteX40" fmla="*/ 3835400 w 3968750"/>
              <a:gd name="connsiteY40" fmla="*/ 1911350 h 3911600"/>
              <a:gd name="connsiteX41" fmla="*/ 3886200 w 3968750"/>
              <a:gd name="connsiteY41" fmla="*/ 2057400 h 3911600"/>
              <a:gd name="connsiteX42" fmla="*/ 3956050 w 3968750"/>
              <a:gd name="connsiteY42" fmla="*/ 2406650 h 3911600"/>
              <a:gd name="connsiteX43" fmla="*/ 3968750 w 3968750"/>
              <a:gd name="connsiteY43" fmla="*/ 2692400 h 3911600"/>
              <a:gd name="connsiteX44" fmla="*/ 3930650 w 3968750"/>
              <a:gd name="connsiteY44" fmla="*/ 2997200 h 3911600"/>
              <a:gd name="connsiteX45" fmla="*/ 3835400 w 3968750"/>
              <a:gd name="connsiteY45" fmla="*/ 3225800 h 3911600"/>
              <a:gd name="connsiteX46" fmla="*/ 3702050 w 3968750"/>
              <a:gd name="connsiteY46" fmla="*/ 3441700 h 3911600"/>
              <a:gd name="connsiteX47" fmla="*/ 3448050 w 3968750"/>
              <a:gd name="connsiteY47" fmla="*/ 3663950 h 3911600"/>
              <a:gd name="connsiteX48" fmla="*/ 3206750 w 3968750"/>
              <a:gd name="connsiteY48" fmla="*/ 3797300 h 3911600"/>
              <a:gd name="connsiteX49" fmla="*/ 3016250 w 3968750"/>
              <a:gd name="connsiteY49" fmla="*/ 3867150 h 3911600"/>
              <a:gd name="connsiteX50" fmla="*/ 2940050 w 3968750"/>
              <a:gd name="connsiteY50" fmla="*/ 3892550 h 3911600"/>
              <a:gd name="connsiteX51" fmla="*/ 2762250 w 3968750"/>
              <a:gd name="connsiteY51" fmla="*/ 3911600 h 3911600"/>
              <a:gd name="connsiteX0" fmla="*/ 2762250 w 3968750"/>
              <a:gd name="connsiteY0" fmla="*/ 3911600 h 3911600"/>
              <a:gd name="connsiteX1" fmla="*/ 2603500 w 3968750"/>
              <a:gd name="connsiteY1" fmla="*/ 3898900 h 3911600"/>
              <a:gd name="connsiteX2" fmla="*/ 2298700 w 3968750"/>
              <a:gd name="connsiteY2" fmla="*/ 3835400 h 3911600"/>
              <a:gd name="connsiteX3" fmla="*/ 2089150 w 3968750"/>
              <a:gd name="connsiteY3" fmla="*/ 3733800 h 3911600"/>
              <a:gd name="connsiteX4" fmla="*/ 1657350 w 3968750"/>
              <a:gd name="connsiteY4" fmla="*/ 3505200 h 3911600"/>
              <a:gd name="connsiteX5" fmla="*/ 1428750 w 3968750"/>
              <a:gd name="connsiteY5" fmla="*/ 3333750 h 3911600"/>
              <a:gd name="connsiteX6" fmla="*/ 1187450 w 3968750"/>
              <a:gd name="connsiteY6" fmla="*/ 3117850 h 3911600"/>
              <a:gd name="connsiteX7" fmla="*/ 914400 w 3968750"/>
              <a:gd name="connsiteY7" fmla="*/ 2819400 h 3911600"/>
              <a:gd name="connsiteX8" fmla="*/ 692150 w 3968750"/>
              <a:gd name="connsiteY8" fmla="*/ 2546350 h 3911600"/>
              <a:gd name="connsiteX9" fmla="*/ 355600 w 3968750"/>
              <a:gd name="connsiteY9" fmla="*/ 2006600 h 3911600"/>
              <a:gd name="connsiteX10" fmla="*/ 152400 w 3968750"/>
              <a:gd name="connsiteY10" fmla="*/ 1600200 h 3911600"/>
              <a:gd name="connsiteX11" fmla="*/ 31750 w 3968750"/>
              <a:gd name="connsiteY11" fmla="*/ 1238250 h 3911600"/>
              <a:gd name="connsiteX12" fmla="*/ 0 w 3968750"/>
              <a:gd name="connsiteY12" fmla="*/ 1028700 h 3911600"/>
              <a:gd name="connsiteX13" fmla="*/ 6350 w 3968750"/>
              <a:gd name="connsiteY13" fmla="*/ 812800 h 3911600"/>
              <a:gd name="connsiteX14" fmla="*/ 44450 w 3968750"/>
              <a:gd name="connsiteY14" fmla="*/ 628650 h 3911600"/>
              <a:gd name="connsiteX15" fmla="*/ 95250 w 3968750"/>
              <a:gd name="connsiteY15" fmla="*/ 469900 h 3911600"/>
              <a:gd name="connsiteX16" fmla="*/ 190500 w 3968750"/>
              <a:gd name="connsiteY16" fmla="*/ 317500 h 3911600"/>
              <a:gd name="connsiteX17" fmla="*/ 292100 w 3968750"/>
              <a:gd name="connsiteY17" fmla="*/ 228600 h 3911600"/>
              <a:gd name="connsiteX18" fmla="*/ 457200 w 3968750"/>
              <a:gd name="connsiteY18" fmla="*/ 107950 h 3911600"/>
              <a:gd name="connsiteX19" fmla="*/ 584200 w 3968750"/>
              <a:gd name="connsiteY19" fmla="*/ 44450 h 3911600"/>
              <a:gd name="connsiteX20" fmla="*/ 666750 w 3968750"/>
              <a:gd name="connsiteY20" fmla="*/ 19050 h 3911600"/>
              <a:gd name="connsiteX21" fmla="*/ 755650 w 3968750"/>
              <a:gd name="connsiteY21" fmla="*/ 0 h 3911600"/>
              <a:gd name="connsiteX22" fmla="*/ 831850 w 3968750"/>
              <a:gd name="connsiteY22" fmla="*/ 12700 h 3911600"/>
              <a:gd name="connsiteX23" fmla="*/ 908050 w 3968750"/>
              <a:gd name="connsiteY23" fmla="*/ 31750 h 3911600"/>
              <a:gd name="connsiteX24" fmla="*/ 1009650 w 3968750"/>
              <a:gd name="connsiteY24" fmla="*/ 82550 h 3911600"/>
              <a:gd name="connsiteX25" fmla="*/ 1149350 w 3968750"/>
              <a:gd name="connsiteY25" fmla="*/ 196850 h 3911600"/>
              <a:gd name="connsiteX26" fmla="*/ 1282700 w 3968750"/>
              <a:gd name="connsiteY26" fmla="*/ 323850 h 3911600"/>
              <a:gd name="connsiteX27" fmla="*/ 1435100 w 3968750"/>
              <a:gd name="connsiteY27" fmla="*/ 501650 h 3911600"/>
              <a:gd name="connsiteX28" fmla="*/ 1612900 w 3968750"/>
              <a:gd name="connsiteY28" fmla="*/ 692150 h 3911600"/>
              <a:gd name="connsiteX29" fmla="*/ 1790700 w 3968750"/>
              <a:gd name="connsiteY29" fmla="*/ 863600 h 3911600"/>
              <a:gd name="connsiteX30" fmla="*/ 1943100 w 3968750"/>
              <a:gd name="connsiteY30" fmla="*/ 933450 h 3911600"/>
              <a:gd name="connsiteX31" fmla="*/ 2063750 w 3968750"/>
              <a:gd name="connsiteY31" fmla="*/ 965200 h 3911600"/>
              <a:gd name="connsiteX32" fmla="*/ 2330450 w 3968750"/>
              <a:gd name="connsiteY32" fmla="*/ 977900 h 3911600"/>
              <a:gd name="connsiteX33" fmla="*/ 2571750 w 3968750"/>
              <a:gd name="connsiteY33" fmla="*/ 1009650 h 3911600"/>
              <a:gd name="connsiteX34" fmla="*/ 2806700 w 3968750"/>
              <a:gd name="connsiteY34" fmla="*/ 1041400 h 3911600"/>
              <a:gd name="connsiteX35" fmla="*/ 3073400 w 3968750"/>
              <a:gd name="connsiteY35" fmla="*/ 1130300 h 3911600"/>
              <a:gd name="connsiteX36" fmla="*/ 3206750 w 3968750"/>
              <a:gd name="connsiteY36" fmla="*/ 1206500 h 3911600"/>
              <a:gd name="connsiteX37" fmla="*/ 3397250 w 3968750"/>
              <a:gd name="connsiteY37" fmla="*/ 1346200 h 3911600"/>
              <a:gd name="connsiteX38" fmla="*/ 3575050 w 3968750"/>
              <a:gd name="connsiteY38" fmla="*/ 1517650 h 3911600"/>
              <a:gd name="connsiteX39" fmla="*/ 3727450 w 3968750"/>
              <a:gd name="connsiteY39" fmla="*/ 1727200 h 3911600"/>
              <a:gd name="connsiteX40" fmla="*/ 3835400 w 3968750"/>
              <a:gd name="connsiteY40" fmla="*/ 1911350 h 3911600"/>
              <a:gd name="connsiteX41" fmla="*/ 3886200 w 3968750"/>
              <a:gd name="connsiteY41" fmla="*/ 2057400 h 3911600"/>
              <a:gd name="connsiteX42" fmla="*/ 3956050 w 3968750"/>
              <a:gd name="connsiteY42" fmla="*/ 2406650 h 3911600"/>
              <a:gd name="connsiteX43" fmla="*/ 3968750 w 3968750"/>
              <a:gd name="connsiteY43" fmla="*/ 2692400 h 3911600"/>
              <a:gd name="connsiteX44" fmla="*/ 3930650 w 3968750"/>
              <a:gd name="connsiteY44" fmla="*/ 2997200 h 3911600"/>
              <a:gd name="connsiteX45" fmla="*/ 3835400 w 3968750"/>
              <a:gd name="connsiteY45" fmla="*/ 3225800 h 3911600"/>
              <a:gd name="connsiteX46" fmla="*/ 3702050 w 3968750"/>
              <a:gd name="connsiteY46" fmla="*/ 3441700 h 3911600"/>
              <a:gd name="connsiteX47" fmla="*/ 2924175 w 3968750"/>
              <a:gd name="connsiteY47" fmla="*/ 3063875 h 3911600"/>
              <a:gd name="connsiteX48" fmla="*/ 3206750 w 3968750"/>
              <a:gd name="connsiteY48" fmla="*/ 3797300 h 3911600"/>
              <a:gd name="connsiteX49" fmla="*/ 3016250 w 3968750"/>
              <a:gd name="connsiteY49" fmla="*/ 3867150 h 3911600"/>
              <a:gd name="connsiteX50" fmla="*/ 2940050 w 3968750"/>
              <a:gd name="connsiteY50" fmla="*/ 3892550 h 3911600"/>
              <a:gd name="connsiteX51" fmla="*/ 2762250 w 3968750"/>
              <a:gd name="connsiteY51" fmla="*/ 3911600 h 3911600"/>
              <a:gd name="connsiteX0" fmla="*/ 2762250 w 3968750"/>
              <a:gd name="connsiteY0" fmla="*/ 3911600 h 3911600"/>
              <a:gd name="connsiteX1" fmla="*/ 2603500 w 3968750"/>
              <a:gd name="connsiteY1" fmla="*/ 3898900 h 3911600"/>
              <a:gd name="connsiteX2" fmla="*/ 2298700 w 3968750"/>
              <a:gd name="connsiteY2" fmla="*/ 3835400 h 3911600"/>
              <a:gd name="connsiteX3" fmla="*/ 2089150 w 3968750"/>
              <a:gd name="connsiteY3" fmla="*/ 3733800 h 3911600"/>
              <a:gd name="connsiteX4" fmla="*/ 1657350 w 3968750"/>
              <a:gd name="connsiteY4" fmla="*/ 3505200 h 3911600"/>
              <a:gd name="connsiteX5" fmla="*/ 1428750 w 3968750"/>
              <a:gd name="connsiteY5" fmla="*/ 3333750 h 3911600"/>
              <a:gd name="connsiteX6" fmla="*/ 1187450 w 3968750"/>
              <a:gd name="connsiteY6" fmla="*/ 3117850 h 3911600"/>
              <a:gd name="connsiteX7" fmla="*/ 914400 w 3968750"/>
              <a:gd name="connsiteY7" fmla="*/ 2819400 h 3911600"/>
              <a:gd name="connsiteX8" fmla="*/ 692150 w 3968750"/>
              <a:gd name="connsiteY8" fmla="*/ 2546350 h 3911600"/>
              <a:gd name="connsiteX9" fmla="*/ 355600 w 3968750"/>
              <a:gd name="connsiteY9" fmla="*/ 2006600 h 3911600"/>
              <a:gd name="connsiteX10" fmla="*/ 152400 w 3968750"/>
              <a:gd name="connsiteY10" fmla="*/ 1600200 h 3911600"/>
              <a:gd name="connsiteX11" fmla="*/ 31750 w 3968750"/>
              <a:gd name="connsiteY11" fmla="*/ 1238250 h 3911600"/>
              <a:gd name="connsiteX12" fmla="*/ 0 w 3968750"/>
              <a:gd name="connsiteY12" fmla="*/ 1028700 h 3911600"/>
              <a:gd name="connsiteX13" fmla="*/ 6350 w 3968750"/>
              <a:gd name="connsiteY13" fmla="*/ 812800 h 3911600"/>
              <a:gd name="connsiteX14" fmla="*/ 44450 w 3968750"/>
              <a:gd name="connsiteY14" fmla="*/ 628650 h 3911600"/>
              <a:gd name="connsiteX15" fmla="*/ 95250 w 3968750"/>
              <a:gd name="connsiteY15" fmla="*/ 469900 h 3911600"/>
              <a:gd name="connsiteX16" fmla="*/ 190500 w 3968750"/>
              <a:gd name="connsiteY16" fmla="*/ 317500 h 3911600"/>
              <a:gd name="connsiteX17" fmla="*/ 292100 w 3968750"/>
              <a:gd name="connsiteY17" fmla="*/ 228600 h 3911600"/>
              <a:gd name="connsiteX18" fmla="*/ 457200 w 3968750"/>
              <a:gd name="connsiteY18" fmla="*/ 107950 h 3911600"/>
              <a:gd name="connsiteX19" fmla="*/ 584200 w 3968750"/>
              <a:gd name="connsiteY19" fmla="*/ 44450 h 3911600"/>
              <a:gd name="connsiteX20" fmla="*/ 666750 w 3968750"/>
              <a:gd name="connsiteY20" fmla="*/ 19050 h 3911600"/>
              <a:gd name="connsiteX21" fmla="*/ 755650 w 3968750"/>
              <a:gd name="connsiteY21" fmla="*/ 0 h 3911600"/>
              <a:gd name="connsiteX22" fmla="*/ 831850 w 3968750"/>
              <a:gd name="connsiteY22" fmla="*/ 12700 h 3911600"/>
              <a:gd name="connsiteX23" fmla="*/ 908050 w 3968750"/>
              <a:gd name="connsiteY23" fmla="*/ 31750 h 3911600"/>
              <a:gd name="connsiteX24" fmla="*/ 1009650 w 3968750"/>
              <a:gd name="connsiteY24" fmla="*/ 82550 h 3911600"/>
              <a:gd name="connsiteX25" fmla="*/ 1149350 w 3968750"/>
              <a:gd name="connsiteY25" fmla="*/ 196850 h 3911600"/>
              <a:gd name="connsiteX26" fmla="*/ 1282700 w 3968750"/>
              <a:gd name="connsiteY26" fmla="*/ 323850 h 3911600"/>
              <a:gd name="connsiteX27" fmla="*/ 1435100 w 3968750"/>
              <a:gd name="connsiteY27" fmla="*/ 501650 h 3911600"/>
              <a:gd name="connsiteX28" fmla="*/ 1612900 w 3968750"/>
              <a:gd name="connsiteY28" fmla="*/ 692150 h 3911600"/>
              <a:gd name="connsiteX29" fmla="*/ 1790700 w 3968750"/>
              <a:gd name="connsiteY29" fmla="*/ 863600 h 3911600"/>
              <a:gd name="connsiteX30" fmla="*/ 1943100 w 3968750"/>
              <a:gd name="connsiteY30" fmla="*/ 933450 h 3911600"/>
              <a:gd name="connsiteX31" fmla="*/ 2063750 w 3968750"/>
              <a:gd name="connsiteY31" fmla="*/ 965200 h 3911600"/>
              <a:gd name="connsiteX32" fmla="*/ 2330450 w 3968750"/>
              <a:gd name="connsiteY32" fmla="*/ 977900 h 3911600"/>
              <a:gd name="connsiteX33" fmla="*/ 2571750 w 3968750"/>
              <a:gd name="connsiteY33" fmla="*/ 1009650 h 3911600"/>
              <a:gd name="connsiteX34" fmla="*/ 2806700 w 3968750"/>
              <a:gd name="connsiteY34" fmla="*/ 1041400 h 3911600"/>
              <a:gd name="connsiteX35" fmla="*/ 3073400 w 3968750"/>
              <a:gd name="connsiteY35" fmla="*/ 1130300 h 3911600"/>
              <a:gd name="connsiteX36" fmla="*/ 3206750 w 3968750"/>
              <a:gd name="connsiteY36" fmla="*/ 1206500 h 3911600"/>
              <a:gd name="connsiteX37" fmla="*/ 3397250 w 3968750"/>
              <a:gd name="connsiteY37" fmla="*/ 1346200 h 3911600"/>
              <a:gd name="connsiteX38" fmla="*/ 3575050 w 3968750"/>
              <a:gd name="connsiteY38" fmla="*/ 1517650 h 3911600"/>
              <a:gd name="connsiteX39" fmla="*/ 3727450 w 3968750"/>
              <a:gd name="connsiteY39" fmla="*/ 1727200 h 3911600"/>
              <a:gd name="connsiteX40" fmla="*/ 3835400 w 3968750"/>
              <a:gd name="connsiteY40" fmla="*/ 1911350 h 3911600"/>
              <a:gd name="connsiteX41" fmla="*/ 3886200 w 3968750"/>
              <a:gd name="connsiteY41" fmla="*/ 2057400 h 3911600"/>
              <a:gd name="connsiteX42" fmla="*/ 3956050 w 3968750"/>
              <a:gd name="connsiteY42" fmla="*/ 2406650 h 3911600"/>
              <a:gd name="connsiteX43" fmla="*/ 3968750 w 3968750"/>
              <a:gd name="connsiteY43" fmla="*/ 2692400 h 3911600"/>
              <a:gd name="connsiteX44" fmla="*/ 3930650 w 3968750"/>
              <a:gd name="connsiteY44" fmla="*/ 2997200 h 3911600"/>
              <a:gd name="connsiteX45" fmla="*/ 3835400 w 3968750"/>
              <a:gd name="connsiteY45" fmla="*/ 3225800 h 3911600"/>
              <a:gd name="connsiteX46" fmla="*/ 3844925 w 3968750"/>
              <a:gd name="connsiteY46" fmla="*/ 2155825 h 3911600"/>
              <a:gd name="connsiteX47" fmla="*/ 2924175 w 3968750"/>
              <a:gd name="connsiteY47" fmla="*/ 3063875 h 3911600"/>
              <a:gd name="connsiteX48" fmla="*/ 3206750 w 3968750"/>
              <a:gd name="connsiteY48" fmla="*/ 3797300 h 3911600"/>
              <a:gd name="connsiteX49" fmla="*/ 3016250 w 3968750"/>
              <a:gd name="connsiteY49" fmla="*/ 3867150 h 3911600"/>
              <a:gd name="connsiteX50" fmla="*/ 2940050 w 3968750"/>
              <a:gd name="connsiteY50" fmla="*/ 3892550 h 3911600"/>
              <a:gd name="connsiteX51" fmla="*/ 2762250 w 3968750"/>
              <a:gd name="connsiteY51" fmla="*/ 3911600 h 3911600"/>
              <a:gd name="connsiteX0" fmla="*/ 2762250 w 3968750"/>
              <a:gd name="connsiteY0" fmla="*/ 3911600 h 3911600"/>
              <a:gd name="connsiteX1" fmla="*/ 2603500 w 3968750"/>
              <a:gd name="connsiteY1" fmla="*/ 3898900 h 3911600"/>
              <a:gd name="connsiteX2" fmla="*/ 2298700 w 3968750"/>
              <a:gd name="connsiteY2" fmla="*/ 3835400 h 3911600"/>
              <a:gd name="connsiteX3" fmla="*/ 2089150 w 3968750"/>
              <a:gd name="connsiteY3" fmla="*/ 3733800 h 3911600"/>
              <a:gd name="connsiteX4" fmla="*/ 1657350 w 3968750"/>
              <a:gd name="connsiteY4" fmla="*/ 3505200 h 3911600"/>
              <a:gd name="connsiteX5" fmla="*/ 1428750 w 3968750"/>
              <a:gd name="connsiteY5" fmla="*/ 3333750 h 3911600"/>
              <a:gd name="connsiteX6" fmla="*/ 1187450 w 3968750"/>
              <a:gd name="connsiteY6" fmla="*/ 3117850 h 3911600"/>
              <a:gd name="connsiteX7" fmla="*/ 914400 w 3968750"/>
              <a:gd name="connsiteY7" fmla="*/ 2819400 h 3911600"/>
              <a:gd name="connsiteX8" fmla="*/ 692150 w 3968750"/>
              <a:gd name="connsiteY8" fmla="*/ 2546350 h 3911600"/>
              <a:gd name="connsiteX9" fmla="*/ 355600 w 3968750"/>
              <a:gd name="connsiteY9" fmla="*/ 2006600 h 3911600"/>
              <a:gd name="connsiteX10" fmla="*/ 152400 w 3968750"/>
              <a:gd name="connsiteY10" fmla="*/ 1600200 h 3911600"/>
              <a:gd name="connsiteX11" fmla="*/ 31750 w 3968750"/>
              <a:gd name="connsiteY11" fmla="*/ 1238250 h 3911600"/>
              <a:gd name="connsiteX12" fmla="*/ 0 w 3968750"/>
              <a:gd name="connsiteY12" fmla="*/ 1028700 h 3911600"/>
              <a:gd name="connsiteX13" fmla="*/ 6350 w 3968750"/>
              <a:gd name="connsiteY13" fmla="*/ 812800 h 3911600"/>
              <a:gd name="connsiteX14" fmla="*/ 44450 w 3968750"/>
              <a:gd name="connsiteY14" fmla="*/ 628650 h 3911600"/>
              <a:gd name="connsiteX15" fmla="*/ 95250 w 3968750"/>
              <a:gd name="connsiteY15" fmla="*/ 469900 h 3911600"/>
              <a:gd name="connsiteX16" fmla="*/ 190500 w 3968750"/>
              <a:gd name="connsiteY16" fmla="*/ 317500 h 3911600"/>
              <a:gd name="connsiteX17" fmla="*/ 292100 w 3968750"/>
              <a:gd name="connsiteY17" fmla="*/ 228600 h 3911600"/>
              <a:gd name="connsiteX18" fmla="*/ 457200 w 3968750"/>
              <a:gd name="connsiteY18" fmla="*/ 107950 h 3911600"/>
              <a:gd name="connsiteX19" fmla="*/ 584200 w 3968750"/>
              <a:gd name="connsiteY19" fmla="*/ 44450 h 3911600"/>
              <a:gd name="connsiteX20" fmla="*/ 666750 w 3968750"/>
              <a:gd name="connsiteY20" fmla="*/ 19050 h 3911600"/>
              <a:gd name="connsiteX21" fmla="*/ 755650 w 3968750"/>
              <a:gd name="connsiteY21" fmla="*/ 0 h 3911600"/>
              <a:gd name="connsiteX22" fmla="*/ 831850 w 3968750"/>
              <a:gd name="connsiteY22" fmla="*/ 12700 h 3911600"/>
              <a:gd name="connsiteX23" fmla="*/ 908050 w 3968750"/>
              <a:gd name="connsiteY23" fmla="*/ 31750 h 3911600"/>
              <a:gd name="connsiteX24" fmla="*/ 1009650 w 3968750"/>
              <a:gd name="connsiteY24" fmla="*/ 82550 h 3911600"/>
              <a:gd name="connsiteX25" fmla="*/ 1149350 w 3968750"/>
              <a:gd name="connsiteY25" fmla="*/ 196850 h 3911600"/>
              <a:gd name="connsiteX26" fmla="*/ 1282700 w 3968750"/>
              <a:gd name="connsiteY26" fmla="*/ 323850 h 3911600"/>
              <a:gd name="connsiteX27" fmla="*/ 1435100 w 3968750"/>
              <a:gd name="connsiteY27" fmla="*/ 501650 h 3911600"/>
              <a:gd name="connsiteX28" fmla="*/ 1612900 w 3968750"/>
              <a:gd name="connsiteY28" fmla="*/ 692150 h 3911600"/>
              <a:gd name="connsiteX29" fmla="*/ 1790700 w 3968750"/>
              <a:gd name="connsiteY29" fmla="*/ 863600 h 3911600"/>
              <a:gd name="connsiteX30" fmla="*/ 1943100 w 3968750"/>
              <a:gd name="connsiteY30" fmla="*/ 933450 h 3911600"/>
              <a:gd name="connsiteX31" fmla="*/ 2063750 w 3968750"/>
              <a:gd name="connsiteY31" fmla="*/ 965200 h 3911600"/>
              <a:gd name="connsiteX32" fmla="*/ 2330450 w 3968750"/>
              <a:gd name="connsiteY32" fmla="*/ 977900 h 3911600"/>
              <a:gd name="connsiteX33" fmla="*/ 2571750 w 3968750"/>
              <a:gd name="connsiteY33" fmla="*/ 1009650 h 3911600"/>
              <a:gd name="connsiteX34" fmla="*/ 2806700 w 3968750"/>
              <a:gd name="connsiteY34" fmla="*/ 1041400 h 3911600"/>
              <a:gd name="connsiteX35" fmla="*/ 3073400 w 3968750"/>
              <a:gd name="connsiteY35" fmla="*/ 1130300 h 3911600"/>
              <a:gd name="connsiteX36" fmla="*/ 3206750 w 3968750"/>
              <a:gd name="connsiteY36" fmla="*/ 1206500 h 3911600"/>
              <a:gd name="connsiteX37" fmla="*/ 3397250 w 3968750"/>
              <a:gd name="connsiteY37" fmla="*/ 1346200 h 3911600"/>
              <a:gd name="connsiteX38" fmla="*/ 3575050 w 3968750"/>
              <a:gd name="connsiteY38" fmla="*/ 1517650 h 3911600"/>
              <a:gd name="connsiteX39" fmla="*/ 3727450 w 3968750"/>
              <a:gd name="connsiteY39" fmla="*/ 1727200 h 3911600"/>
              <a:gd name="connsiteX40" fmla="*/ 3835400 w 3968750"/>
              <a:gd name="connsiteY40" fmla="*/ 1911350 h 3911600"/>
              <a:gd name="connsiteX41" fmla="*/ 3886200 w 3968750"/>
              <a:gd name="connsiteY41" fmla="*/ 2057400 h 3911600"/>
              <a:gd name="connsiteX42" fmla="*/ 3968750 w 3968750"/>
              <a:gd name="connsiteY42" fmla="*/ 2692400 h 3911600"/>
              <a:gd name="connsiteX43" fmla="*/ 3930650 w 3968750"/>
              <a:gd name="connsiteY43" fmla="*/ 2997200 h 3911600"/>
              <a:gd name="connsiteX44" fmla="*/ 3835400 w 3968750"/>
              <a:gd name="connsiteY44" fmla="*/ 3225800 h 3911600"/>
              <a:gd name="connsiteX45" fmla="*/ 3844925 w 3968750"/>
              <a:gd name="connsiteY45" fmla="*/ 2155825 h 3911600"/>
              <a:gd name="connsiteX46" fmla="*/ 2924175 w 3968750"/>
              <a:gd name="connsiteY46" fmla="*/ 3063875 h 3911600"/>
              <a:gd name="connsiteX47" fmla="*/ 3206750 w 3968750"/>
              <a:gd name="connsiteY47" fmla="*/ 3797300 h 3911600"/>
              <a:gd name="connsiteX48" fmla="*/ 3016250 w 3968750"/>
              <a:gd name="connsiteY48" fmla="*/ 3867150 h 3911600"/>
              <a:gd name="connsiteX49" fmla="*/ 2940050 w 3968750"/>
              <a:gd name="connsiteY49" fmla="*/ 3892550 h 3911600"/>
              <a:gd name="connsiteX50" fmla="*/ 2762250 w 3968750"/>
              <a:gd name="connsiteY50" fmla="*/ 3911600 h 3911600"/>
              <a:gd name="connsiteX0" fmla="*/ 2762250 w 3930650"/>
              <a:gd name="connsiteY0" fmla="*/ 3911600 h 3911600"/>
              <a:gd name="connsiteX1" fmla="*/ 2603500 w 3930650"/>
              <a:gd name="connsiteY1" fmla="*/ 3898900 h 3911600"/>
              <a:gd name="connsiteX2" fmla="*/ 2298700 w 3930650"/>
              <a:gd name="connsiteY2" fmla="*/ 3835400 h 3911600"/>
              <a:gd name="connsiteX3" fmla="*/ 2089150 w 3930650"/>
              <a:gd name="connsiteY3" fmla="*/ 3733800 h 3911600"/>
              <a:gd name="connsiteX4" fmla="*/ 1657350 w 3930650"/>
              <a:gd name="connsiteY4" fmla="*/ 3505200 h 3911600"/>
              <a:gd name="connsiteX5" fmla="*/ 1428750 w 3930650"/>
              <a:gd name="connsiteY5" fmla="*/ 3333750 h 3911600"/>
              <a:gd name="connsiteX6" fmla="*/ 1187450 w 3930650"/>
              <a:gd name="connsiteY6" fmla="*/ 3117850 h 3911600"/>
              <a:gd name="connsiteX7" fmla="*/ 914400 w 3930650"/>
              <a:gd name="connsiteY7" fmla="*/ 2819400 h 3911600"/>
              <a:gd name="connsiteX8" fmla="*/ 692150 w 3930650"/>
              <a:gd name="connsiteY8" fmla="*/ 2546350 h 3911600"/>
              <a:gd name="connsiteX9" fmla="*/ 355600 w 3930650"/>
              <a:gd name="connsiteY9" fmla="*/ 2006600 h 3911600"/>
              <a:gd name="connsiteX10" fmla="*/ 152400 w 3930650"/>
              <a:gd name="connsiteY10" fmla="*/ 1600200 h 3911600"/>
              <a:gd name="connsiteX11" fmla="*/ 31750 w 3930650"/>
              <a:gd name="connsiteY11" fmla="*/ 1238250 h 3911600"/>
              <a:gd name="connsiteX12" fmla="*/ 0 w 3930650"/>
              <a:gd name="connsiteY12" fmla="*/ 1028700 h 3911600"/>
              <a:gd name="connsiteX13" fmla="*/ 6350 w 3930650"/>
              <a:gd name="connsiteY13" fmla="*/ 812800 h 3911600"/>
              <a:gd name="connsiteX14" fmla="*/ 44450 w 3930650"/>
              <a:gd name="connsiteY14" fmla="*/ 628650 h 3911600"/>
              <a:gd name="connsiteX15" fmla="*/ 95250 w 3930650"/>
              <a:gd name="connsiteY15" fmla="*/ 469900 h 3911600"/>
              <a:gd name="connsiteX16" fmla="*/ 190500 w 3930650"/>
              <a:gd name="connsiteY16" fmla="*/ 317500 h 3911600"/>
              <a:gd name="connsiteX17" fmla="*/ 292100 w 3930650"/>
              <a:gd name="connsiteY17" fmla="*/ 228600 h 3911600"/>
              <a:gd name="connsiteX18" fmla="*/ 457200 w 3930650"/>
              <a:gd name="connsiteY18" fmla="*/ 107950 h 3911600"/>
              <a:gd name="connsiteX19" fmla="*/ 584200 w 3930650"/>
              <a:gd name="connsiteY19" fmla="*/ 44450 h 3911600"/>
              <a:gd name="connsiteX20" fmla="*/ 666750 w 3930650"/>
              <a:gd name="connsiteY20" fmla="*/ 19050 h 3911600"/>
              <a:gd name="connsiteX21" fmla="*/ 755650 w 3930650"/>
              <a:gd name="connsiteY21" fmla="*/ 0 h 3911600"/>
              <a:gd name="connsiteX22" fmla="*/ 831850 w 3930650"/>
              <a:gd name="connsiteY22" fmla="*/ 12700 h 3911600"/>
              <a:gd name="connsiteX23" fmla="*/ 908050 w 3930650"/>
              <a:gd name="connsiteY23" fmla="*/ 31750 h 3911600"/>
              <a:gd name="connsiteX24" fmla="*/ 1009650 w 3930650"/>
              <a:gd name="connsiteY24" fmla="*/ 82550 h 3911600"/>
              <a:gd name="connsiteX25" fmla="*/ 1149350 w 3930650"/>
              <a:gd name="connsiteY25" fmla="*/ 196850 h 3911600"/>
              <a:gd name="connsiteX26" fmla="*/ 1282700 w 3930650"/>
              <a:gd name="connsiteY26" fmla="*/ 323850 h 3911600"/>
              <a:gd name="connsiteX27" fmla="*/ 1435100 w 3930650"/>
              <a:gd name="connsiteY27" fmla="*/ 501650 h 3911600"/>
              <a:gd name="connsiteX28" fmla="*/ 1612900 w 3930650"/>
              <a:gd name="connsiteY28" fmla="*/ 692150 h 3911600"/>
              <a:gd name="connsiteX29" fmla="*/ 1790700 w 3930650"/>
              <a:gd name="connsiteY29" fmla="*/ 863600 h 3911600"/>
              <a:gd name="connsiteX30" fmla="*/ 1943100 w 3930650"/>
              <a:gd name="connsiteY30" fmla="*/ 933450 h 3911600"/>
              <a:gd name="connsiteX31" fmla="*/ 2063750 w 3930650"/>
              <a:gd name="connsiteY31" fmla="*/ 965200 h 3911600"/>
              <a:gd name="connsiteX32" fmla="*/ 2330450 w 3930650"/>
              <a:gd name="connsiteY32" fmla="*/ 977900 h 3911600"/>
              <a:gd name="connsiteX33" fmla="*/ 2571750 w 3930650"/>
              <a:gd name="connsiteY33" fmla="*/ 1009650 h 3911600"/>
              <a:gd name="connsiteX34" fmla="*/ 2806700 w 3930650"/>
              <a:gd name="connsiteY34" fmla="*/ 1041400 h 3911600"/>
              <a:gd name="connsiteX35" fmla="*/ 3073400 w 3930650"/>
              <a:gd name="connsiteY35" fmla="*/ 1130300 h 3911600"/>
              <a:gd name="connsiteX36" fmla="*/ 3206750 w 3930650"/>
              <a:gd name="connsiteY36" fmla="*/ 1206500 h 3911600"/>
              <a:gd name="connsiteX37" fmla="*/ 3397250 w 3930650"/>
              <a:gd name="connsiteY37" fmla="*/ 1346200 h 3911600"/>
              <a:gd name="connsiteX38" fmla="*/ 3575050 w 3930650"/>
              <a:gd name="connsiteY38" fmla="*/ 1517650 h 3911600"/>
              <a:gd name="connsiteX39" fmla="*/ 3727450 w 3930650"/>
              <a:gd name="connsiteY39" fmla="*/ 1727200 h 3911600"/>
              <a:gd name="connsiteX40" fmla="*/ 3835400 w 3930650"/>
              <a:gd name="connsiteY40" fmla="*/ 1911350 h 3911600"/>
              <a:gd name="connsiteX41" fmla="*/ 3886200 w 3930650"/>
              <a:gd name="connsiteY41" fmla="*/ 2057400 h 3911600"/>
              <a:gd name="connsiteX42" fmla="*/ 3930650 w 3930650"/>
              <a:gd name="connsiteY42" fmla="*/ 2997200 h 3911600"/>
              <a:gd name="connsiteX43" fmla="*/ 3835400 w 3930650"/>
              <a:gd name="connsiteY43" fmla="*/ 3225800 h 3911600"/>
              <a:gd name="connsiteX44" fmla="*/ 3844925 w 3930650"/>
              <a:gd name="connsiteY44" fmla="*/ 2155825 h 3911600"/>
              <a:gd name="connsiteX45" fmla="*/ 2924175 w 3930650"/>
              <a:gd name="connsiteY45" fmla="*/ 3063875 h 3911600"/>
              <a:gd name="connsiteX46" fmla="*/ 3206750 w 3930650"/>
              <a:gd name="connsiteY46" fmla="*/ 3797300 h 3911600"/>
              <a:gd name="connsiteX47" fmla="*/ 3016250 w 3930650"/>
              <a:gd name="connsiteY47" fmla="*/ 3867150 h 3911600"/>
              <a:gd name="connsiteX48" fmla="*/ 2940050 w 3930650"/>
              <a:gd name="connsiteY48" fmla="*/ 3892550 h 3911600"/>
              <a:gd name="connsiteX49" fmla="*/ 2762250 w 3930650"/>
              <a:gd name="connsiteY49" fmla="*/ 3911600 h 3911600"/>
              <a:gd name="connsiteX0" fmla="*/ 2762250 w 3886200"/>
              <a:gd name="connsiteY0" fmla="*/ 3911600 h 3911600"/>
              <a:gd name="connsiteX1" fmla="*/ 2603500 w 3886200"/>
              <a:gd name="connsiteY1" fmla="*/ 3898900 h 3911600"/>
              <a:gd name="connsiteX2" fmla="*/ 2298700 w 3886200"/>
              <a:gd name="connsiteY2" fmla="*/ 3835400 h 3911600"/>
              <a:gd name="connsiteX3" fmla="*/ 2089150 w 3886200"/>
              <a:gd name="connsiteY3" fmla="*/ 3733800 h 3911600"/>
              <a:gd name="connsiteX4" fmla="*/ 1657350 w 3886200"/>
              <a:gd name="connsiteY4" fmla="*/ 3505200 h 3911600"/>
              <a:gd name="connsiteX5" fmla="*/ 1428750 w 3886200"/>
              <a:gd name="connsiteY5" fmla="*/ 3333750 h 3911600"/>
              <a:gd name="connsiteX6" fmla="*/ 1187450 w 3886200"/>
              <a:gd name="connsiteY6" fmla="*/ 3117850 h 3911600"/>
              <a:gd name="connsiteX7" fmla="*/ 914400 w 3886200"/>
              <a:gd name="connsiteY7" fmla="*/ 2819400 h 3911600"/>
              <a:gd name="connsiteX8" fmla="*/ 692150 w 3886200"/>
              <a:gd name="connsiteY8" fmla="*/ 2546350 h 3911600"/>
              <a:gd name="connsiteX9" fmla="*/ 355600 w 3886200"/>
              <a:gd name="connsiteY9" fmla="*/ 2006600 h 3911600"/>
              <a:gd name="connsiteX10" fmla="*/ 152400 w 3886200"/>
              <a:gd name="connsiteY10" fmla="*/ 1600200 h 3911600"/>
              <a:gd name="connsiteX11" fmla="*/ 31750 w 3886200"/>
              <a:gd name="connsiteY11" fmla="*/ 1238250 h 3911600"/>
              <a:gd name="connsiteX12" fmla="*/ 0 w 3886200"/>
              <a:gd name="connsiteY12" fmla="*/ 1028700 h 3911600"/>
              <a:gd name="connsiteX13" fmla="*/ 6350 w 3886200"/>
              <a:gd name="connsiteY13" fmla="*/ 812800 h 3911600"/>
              <a:gd name="connsiteX14" fmla="*/ 44450 w 3886200"/>
              <a:gd name="connsiteY14" fmla="*/ 628650 h 3911600"/>
              <a:gd name="connsiteX15" fmla="*/ 95250 w 3886200"/>
              <a:gd name="connsiteY15" fmla="*/ 469900 h 3911600"/>
              <a:gd name="connsiteX16" fmla="*/ 190500 w 3886200"/>
              <a:gd name="connsiteY16" fmla="*/ 317500 h 3911600"/>
              <a:gd name="connsiteX17" fmla="*/ 292100 w 3886200"/>
              <a:gd name="connsiteY17" fmla="*/ 228600 h 3911600"/>
              <a:gd name="connsiteX18" fmla="*/ 457200 w 3886200"/>
              <a:gd name="connsiteY18" fmla="*/ 107950 h 3911600"/>
              <a:gd name="connsiteX19" fmla="*/ 584200 w 3886200"/>
              <a:gd name="connsiteY19" fmla="*/ 44450 h 3911600"/>
              <a:gd name="connsiteX20" fmla="*/ 666750 w 3886200"/>
              <a:gd name="connsiteY20" fmla="*/ 19050 h 3911600"/>
              <a:gd name="connsiteX21" fmla="*/ 755650 w 3886200"/>
              <a:gd name="connsiteY21" fmla="*/ 0 h 3911600"/>
              <a:gd name="connsiteX22" fmla="*/ 831850 w 3886200"/>
              <a:gd name="connsiteY22" fmla="*/ 12700 h 3911600"/>
              <a:gd name="connsiteX23" fmla="*/ 908050 w 3886200"/>
              <a:gd name="connsiteY23" fmla="*/ 31750 h 3911600"/>
              <a:gd name="connsiteX24" fmla="*/ 1009650 w 3886200"/>
              <a:gd name="connsiteY24" fmla="*/ 82550 h 3911600"/>
              <a:gd name="connsiteX25" fmla="*/ 1149350 w 3886200"/>
              <a:gd name="connsiteY25" fmla="*/ 196850 h 3911600"/>
              <a:gd name="connsiteX26" fmla="*/ 1282700 w 3886200"/>
              <a:gd name="connsiteY26" fmla="*/ 323850 h 3911600"/>
              <a:gd name="connsiteX27" fmla="*/ 1435100 w 3886200"/>
              <a:gd name="connsiteY27" fmla="*/ 501650 h 3911600"/>
              <a:gd name="connsiteX28" fmla="*/ 1612900 w 3886200"/>
              <a:gd name="connsiteY28" fmla="*/ 692150 h 3911600"/>
              <a:gd name="connsiteX29" fmla="*/ 1790700 w 3886200"/>
              <a:gd name="connsiteY29" fmla="*/ 863600 h 3911600"/>
              <a:gd name="connsiteX30" fmla="*/ 1943100 w 3886200"/>
              <a:gd name="connsiteY30" fmla="*/ 933450 h 3911600"/>
              <a:gd name="connsiteX31" fmla="*/ 2063750 w 3886200"/>
              <a:gd name="connsiteY31" fmla="*/ 965200 h 3911600"/>
              <a:gd name="connsiteX32" fmla="*/ 2330450 w 3886200"/>
              <a:gd name="connsiteY32" fmla="*/ 977900 h 3911600"/>
              <a:gd name="connsiteX33" fmla="*/ 2571750 w 3886200"/>
              <a:gd name="connsiteY33" fmla="*/ 1009650 h 3911600"/>
              <a:gd name="connsiteX34" fmla="*/ 2806700 w 3886200"/>
              <a:gd name="connsiteY34" fmla="*/ 1041400 h 3911600"/>
              <a:gd name="connsiteX35" fmla="*/ 3073400 w 3886200"/>
              <a:gd name="connsiteY35" fmla="*/ 1130300 h 3911600"/>
              <a:gd name="connsiteX36" fmla="*/ 3206750 w 3886200"/>
              <a:gd name="connsiteY36" fmla="*/ 1206500 h 3911600"/>
              <a:gd name="connsiteX37" fmla="*/ 3397250 w 3886200"/>
              <a:gd name="connsiteY37" fmla="*/ 1346200 h 3911600"/>
              <a:gd name="connsiteX38" fmla="*/ 3575050 w 3886200"/>
              <a:gd name="connsiteY38" fmla="*/ 1517650 h 3911600"/>
              <a:gd name="connsiteX39" fmla="*/ 3727450 w 3886200"/>
              <a:gd name="connsiteY39" fmla="*/ 1727200 h 3911600"/>
              <a:gd name="connsiteX40" fmla="*/ 3835400 w 3886200"/>
              <a:gd name="connsiteY40" fmla="*/ 1911350 h 3911600"/>
              <a:gd name="connsiteX41" fmla="*/ 3886200 w 3886200"/>
              <a:gd name="connsiteY41" fmla="*/ 2057400 h 3911600"/>
              <a:gd name="connsiteX42" fmla="*/ 3835400 w 3886200"/>
              <a:gd name="connsiteY42" fmla="*/ 3225800 h 3911600"/>
              <a:gd name="connsiteX43" fmla="*/ 3844925 w 3886200"/>
              <a:gd name="connsiteY43" fmla="*/ 2155825 h 3911600"/>
              <a:gd name="connsiteX44" fmla="*/ 2924175 w 3886200"/>
              <a:gd name="connsiteY44" fmla="*/ 3063875 h 3911600"/>
              <a:gd name="connsiteX45" fmla="*/ 3206750 w 3886200"/>
              <a:gd name="connsiteY45" fmla="*/ 3797300 h 3911600"/>
              <a:gd name="connsiteX46" fmla="*/ 3016250 w 3886200"/>
              <a:gd name="connsiteY46" fmla="*/ 3867150 h 3911600"/>
              <a:gd name="connsiteX47" fmla="*/ 2940050 w 3886200"/>
              <a:gd name="connsiteY47" fmla="*/ 3892550 h 3911600"/>
              <a:gd name="connsiteX48" fmla="*/ 2762250 w 3886200"/>
              <a:gd name="connsiteY48" fmla="*/ 3911600 h 3911600"/>
              <a:gd name="connsiteX0" fmla="*/ 2762250 w 3886200"/>
              <a:gd name="connsiteY0" fmla="*/ 3911600 h 3911600"/>
              <a:gd name="connsiteX1" fmla="*/ 2603500 w 3886200"/>
              <a:gd name="connsiteY1" fmla="*/ 3898900 h 3911600"/>
              <a:gd name="connsiteX2" fmla="*/ 2298700 w 3886200"/>
              <a:gd name="connsiteY2" fmla="*/ 3835400 h 3911600"/>
              <a:gd name="connsiteX3" fmla="*/ 2089150 w 3886200"/>
              <a:gd name="connsiteY3" fmla="*/ 3733800 h 3911600"/>
              <a:gd name="connsiteX4" fmla="*/ 1657350 w 3886200"/>
              <a:gd name="connsiteY4" fmla="*/ 3505200 h 3911600"/>
              <a:gd name="connsiteX5" fmla="*/ 1428750 w 3886200"/>
              <a:gd name="connsiteY5" fmla="*/ 3333750 h 3911600"/>
              <a:gd name="connsiteX6" fmla="*/ 1187450 w 3886200"/>
              <a:gd name="connsiteY6" fmla="*/ 3117850 h 3911600"/>
              <a:gd name="connsiteX7" fmla="*/ 914400 w 3886200"/>
              <a:gd name="connsiteY7" fmla="*/ 2819400 h 3911600"/>
              <a:gd name="connsiteX8" fmla="*/ 692150 w 3886200"/>
              <a:gd name="connsiteY8" fmla="*/ 2546350 h 3911600"/>
              <a:gd name="connsiteX9" fmla="*/ 355600 w 3886200"/>
              <a:gd name="connsiteY9" fmla="*/ 2006600 h 3911600"/>
              <a:gd name="connsiteX10" fmla="*/ 152400 w 3886200"/>
              <a:gd name="connsiteY10" fmla="*/ 1600200 h 3911600"/>
              <a:gd name="connsiteX11" fmla="*/ 31750 w 3886200"/>
              <a:gd name="connsiteY11" fmla="*/ 1238250 h 3911600"/>
              <a:gd name="connsiteX12" fmla="*/ 0 w 3886200"/>
              <a:gd name="connsiteY12" fmla="*/ 1028700 h 3911600"/>
              <a:gd name="connsiteX13" fmla="*/ 6350 w 3886200"/>
              <a:gd name="connsiteY13" fmla="*/ 812800 h 3911600"/>
              <a:gd name="connsiteX14" fmla="*/ 44450 w 3886200"/>
              <a:gd name="connsiteY14" fmla="*/ 628650 h 3911600"/>
              <a:gd name="connsiteX15" fmla="*/ 95250 w 3886200"/>
              <a:gd name="connsiteY15" fmla="*/ 469900 h 3911600"/>
              <a:gd name="connsiteX16" fmla="*/ 190500 w 3886200"/>
              <a:gd name="connsiteY16" fmla="*/ 317500 h 3911600"/>
              <a:gd name="connsiteX17" fmla="*/ 292100 w 3886200"/>
              <a:gd name="connsiteY17" fmla="*/ 228600 h 3911600"/>
              <a:gd name="connsiteX18" fmla="*/ 457200 w 3886200"/>
              <a:gd name="connsiteY18" fmla="*/ 107950 h 3911600"/>
              <a:gd name="connsiteX19" fmla="*/ 584200 w 3886200"/>
              <a:gd name="connsiteY19" fmla="*/ 44450 h 3911600"/>
              <a:gd name="connsiteX20" fmla="*/ 666750 w 3886200"/>
              <a:gd name="connsiteY20" fmla="*/ 19050 h 3911600"/>
              <a:gd name="connsiteX21" fmla="*/ 755650 w 3886200"/>
              <a:gd name="connsiteY21" fmla="*/ 0 h 3911600"/>
              <a:gd name="connsiteX22" fmla="*/ 831850 w 3886200"/>
              <a:gd name="connsiteY22" fmla="*/ 12700 h 3911600"/>
              <a:gd name="connsiteX23" fmla="*/ 908050 w 3886200"/>
              <a:gd name="connsiteY23" fmla="*/ 31750 h 3911600"/>
              <a:gd name="connsiteX24" fmla="*/ 1009650 w 3886200"/>
              <a:gd name="connsiteY24" fmla="*/ 82550 h 3911600"/>
              <a:gd name="connsiteX25" fmla="*/ 1149350 w 3886200"/>
              <a:gd name="connsiteY25" fmla="*/ 196850 h 3911600"/>
              <a:gd name="connsiteX26" fmla="*/ 1282700 w 3886200"/>
              <a:gd name="connsiteY26" fmla="*/ 323850 h 3911600"/>
              <a:gd name="connsiteX27" fmla="*/ 1435100 w 3886200"/>
              <a:gd name="connsiteY27" fmla="*/ 501650 h 3911600"/>
              <a:gd name="connsiteX28" fmla="*/ 1612900 w 3886200"/>
              <a:gd name="connsiteY28" fmla="*/ 692150 h 3911600"/>
              <a:gd name="connsiteX29" fmla="*/ 1790700 w 3886200"/>
              <a:gd name="connsiteY29" fmla="*/ 863600 h 3911600"/>
              <a:gd name="connsiteX30" fmla="*/ 1943100 w 3886200"/>
              <a:gd name="connsiteY30" fmla="*/ 933450 h 3911600"/>
              <a:gd name="connsiteX31" fmla="*/ 2063750 w 3886200"/>
              <a:gd name="connsiteY31" fmla="*/ 965200 h 3911600"/>
              <a:gd name="connsiteX32" fmla="*/ 2330450 w 3886200"/>
              <a:gd name="connsiteY32" fmla="*/ 977900 h 3911600"/>
              <a:gd name="connsiteX33" fmla="*/ 2571750 w 3886200"/>
              <a:gd name="connsiteY33" fmla="*/ 1009650 h 3911600"/>
              <a:gd name="connsiteX34" fmla="*/ 2806700 w 3886200"/>
              <a:gd name="connsiteY34" fmla="*/ 1041400 h 3911600"/>
              <a:gd name="connsiteX35" fmla="*/ 3073400 w 3886200"/>
              <a:gd name="connsiteY35" fmla="*/ 1130300 h 3911600"/>
              <a:gd name="connsiteX36" fmla="*/ 3206750 w 3886200"/>
              <a:gd name="connsiteY36" fmla="*/ 1206500 h 3911600"/>
              <a:gd name="connsiteX37" fmla="*/ 3397250 w 3886200"/>
              <a:gd name="connsiteY37" fmla="*/ 1346200 h 3911600"/>
              <a:gd name="connsiteX38" fmla="*/ 3575050 w 3886200"/>
              <a:gd name="connsiteY38" fmla="*/ 1517650 h 3911600"/>
              <a:gd name="connsiteX39" fmla="*/ 3727450 w 3886200"/>
              <a:gd name="connsiteY39" fmla="*/ 1727200 h 3911600"/>
              <a:gd name="connsiteX40" fmla="*/ 3835400 w 3886200"/>
              <a:gd name="connsiteY40" fmla="*/ 1911350 h 3911600"/>
              <a:gd name="connsiteX41" fmla="*/ 3886200 w 3886200"/>
              <a:gd name="connsiteY41" fmla="*/ 2057400 h 3911600"/>
              <a:gd name="connsiteX42" fmla="*/ 3844925 w 3886200"/>
              <a:gd name="connsiteY42" fmla="*/ 2155825 h 3911600"/>
              <a:gd name="connsiteX43" fmla="*/ 2924175 w 3886200"/>
              <a:gd name="connsiteY43" fmla="*/ 3063875 h 3911600"/>
              <a:gd name="connsiteX44" fmla="*/ 3206750 w 3886200"/>
              <a:gd name="connsiteY44" fmla="*/ 3797300 h 3911600"/>
              <a:gd name="connsiteX45" fmla="*/ 3016250 w 3886200"/>
              <a:gd name="connsiteY45" fmla="*/ 3867150 h 3911600"/>
              <a:gd name="connsiteX46" fmla="*/ 2940050 w 3886200"/>
              <a:gd name="connsiteY46" fmla="*/ 3892550 h 3911600"/>
              <a:gd name="connsiteX47" fmla="*/ 2762250 w 3886200"/>
              <a:gd name="connsiteY47" fmla="*/ 3911600 h 3911600"/>
              <a:gd name="connsiteX0" fmla="*/ 2762250 w 3886200"/>
              <a:gd name="connsiteY0" fmla="*/ 3911600 h 3911600"/>
              <a:gd name="connsiteX1" fmla="*/ 2603500 w 3886200"/>
              <a:gd name="connsiteY1" fmla="*/ 3898900 h 3911600"/>
              <a:gd name="connsiteX2" fmla="*/ 2298700 w 3886200"/>
              <a:gd name="connsiteY2" fmla="*/ 3835400 h 3911600"/>
              <a:gd name="connsiteX3" fmla="*/ 2089150 w 3886200"/>
              <a:gd name="connsiteY3" fmla="*/ 3733800 h 3911600"/>
              <a:gd name="connsiteX4" fmla="*/ 1657350 w 3886200"/>
              <a:gd name="connsiteY4" fmla="*/ 3505200 h 3911600"/>
              <a:gd name="connsiteX5" fmla="*/ 1428750 w 3886200"/>
              <a:gd name="connsiteY5" fmla="*/ 3333750 h 3911600"/>
              <a:gd name="connsiteX6" fmla="*/ 1187450 w 3886200"/>
              <a:gd name="connsiteY6" fmla="*/ 3117850 h 3911600"/>
              <a:gd name="connsiteX7" fmla="*/ 914400 w 3886200"/>
              <a:gd name="connsiteY7" fmla="*/ 2819400 h 3911600"/>
              <a:gd name="connsiteX8" fmla="*/ 692150 w 3886200"/>
              <a:gd name="connsiteY8" fmla="*/ 2546350 h 3911600"/>
              <a:gd name="connsiteX9" fmla="*/ 355600 w 3886200"/>
              <a:gd name="connsiteY9" fmla="*/ 2006600 h 3911600"/>
              <a:gd name="connsiteX10" fmla="*/ 152400 w 3886200"/>
              <a:gd name="connsiteY10" fmla="*/ 1600200 h 3911600"/>
              <a:gd name="connsiteX11" fmla="*/ 31750 w 3886200"/>
              <a:gd name="connsiteY11" fmla="*/ 1238250 h 3911600"/>
              <a:gd name="connsiteX12" fmla="*/ 0 w 3886200"/>
              <a:gd name="connsiteY12" fmla="*/ 1028700 h 3911600"/>
              <a:gd name="connsiteX13" fmla="*/ 6350 w 3886200"/>
              <a:gd name="connsiteY13" fmla="*/ 812800 h 3911600"/>
              <a:gd name="connsiteX14" fmla="*/ 44450 w 3886200"/>
              <a:gd name="connsiteY14" fmla="*/ 628650 h 3911600"/>
              <a:gd name="connsiteX15" fmla="*/ 95250 w 3886200"/>
              <a:gd name="connsiteY15" fmla="*/ 469900 h 3911600"/>
              <a:gd name="connsiteX16" fmla="*/ 190500 w 3886200"/>
              <a:gd name="connsiteY16" fmla="*/ 317500 h 3911600"/>
              <a:gd name="connsiteX17" fmla="*/ 292100 w 3886200"/>
              <a:gd name="connsiteY17" fmla="*/ 228600 h 3911600"/>
              <a:gd name="connsiteX18" fmla="*/ 457200 w 3886200"/>
              <a:gd name="connsiteY18" fmla="*/ 107950 h 3911600"/>
              <a:gd name="connsiteX19" fmla="*/ 584200 w 3886200"/>
              <a:gd name="connsiteY19" fmla="*/ 44450 h 3911600"/>
              <a:gd name="connsiteX20" fmla="*/ 666750 w 3886200"/>
              <a:gd name="connsiteY20" fmla="*/ 19050 h 3911600"/>
              <a:gd name="connsiteX21" fmla="*/ 755650 w 3886200"/>
              <a:gd name="connsiteY21" fmla="*/ 0 h 3911600"/>
              <a:gd name="connsiteX22" fmla="*/ 831850 w 3886200"/>
              <a:gd name="connsiteY22" fmla="*/ 12700 h 3911600"/>
              <a:gd name="connsiteX23" fmla="*/ 908050 w 3886200"/>
              <a:gd name="connsiteY23" fmla="*/ 31750 h 3911600"/>
              <a:gd name="connsiteX24" fmla="*/ 1009650 w 3886200"/>
              <a:gd name="connsiteY24" fmla="*/ 82550 h 3911600"/>
              <a:gd name="connsiteX25" fmla="*/ 1149350 w 3886200"/>
              <a:gd name="connsiteY25" fmla="*/ 196850 h 3911600"/>
              <a:gd name="connsiteX26" fmla="*/ 1282700 w 3886200"/>
              <a:gd name="connsiteY26" fmla="*/ 323850 h 3911600"/>
              <a:gd name="connsiteX27" fmla="*/ 1435100 w 3886200"/>
              <a:gd name="connsiteY27" fmla="*/ 501650 h 3911600"/>
              <a:gd name="connsiteX28" fmla="*/ 1612900 w 3886200"/>
              <a:gd name="connsiteY28" fmla="*/ 692150 h 3911600"/>
              <a:gd name="connsiteX29" fmla="*/ 1790700 w 3886200"/>
              <a:gd name="connsiteY29" fmla="*/ 863600 h 3911600"/>
              <a:gd name="connsiteX30" fmla="*/ 1943100 w 3886200"/>
              <a:gd name="connsiteY30" fmla="*/ 933450 h 3911600"/>
              <a:gd name="connsiteX31" fmla="*/ 2063750 w 3886200"/>
              <a:gd name="connsiteY31" fmla="*/ 965200 h 3911600"/>
              <a:gd name="connsiteX32" fmla="*/ 2330450 w 3886200"/>
              <a:gd name="connsiteY32" fmla="*/ 977900 h 3911600"/>
              <a:gd name="connsiteX33" fmla="*/ 2571750 w 3886200"/>
              <a:gd name="connsiteY33" fmla="*/ 1009650 h 3911600"/>
              <a:gd name="connsiteX34" fmla="*/ 2806700 w 3886200"/>
              <a:gd name="connsiteY34" fmla="*/ 1041400 h 3911600"/>
              <a:gd name="connsiteX35" fmla="*/ 3073400 w 3886200"/>
              <a:gd name="connsiteY35" fmla="*/ 1130300 h 3911600"/>
              <a:gd name="connsiteX36" fmla="*/ 3206750 w 3886200"/>
              <a:gd name="connsiteY36" fmla="*/ 1206500 h 3911600"/>
              <a:gd name="connsiteX37" fmla="*/ 3397250 w 3886200"/>
              <a:gd name="connsiteY37" fmla="*/ 1346200 h 3911600"/>
              <a:gd name="connsiteX38" fmla="*/ 3575050 w 3886200"/>
              <a:gd name="connsiteY38" fmla="*/ 1517650 h 3911600"/>
              <a:gd name="connsiteX39" fmla="*/ 3727450 w 3886200"/>
              <a:gd name="connsiteY39" fmla="*/ 1727200 h 3911600"/>
              <a:gd name="connsiteX40" fmla="*/ 3835400 w 3886200"/>
              <a:gd name="connsiteY40" fmla="*/ 1911350 h 3911600"/>
              <a:gd name="connsiteX41" fmla="*/ 3886200 w 3886200"/>
              <a:gd name="connsiteY41" fmla="*/ 2095500 h 3911600"/>
              <a:gd name="connsiteX42" fmla="*/ 3844925 w 3886200"/>
              <a:gd name="connsiteY42" fmla="*/ 2155825 h 3911600"/>
              <a:gd name="connsiteX43" fmla="*/ 2924175 w 3886200"/>
              <a:gd name="connsiteY43" fmla="*/ 3063875 h 3911600"/>
              <a:gd name="connsiteX44" fmla="*/ 3206750 w 3886200"/>
              <a:gd name="connsiteY44" fmla="*/ 3797300 h 3911600"/>
              <a:gd name="connsiteX45" fmla="*/ 3016250 w 3886200"/>
              <a:gd name="connsiteY45" fmla="*/ 3867150 h 3911600"/>
              <a:gd name="connsiteX46" fmla="*/ 2940050 w 3886200"/>
              <a:gd name="connsiteY46" fmla="*/ 3892550 h 3911600"/>
              <a:gd name="connsiteX47" fmla="*/ 2762250 w 3886200"/>
              <a:gd name="connsiteY47" fmla="*/ 3911600 h 3911600"/>
              <a:gd name="connsiteX0" fmla="*/ 2762250 w 3914775"/>
              <a:gd name="connsiteY0" fmla="*/ 3911600 h 3911600"/>
              <a:gd name="connsiteX1" fmla="*/ 2603500 w 3914775"/>
              <a:gd name="connsiteY1" fmla="*/ 3898900 h 3911600"/>
              <a:gd name="connsiteX2" fmla="*/ 2298700 w 3914775"/>
              <a:gd name="connsiteY2" fmla="*/ 3835400 h 3911600"/>
              <a:gd name="connsiteX3" fmla="*/ 2089150 w 3914775"/>
              <a:gd name="connsiteY3" fmla="*/ 3733800 h 3911600"/>
              <a:gd name="connsiteX4" fmla="*/ 1657350 w 3914775"/>
              <a:gd name="connsiteY4" fmla="*/ 3505200 h 3911600"/>
              <a:gd name="connsiteX5" fmla="*/ 1428750 w 3914775"/>
              <a:gd name="connsiteY5" fmla="*/ 3333750 h 3911600"/>
              <a:gd name="connsiteX6" fmla="*/ 1187450 w 3914775"/>
              <a:gd name="connsiteY6" fmla="*/ 3117850 h 3911600"/>
              <a:gd name="connsiteX7" fmla="*/ 914400 w 3914775"/>
              <a:gd name="connsiteY7" fmla="*/ 2819400 h 3911600"/>
              <a:gd name="connsiteX8" fmla="*/ 692150 w 3914775"/>
              <a:gd name="connsiteY8" fmla="*/ 2546350 h 3911600"/>
              <a:gd name="connsiteX9" fmla="*/ 355600 w 3914775"/>
              <a:gd name="connsiteY9" fmla="*/ 2006600 h 3911600"/>
              <a:gd name="connsiteX10" fmla="*/ 152400 w 3914775"/>
              <a:gd name="connsiteY10" fmla="*/ 1600200 h 3911600"/>
              <a:gd name="connsiteX11" fmla="*/ 31750 w 3914775"/>
              <a:gd name="connsiteY11" fmla="*/ 1238250 h 3911600"/>
              <a:gd name="connsiteX12" fmla="*/ 0 w 3914775"/>
              <a:gd name="connsiteY12" fmla="*/ 1028700 h 3911600"/>
              <a:gd name="connsiteX13" fmla="*/ 6350 w 3914775"/>
              <a:gd name="connsiteY13" fmla="*/ 812800 h 3911600"/>
              <a:gd name="connsiteX14" fmla="*/ 44450 w 3914775"/>
              <a:gd name="connsiteY14" fmla="*/ 628650 h 3911600"/>
              <a:gd name="connsiteX15" fmla="*/ 95250 w 3914775"/>
              <a:gd name="connsiteY15" fmla="*/ 469900 h 3911600"/>
              <a:gd name="connsiteX16" fmla="*/ 190500 w 3914775"/>
              <a:gd name="connsiteY16" fmla="*/ 317500 h 3911600"/>
              <a:gd name="connsiteX17" fmla="*/ 292100 w 3914775"/>
              <a:gd name="connsiteY17" fmla="*/ 228600 h 3911600"/>
              <a:gd name="connsiteX18" fmla="*/ 457200 w 3914775"/>
              <a:gd name="connsiteY18" fmla="*/ 107950 h 3911600"/>
              <a:gd name="connsiteX19" fmla="*/ 584200 w 3914775"/>
              <a:gd name="connsiteY19" fmla="*/ 44450 h 3911600"/>
              <a:gd name="connsiteX20" fmla="*/ 666750 w 3914775"/>
              <a:gd name="connsiteY20" fmla="*/ 19050 h 3911600"/>
              <a:gd name="connsiteX21" fmla="*/ 755650 w 3914775"/>
              <a:gd name="connsiteY21" fmla="*/ 0 h 3911600"/>
              <a:gd name="connsiteX22" fmla="*/ 831850 w 3914775"/>
              <a:gd name="connsiteY22" fmla="*/ 12700 h 3911600"/>
              <a:gd name="connsiteX23" fmla="*/ 908050 w 3914775"/>
              <a:gd name="connsiteY23" fmla="*/ 31750 h 3911600"/>
              <a:gd name="connsiteX24" fmla="*/ 1009650 w 3914775"/>
              <a:gd name="connsiteY24" fmla="*/ 82550 h 3911600"/>
              <a:gd name="connsiteX25" fmla="*/ 1149350 w 3914775"/>
              <a:gd name="connsiteY25" fmla="*/ 196850 h 3911600"/>
              <a:gd name="connsiteX26" fmla="*/ 1282700 w 3914775"/>
              <a:gd name="connsiteY26" fmla="*/ 323850 h 3911600"/>
              <a:gd name="connsiteX27" fmla="*/ 1435100 w 3914775"/>
              <a:gd name="connsiteY27" fmla="*/ 501650 h 3911600"/>
              <a:gd name="connsiteX28" fmla="*/ 1612900 w 3914775"/>
              <a:gd name="connsiteY28" fmla="*/ 692150 h 3911600"/>
              <a:gd name="connsiteX29" fmla="*/ 1790700 w 3914775"/>
              <a:gd name="connsiteY29" fmla="*/ 863600 h 3911600"/>
              <a:gd name="connsiteX30" fmla="*/ 1943100 w 3914775"/>
              <a:gd name="connsiteY30" fmla="*/ 933450 h 3911600"/>
              <a:gd name="connsiteX31" fmla="*/ 2063750 w 3914775"/>
              <a:gd name="connsiteY31" fmla="*/ 965200 h 3911600"/>
              <a:gd name="connsiteX32" fmla="*/ 2330450 w 3914775"/>
              <a:gd name="connsiteY32" fmla="*/ 977900 h 3911600"/>
              <a:gd name="connsiteX33" fmla="*/ 2571750 w 3914775"/>
              <a:gd name="connsiteY33" fmla="*/ 1009650 h 3911600"/>
              <a:gd name="connsiteX34" fmla="*/ 2806700 w 3914775"/>
              <a:gd name="connsiteY34" fmla="*/ 1041400 h 3911600"/>
              <a:gd name="connsiteX35" fmla="*/ 3073400 w 3914775"/>
              <a:gd name="connsiteY35" fmla="*/ 1130300 h 3911600"/>
              <a:gd name="connsiteX36" fmla="*/ 3206750 w 3914775"/>
              <a:gd name="connsiteY36" fmla="*/ 1206500 h 3911600"/>
              <a:gd name="connsiteX37" fmla="*/ 3397250 w 3914775"/>
              <a:gd name="connsiteY37" fmla="*/ 1346200 h 3911600"/>
              <a:gd name="connsiteX38" fmla="*/ 3575050 w 3914775"/>
              <a:gd name="connsiteY38" fmla="*/ 1517650 h 3911600"/>
              <a:gd name="connsiteX39" fmla="*/ 3727450 w 3914775"/>
              <a:gd name="connsiteY39" fmla="*/ 1727200 h 3911600"/>
              <a:gd name="connsiteX40" fmla="*/ 3835400 w 3914775"/>
              <a:gd name="connsiteY40" fmla="*/ 1911350 h 3911600"/>
              <a:gd name="connsiteX41" fmla="*/ 3914775 w 3914775"/>
              <a:gd name="connsiteY41" fmla="*/ 2114550 h 3911600"/>
              <a:gd name="connsiteX42" fmla="*/ 3844925 w 3914775"/>
              <a:gd name="connsiteY42" fmla="*/ 2155825 h 3911600"/>
              <a:gd name="connsiteX43" fmla="*/ 2924175 w 3914775"/>
              <a:gd name="connsiteY43" fmla="*/ 3063875 h 3911600"/>
              <a:gd name="connsiteX44" fmla="*/ 3206750 w 3914775"/>
              <a:gd name="connsiteY44" fmla="*/ 3797300 h 3911600"/>
              <a:gd name="connsiteX45" fmla="*/ 3016250 w 3914775"/>
              <a:gd name="connsiteY45" fmla="*/ 3867150 h 3911600"/>
              <a:gd name="connsiteX46" fmla="*/ 2940050 w 3914775"/>
              <a:gd name="connsiteY46" fmla="*/ 3892550 h 3911600"/>
              <a:gd name="connsiteX47" fmla="*/ 2762250 w 3914775"/>
              <a:gd name="connsiteY47" fmla="*/ 3911600 h 3911600"/>
              <a:gd name="connsiteX0" fmla="*/ 2762250 w 3914775"/>
              <a:gd name="connsiteY0" fmla="*/ 3911600 h 3911600"/>
              <a:gd name="connsiteX1" fmla="*/ 2603500 w 3914775"/>
              <a:gd name="connsiteY1" fmla="*/ 3898900 h 3911600"/>
              <a:gd name="connsiteX2" fmla="*/ 2174875 w 3914775"/>
              <a:gd name="connsiteY2" fmla="*/ 3797300 h 3911600"/>
              <a:gd name="connsiteX3" fmla="*/ 2089150 w 3914775"/>
              <a:gd name="connsiteY3" fmla="*/ 3733800 h 3911600"/>
              <a:gd name="connsiteX4" fmla="*/ 1657350 w 3914775"/>
              <a:gd name="connsiteY4" fmla="*/ 3505200 h 3911600"/>
              <a:gd name="connsiteX5" fmla="*/ 1428750 w 3914775"/>
              <a:gd name="connsiteY5" fmla="*/ 3333750 h 3911600"/>
              <a:gd name="connsiteX6" fmla="*/ 1187450 w 3914775"/>
              <a:gd name="connsiteY6" fmla="*/ 3117850 h 3911600"/>
              <a:gd name="connsiteX7" fmla="*/ 914400 w 3914775"/>
              <a:gd name="connsiteY7" fmla="*/ 2819400 h 3911600"/>
              <a:gd name="connsiteX8" fmla="*/ 692150 w 3914775"/>
              <a:gd name="connsiteY8" fmla="*/ 2546350 h 3911600"/>
              <a:gd name="connsiteX9" fmla="*/ 355600 w 3914775"/>
              <a:gd name="connsiteY9" fmla="*/ 2006600 h 3911600"/>
              <a:gd name="connsiteX10" fmla="*/ 152400 w 3914775"/>
              <a:gd name="connsiteY10" fmla="*/ 1600200 h 3911600"/>
              <a:gd name="connsiteX11" fmla="*/ 31750 w 3914775"/>
              <a:gd name="connsiteY11" fmla="*/ 1238250 h 3911600"/>
              <a:gd name="connsiteX12" fmla="*/ 0 w 3914775"/>
              <a:gd name="connsiteY12" fmla="*/ 1028700 h 3911600"/>
              <a:gd name="connsiteX13" fmla="*/ 6350 w 3914775"/>
              <a:gd name="connsiteY13" fmla="*/ 812800 h 3911600"/>
              <a:gd name="connsiteX14" fmla="*/ 44450 w 3914775"/>
              <a:gd name="connsiteY14" fmla="*/ 628650 h 3911600"/>
              <a:gd name="connsiteX15" fmla="*/ 95250 w 3914775"/>
              <a:gd name="connsiteY15" fmla="*/ 469900 h 3911600"/>
              <a:gd name="connsiteX16" fmla="*/ 190500 w 3914775"/>
              <a:gd name="connsiteY16" fmla="*/ 317500 h 3911600"/>
              <a:gd name="connsiteX17" fmla="*/ 292100 w 3914775"/>
              <a:gd name="connsiteY17" fmla="*/ 228600 h 3911600"/>
              <a:gd name="connsiteX18" fmla="*/ 457200 w 3914775"/>
              <a:gd name="connsiteY18" fmla="*/ 107950 h 3911600"/>
              <a:gd name="connsiteX19" fmla="*/ 584200 w 3914775"/>
              <a:gd name="connsiteY19" fmla="*/ 44450 h 3911600"/>
              <a:gd name="connsiteX20" fmla="*/ 666750 w 3914775"/>
              <a:gd name="connsiteY20" fmla="*/ 19050 h 3911600"/>
              <a:gd name="connsiteX21" fmla="*/ 755650 w 3914775"/>
              <a:gd name="connsiteY21" fmla="*/ 0 h 3911600"/>
              <a:gd name="connsiteX22" fmla="*/ 831850 w 3914775"/>
              <a:gd name="connsiteY22" fmla="*/ 12700 h 3911600"/>
              <a:gd name="connsiteX23" fmla="*/ 908050 w 3914775"/>
              <a:gd name="connsiteY23" fmla="*/ 31750 h 3911600"/>
              <a:gd name="connsiteX24" fmla="*/ 1009650 w 3914775"/>
              <a:gd name="connsiteY24" fmla="*/ 82550 h 3911600"/>
              <a:gd name="connsiteX25" fmla="*/ 1149350 w 3914775"/>
              <a:gd name="connsiteY25" fmla="*/ 196850 h 3911600"/>
              <a:gd name="connsiteX26" fmla="*/ 1282700 w 3914775"/>
              <a:gd name="connsiteY26" fmla="*/ 323850 h 3911600"/>
              <a:gd name="connsiteX27" fmla="*/ 1435100 w 3914775"/>
              <a:gd name="connsiteY27" fmla="*/ 501650 h 3911600"/>
              <a:gd name="connsiteX28" fmla="*/ 1612900 w 3914775"/>
              <a:gd name="connsiteY28" fmla="*/ 692150 h 3911600"/>
              <a:gd name="connsiteX29" fmla="*/ 1790700 w 3914775"/>
              <a:gd name="connsiteY29" fmla="*/ 863600 h 3911600"/>
              <a:gd name="connsiteX30" fmla="*/ 1943100 w 3914775"/>
              <a:gd name="connsiteY30" fmla="*/ 933450 h 3911600"/>
              <a:gd name="connsiteX31" fmla="*/ 2063750 w 3914775"/>
              <a:gd name="connsiteY31" fmla="*/ 965200 h 3911600"/>
              <a:gd name="connsiteX32" fmla="*/ 2330450 w 3914775"/>
              <a:gd name="connsiteY32" fmla="*/ 977900 h 3911600"/>
              <a:gd name="connsiteX33" fmla="*/ 2571750 w 3914775"/>
              <a:gd name="connsiteY33" fmla="*/ 1009650 h 3911600"/>
              <a:gd name="connsiteX34" fmla="*/ 2806700 w 3914775"/>
              <a:gd name="connsiteY34" fmla="*/ 1041400 h 3911600"/>
              <a:gd name="connsiteX35" fmla="*/ 3073400 w 3914775"/>
              <a:gd name="connsiteY35" fmla="*/ 1130300 h 3911600"/>
              <a:gd name="connsiteX36" fmla="*/ 3206750 w 3914775"/>
              <a:gd name="connsiteY36" fmla="*/ 1206500 h 3911600"/>
              <a:gd name="connsiteX37" fmla="*/ 3397250 w 3914775"/>
              <a:gd name="connsiteY37" fmla="*/ 1346200 h 3911600"/>
              <a:gd name="connsiteX38" fmla="*/ 3575050 w 3914775"/>
              <a:gd name="connsiteY38" fmla="*/ 1517650 h 3911600"/>
              <a:gd name="connsiteX39" fmla="*/ 3727450 w 3914775"/>
              <a:gd name="connsiteY39" fmla="*/ 1727200 h 3911600"/>
              <a:gd name="connsiteX40" fmla="*/ 3835400 w 3914775"/>
              <a:gd name="connsiteY40" fmla="*/ 1911350 h 3911600"/>
              <a:gd name="connsiteX41" fmla="*/ 3914775 w 3914775"/>
              <a:gd name="connsiteY41" fmla="*/ 2114550 h 3911600"/>
              <a:gd name="connsiteX42" fmla="*/ 3844925 w 3914775"/>
              <a:gd name="connsiteY42" fmla="*/ 2155825 h 3911600"/>
              <a:gd name="connsiteX43" fmla="*/ 2924175 w 3914775"/>
              <a:gd name="connsiteY43" fmla="*/ 3063875 h 3911600"/>
              <a:gd name="connsiteX44" fmla="*/ 3206750 w 3914775"/>
              <a:gd name="connsiteY44" fmla="*/ 3797300 h 3911600"/>
              <a:gd name="connsiteX45" fmla="*/ 3016250 w 3914775"/>
              <a:gd name="connsiteY45" fmla="*/ 3867150 h 3911600"/>
              <a:gd name="connsiteX46" fmla="*/ 2940050 w 3914775"/>
              <a:gd name="connsiteY46" fmla="*/ 3892550 h 3911600"/>
              <a:gd name="connsiteX47" fmla="*/ 2762250 w 3914775"/>
              <a:gd name="connsiteY47" fmla="*/ 3911600 h 3911600"/>
              <a:gd name="connsiteX0" fmla="*/ 2762250 w 3914775"/>
              <a:gd name="connsiteY0" fmla="*/ 3911600 h 3911600"/>
              <a:gd name="connsiteX1" fmla="*/ 2555875 w 3914775"/>
              <a:gd name="connsiteY1" fmla="*/ 3403600 h 3911600"/>
              <a:gd name="connsiteX2" fmla="*/ 2174875 w 3914775"/>
              <a:gd name="connsiteY2" fmla="*/ 3797300 h 3911600"/>
              <a:gd name="connsiteX3" fmla="*/ 2089150 w 3914775"/>
              <a:gd name="connsiteY3" fmla="*/ 3733800 h 3911600"/>
              <a:gd name="connsiteX4" fmla="*/ 1657350 w 3914775"/>
              <a:gd name="connsiteY4" fmla="*/ 3505200 h 3911600"/>
              <a:gd name="connsiteX5" fmla="*/ 1428750 w 3914775"/>
              <a:gd name="connsiteY5" fmla="*/ 3333750 h 3911600"/>
              <a:gd name="connsiteX6" fmla="*/ 1187450 w 3914775"/>
              <a:gd name="connsiteY6" fmla="*/ 3117850 h 3911600"/>
              <a:gd name="connsiteX7" fmla="*/ 914400 w 3914775"/>
              <a:gd name="connsiteY7" fmla="*/ 2819400 h 3911600"/>
              <a:gd name="connsiteX8" fmla="*/ 692150 w 3914775"/>
              <a:gd name="connsiteY8" fmla="*/ 2546350 h 3911600"/>
              <a:gd name="connsiteX9" fmla="*/ 355600 w 3914775"/>
              <a:gd name="connsiteY9" fmla="*/ 2006600 h 3911600"/>
              <a:gd name="connsiteX10" fmla="*/ 152400 w 3914775"/>
              <a:gd name="connsiteY10" fmla="*/ 1600200 h 3911600"/>
              <a:gd name="connsiteX11" fmla="*/ 31750 w 3914775"/>
              <a:gd name="connsiteY11" fmla="*/ 1238250 h 3911600"/>
              <a:gd name="connsiteX12" fmla="*/ 0 w 3914775"/>
              <a:gd name="connsiteY12" fmla="*/ 1028700 h 3911600"/>
              <a:gd name="connsiteX13" fmla="*/ 6350 w 3914775"/>
              <a:gd name="connsiteY13" fmla="*/ 812800 h 3911600"/>
              <a:gd name="connsiteX14" fmla="*/ 44450 w 3914775"/>
              <a:gd name="connsiteY14" fmla="*/ 628650 h 3911600"/>
              <a:gd name="connsiteX15" fmla="*/ 95250 w 3914775"/>
              <a:gd name="connsiteY15" fmla="*/ 469900 h 3911600"/>
              <a:gd name="connsiteX16" fmla="*/ 190500 w 3914775"/>
              <a:gd name="connsiteY16" fmla="*/ 317500 h 3911600"/>
              <a:gd name="connsiteX17" fmla="*/ 292100 w 3914775"/>
              <a:gd name="connsiteY17" fmla="*/ 228600 h 3911600"/>
              <a:gd name="connsiteX18" fmla="*/ 457200 w 3914775"/>
              <a:gd name="connsiteY18" fmla="*/ 107950 h 3911600"/>
              <a:gd name="connsiteX19" fmla="*/ 584200 w 3914775"/>
              <a:gd name="connsiteY19" fmla="*/ 44450 h 3911600"/>
              <a:gd name="connsiteX20" fmla="*/ 666750 w 3914775"/>
              <a:gd name="connsiteY20" fmla="*/ 19050 h 3911600"/>
              <a:gd name="connsiteX21" fmla="*/ 755650 w 3914775"/>
              <a:gd name="connsiteY21" fmla="*/ 0 h 3911600"/>
              <a:gd name="connsiteX22" fmla="*/ 831850 w 3914775"/>
              <a:gd name="connsiteY22" fmla="*/ 12700 h 3911600"/>
              <a:gd name="connsiteX23" fmla="*/ 908050 w 3914775"/>
              <a:gd name="connsiteY23" fmla="*/ 31750 h 3911600"/>
              <a:gd name="connsiteX24" fmla="*/ 1009650 w 3914775"/>
              <a:gd name="connsiteY24" fmla="*/ 82550 h 3911600"/>
              <a:gd name="connsiteX25" fmla="*/ 1149350 w 3914775"/>
              <a:gd name="connsiteY25" fmla="*/ 196850 h 3911600"/>
              <a:gd name="connsiteX26" fmla="*/ 1282700 w 3914775"/>
              <a:gd name="connsiteY26" fmla="*/ 323850 h 3911600"/>
              <a:gd name="connsiteX27" fmla="*/ 1435100 w 3914775"/>
              <a:gd name="connsiteY27" fmla="*/ 501650 h 3911600"/>
              <a:gd name="connsiteX28" fmla="*/ 1612900 w 3914775"/>
              <a:gd name="connsiteY28" fmla="*/ 692150 h 3911600"/>
              <a:gd name="connsiteX29" fmla="*/ 1790700 w 3914775"/>
              <a:gd name="connsiteY29" fmla="*/ 863600 h 3911600"/>
              <a:gd name="connsiteX30" fmla="*/ 1943100 w 3914775"/>
              <a:gd name="connsiteY30" fmla="*/ 933450 h 3911600"/>
              <a:gd name="connsiteX31" fmla="*/ 2063750 w 3914775"/>
              <a:gd name="connsiteY31" fmla="*/ 965200 h 3911600"/>
              <a:gd name="connsiteX32" fmla="*/ 2330450 w 3914775"/>
              <a:gd name="connsiteY32" fmla="*/ 977900 h 3911600"/>
              <a:gd name="connsiteX33" fmla="*/ 2571750 w 3914775"/>
              <a:gd name="connsiteY33" fmla="*/ 1009650 h 3911600"/>
              <a:gd name="connsiteX34" fmla="*/ 2806700 w 3914775"/>
              <a:gd name="connsiteY34" fmla="*/ 1041400 h 3911600"/>
              <a:gd name="connsiteX35" fmla="*/ 3073400 w 3914775"/>
              <a:gd name="connsiteY35" fmla="*/ 1130300 h 3911600"/>
              <a:gd name="connsiteX36" fmla="*/ 3206750 w 3914775"/>
              <a:gd name="connsiteY36" fmla="*/ 1206500 h 3911600"/>
              <a:gd name="connsiteX37" fmla="*/ 3397250 w 3914775"/>
              <a:gd name="connsiteY37" fmla="*/ 1346200 h 3911600"/>
              <a:gd name="connsiteX38" fmla="*/ 3575050 w 3914775"/>
              <a:gd name="connsiteY38" fmla="*/ 1517650 h 3911600"/>
              <a:gd name="connsiteX39" fmla="*/ 3727450 w 3914775"/>
              <a:gd name="connsiteY39" fmla="*/ 1727200 h 3911600"/>
              <a:gd name="connsiteX40" fmla="*/ 3835400 w 3914775"/>
              <a:gd name="connsiteY40" fmla="*/ 1911350 h 3911600"/>
              <a:gd name="connsiteX41" fmla="*/ 3914775 w 3914775"/>
              <a:gd name="connsiteY41" fmla="*/ 2114550 h 3911600"/>
              <a:gd name="connsiteX42" fmla="*/ 3844925 w 3914775"/>
              <a:gd name="connsiteY42" fmla="*/ 2155825 h 3911600"/>
              <a:gd name="connsiteX43" fmla="*/ 2924175 w 3914775"/>
              <a:gd name="connsiteY43" fmla="*/ 3063875 h 3911600"/>
              <a:gd name="connsiteX44" fmla="*/ 3206750 w 3914775"/>
              <a:gd name="connsiteY44" fmla="*/ 3797300 h 3911600"/>
              <a:gd name="connsiteX45" fmla="*/ 3016250 w 3914775"/>
              <a:gd name="connsiteY45" fmla="*/ 3867150 h 3911600"/>
              <a:gd name="connsiteX46" fmla="*/ 2940050 w 3914775"/>
              <a:gd name="connsiteY46" fmla="*/ 3892550 h 3911600"/>
              <a:gd name="connsiteX47" fmla="*/ 2762250 w 3914775"/>
              <a:gd name="connsiteY47" fmla="*/ 3911600 h 3911600"/>
              <a:gd name="connsiteX0" fmla="*/ 2847975 w 3914775"/>
              <a:gd name="connsiteY0" fmla="*/ 3130550 h 3892550"/>
              <a:gd name="connsiteX1" fmla="*/ 2555875 w 3914775"/>
              <a:gd name="connsiteY1" fmla="*/ 3403600 h 3892550"/>
              <a:gd name="connsiteX2" fmla="*/ 2174875 w 3914775"/>
              <a:gd name="connsiteY2" fmla="*/ 3797300 h 3892550"/>
              <a:gd name="connsiteX3" fmla="*/ 2089150 w 3914775"/>
              <a:gd name="connsiteY3" fmla="*/ 3733800 h 3892550"/>
              <a:gd name="connsiteX4" fmla="*/ 1657350 w 3914775"/>
              <a:gd name="connsiteY4" fmla="*/ 3505200 h 3892550"/>
              <a:gd name="connsiteX5" fmla="*/ 1428750 w 3914775"/>
              <a:gd name="connsiteY5" fmla="*/ 3333750 h 3892550"/>
              <a:gd name="connsiteX6" fmla="*/ 1187450 w 3914775"/>
              <a:gd name="connsiteY6" fmla="*/ 3117850 h 3892550"/>
              <a:gd name="connsiteX7" fmla="*/ 914400 w 3914775"/>
              <a:gd name="connsiteY7" fmla="*/ 2819400 h 3892550"/>
              <a:gd name="connsiteX8" fmla="*/ 692150 w 3914775"/>
              <a:gd name="connsiteY8" fmla="*/ 2546350 h 3892550"/>
              <a:gd name="connsiteX9" fmla="*/ 355600 w 3914775"/>
              <a:gd name="connsiteY9" fmla="*/ 2006600 h 3892550"/>
              <a:gd name="connsiteX10" fmla="*/ 152400 w 3914775"/>
              <a:gd name="connsiteY10" fmla="*/ 1600200 h 3892550"/>
              <a:gd name="connsiteX11" fmla="*/ 31750 w 3914775"/>
              <a:gd name="connsiteY11" fmla="*/ 1238250 h 3892550"/>
              <a:gd name="connsiteX12" fmla="*/ 0 w 3914775"/>
              <a:gd name="connsiteY12" fmla="*/ 1028700 h 3892550"/>
              <a:gd name="connsiteX13" fmla="*/ 6350 w 3914775"/>
              <a:gd name="connsiteY13" fmla="*/ 812800 h 3892550"/>
              <a:gd name="connsiteX14" fmla="*/ 44450 w 3914775"/>
              <a:gd name="connsiteY14" fmla="*/ 628650 h 3892550"/>
              <a:gd name="connsiteX15" fmla="*/ 95250 w 3914775"/>
              <a:gd name="connsiteY15" fmla="*/ 469900 h 3892550"/>
              <a:gd name="connsiteX16" fmla="*/ 190500 w 3914775"/>
              <a:gd name="connsiteY16" fmla="*/ 317500 h 3892550"/>
              <a:gd name="connsiteX17" fmla="*/ 292100 w 3914775"/>
              <a:gd name="connsiteY17" fmla="*/ 228600 h 3892550"/>
              <a:gd name="connsiteX18" fmla="*/ 457200 w 3914775"/>
              <a:gd name="connsiteY18" fmla="*/ 107950 h 3892550"/>
              <a:gd name="connsiteX19" fmla="*/ 584200 w 3914775"/>
              <a:gd name="connsiteY19" fmla="*/ 44450 h 3892550"/>
              <a:gd name="connsiteX20" fmla="*/ 666750 w 3914775"/>
              <a:gd name="connsiteY20" fmla="*/ 19050 h 3892550"/>
              <a:gd name="connsiteX21" fmla="*/ 755650 w 3914775"/>
              <a:gd name="connsiteY21" fmla="*/ 0 h 3892550"/>
              <a:gd name="connsiteX22" fmla="*/ 831850 w 3914775"/>
              <a:gd name="connsiteY22" fmla="*/ 12700 h 3892550"/>
              <a:gd name="connsiteX23" fmla="*/ 908050 w 3914775"/>
              <a:gd name="connsiteY23" fmla="*/ 31750 h 3892550"/>
              <a:gd name="connsiteX24" fmla="*/ 1009650 w 3914775"/>
              <a:gd name="connsiteY24" fmla="*/ 82550 h 3892550"/>
              <a:gd name="connsiteX25" fmla="*/ 1149350 w 3914775"/>
              <a:gd name="connsiteY25" fmla="*/ 196850 h 3892550"/>
              <a:gd name="connsiteX26" fmla="*/ 1282700 w 3914775"/>
              <a:gd name="connsiteY26" fmla="*/ 323850 h 3892550"/>
              <a:gd name="connsiteX27" fmla="*/ 1435100 w 3914775"/>
              <a:gd name="connsiteY27" fmla="*/ 501650 h 3892550"/>
              <a:gd name="connsiteX28" fmla="*/ 1612900 w 3914775"/>
              <a:gd name="connsiteY28" fmla="*/ 692150 h 3892550"/>
              <a:gd name="connsiteX29" fmla="*/ 1790700 w 3914775"/>
              <a:gd name="connsiteY29" fmla="*/ 863600 h 3892550"/>
              <a:gd name="connsiteX30" fmla="*/ 1943100 w 3914775"/>
              <a:gd name="connsiteY30" fmla="*/ 933450 h 3892550"/>
              <a:gd name="connsiteX31" fmla="*/ 2063750 w 3914775"/>
              <a:gd name="connsiteY31" fmla="*/ 965200 h 3892550"/>
              <a:gd name="connsiteX32" fmla="*/ 2330450 w 3914775"/>
              <a:gd name="connsiteY32" fmla="*/ 977900 h 3892550"/>
              <a:gd name="connsiteX33" fmla="*/ 2571750 w 3914775"/>
              <a:gd name="connsiteY33" fmla="*/ 1009650 h 3892550"/>
              <a:gd name="connsiteX34" fmla="*/ 2806700 w 3914775"/>
              <a:gd name="connsiteY34" fmla="*/ 1041400 h 3892550"/>
              <a:gd name="connsiteX35" fmla="*/ 3073400 w 3914775"/>
              <a:gd name="connsiteY35" fmla="*/ 1130300 h 3892550"/>
              <a:gd name="connsiteX36" fmla="*/ 3206750 w 3914775"/>
              <a:gd name="connsiteY36" fmla="*/ 1206500 h 3892550"/>
              <a:gd name="connsiteX37" fmla="*/ 3397250 w 3914775"/>
              <a:gd name="connsiteY37" fmla="*/ 1346200 h 3892550"/>
              <a:gd name="connsiteX38" fmla="*/ 3575050 w 3914775"/>
              <a:gd name="connsiteY38" fmla="*/ 1517650 h 3892550"/>
              <a:gd name="connsiteX39" fmla="*/ 3727450 w 3914775"/>
              <a:gd name="connsiteY39" fmla="*/ 1727200 h 3892550"/>
              <a:gd name="connsiteX40" fmla="*/ 3835400 w 3914775"/>
              <a:gd name="connsiteY40" fmla="*/ 1911350 h 3892550"/>
              <a:gd name="connsiteX41" fmla="*/ 3914775 w 3914775"/>
              <a:gd name="connsiteY41" fmla="*/ 2114550 h 3892550"/>
              <a:gd name="connsiteX42" fmla="*/ 3844925 w 3914775"/>
              <a:gd name="connsiteY42" fmla="*/ 2155825 h 3892550"/>
              <a:gd name="connsiteX43" fmla="*/ 2924175 w 3914775"/>
              <a:gd name="connsiteY43" fmla="*/ 3063875 h 3892550"/>
              <a:gd name="connsiteX44" fmla="*/ 3206750 w 3914775"/>
              <a:gd name="connsiteY44" fmla="*/ 3797300 h 3892550"/>
              <a:gd name="connsiteX45" fmla="*/ 3016250 w 3914775"/>
              <a:gd name="connsiteY45" fmla="*/ 3867150 h 3892550"/>
              <a:gd name="connsiteX46" fmla="*/ 2940050 w 3914775"/>
              <a:gd name="connsiteY46" fmla="*/ 3892550 h 3892550"/>
              <a:gd name="connsiteX47" fmla="*/ 2847975 w 3914775"/>
              <a:gd name="connsiteY47" fmla="*/ 3130550 h 3892550"/>
              <a:gd name="connsiteX0" fmla="*/ 2847975 w 3914775"/>
              <a:gd name="connsiteY0" fmla="*/ 3130550 h 3892550"/>
              <a:gd name="connsiteX1" fmla="*/ 2555875 w 3914775"/>
              <a:gd name="connsiteY1" fmla="*/ 3403600 h 3892550"/>
              <a:gd name="connsiteX2" fmla="*/ 2174875 w 3914775"/>
              <a:gd name="connsiteY2" fmla="*/ 3797300 h 3892550"/>
              <a:gd name="connsiteX3" fmla="*/ 2089150 w 3914775"/>
              <a:gd name="connsiteY3" fmla="*/ 3733800 h 3892550"/>
              <a:gd name="connsiteX4" fmla="*/ 1657350 w 3914775"/>
              <a:gd name="connsiteY4" fmla="*/ 3505200 h 3892550"/>
              <a:gd name="connsiteX5" fmla="*/ 1428750 w 3914775"/>
              <a:gd name="connsiteY5" fmla="*/ 3333750 h 3892550"/>
              <a:gd name="connsiteX6" fmla="*/ 1187450 w 3914775"/>
              <a:gd name="connsiteY6" fmla="*/ 3117850 h 3892550"/>
              <a:gd name="connsiteX7" fmla="*/ 914400 w 3914775"/>
              <a:gd name="connsiteY7" fmla="*/ 2819400 h 3892550"/>
              <a:gd name="connsiteX8" fmla="*/ 692150 w 3914775"/>
              <a:gd name="connsiteY8" fmla="*/ 2546350 h 3892550"/>
              <a:gd name="connsiteX9" fmla="*/ 355600 w 3914775"/>
              <a:gd name="connsiteY9" fmla="*/ 2006600 h 3892550"/>
              <a:gd name="connsiteX10" fmla="*/ 152400 w 3914775"/>
              <a:gd name="connsiteY10" fmla="*/ 1600200 h 3892550"/>
              <a:gd name="connsiteX11" fmla="*/ 31750 w 3914775"/>
              <a:gd name="connsiteY11" fmla="*/ 1238250 h 3892550"/>
              <a:gd name="connsiteX12" fmla="*/ 0 w 3914775"/>
              <a:gd name="connsiteY12" fmla="*/ 1028700 h 3892550"/>
              <a:gd name="connsiteX13" fmla="*/ 6350 w 3914775"/>
              <a:gd name="connsiteY13" fmla="*/ 812800 h 3892550"/>
              <a:gd name="connsiteX14" fmla="*/ 44450 w 3914775"/>
              <a:gd name="connsiteY14" fmla="*/ 628650 h 3892550"/>
              <a:gd name="connsiteX15" fmla="*/ 95250 w 3914775"/>
              <a:gd name="connsiteY15" fmla="*/ 469900 h 3892550"/>
              <a:gd name="connsiteX16" fmla="*/ 190500 w 3914775"/>
              <a:gd name="connsiteY16" fmla="*/ 317500 h 3892550"/>
              <a:gd name="connsiteX17" fmla="*/ 292100 w 3914775"/>
              <a:gd name="connsiteY17" fmla="*/ 228600 h 3892550"/>
              <a:gd name="connsiteX18" fmla="*/ 457200 w 3914775"/>
              <a:gd name="connsiteY18" fmla="*/ 107950 h 3892550"/>
              <a:gd name="connsiteX19" fmla="*/ 584200 w 3914775"/>
              <a:gd name="connsiteY19" fmla="*/ 44450 h 3892550"/>
              <a:gd name="connsiteX20" fmla="*/ 666750 w 3914775"/>
              <a:gd name="connsiteY20" fmla="*/ 19050 h 3892550"/>
              <a:gd name="connsiteX21" fmla="*/ 755650 w 3914775"/>
              <a:gd name="connsiteY21" fmla="*/ 0 h 3892550"/>
              <a:gd name="connsiteX22" fmla="*/ 831850 w 3914775"/>
              <a:gd name="connsiteY22" fmla="*/ 12700 h 3892550"/>
              <a:gd name="connsiteX23" fmla="*/ 908050 w 3914775"/>
              <a:gd name="connsiteY23" fmla="*/ 31750 h 3892550"/>
              <a:gd name="connsiteX24" fmla="*/ 1009650 w 3914775"/>
              <a:gd name="connsiteY24" fmla="*/ 82550 h 3892550"/>
              <a:gd name="connsiteX25" fmla="*/ 1149350 w 3914775"/>
              <a:gd name="connsiteY25" fmla="*/ 196850 h 3892550"/>
              <a:gd name="connsiteX26" fmla="*/ 1282700 w 3914775"/>
              <a:gd name="connsiteY26" fmla="*/ 323850 h 3892550"/>
              <a:gd name="connsiteX27" fmla="*/ 1435100 w 3914775"/>
              <a:gd name="connsiteY27" fmla="*/ 501650 h 3892550"/>
              <a:gd name="connsiteX28" fmla="*/ 1612900 w 3914775"/>
              <a:gd name="connsiteY28" fmla="*/ 692150 h 3892550"/>
              <a:gd name="connsiteX29" fmla="*/ 1790700 w 3914775"/>
              <a:gd name="connsiteY29" fmla="*/ 863600 h 3892550"/>
              <a:gd name="connsiteX30" fmla="*/ 1943100 w 3914775"/>
              <a:gd name="connsiteY30" fmla="*/ 933450 h 3892550"/>
              <a:gd name="connsiteX31" fmla="*/ 2063750 w 3914775"/>
              <a:gd name="connsiteY31" fmla="*/ 965200 h 3892550"/>
              <a:gd name="connsiteX32" fmla="*/ 2330450 w 3914775"/>
              <a:gd name="connsiteY32" fmla="*/ 977900 h 3892550"/>
              <a:gd name="connsiteX33" fmla="*/ 2571750 w 3914775"/>
              <a:gd name="connsiteY33" fmla="*/ 1009650 h 3892550"/>
              <a:gd name="connsiteX34" fmla="*/ 2806700 w 3914775"/>
              <a:gd name="connsiteY34" fmla="*/ 1041400 h 3892550"/>
              <a:gd name="connsiteX35" fmla="*/ 3073400 w 3914775"/>
              <a:gd name="connsiteY35" fmla="*/ 1130300 h 3892550"/>
              <a:gd name="connsiteX36" fmla="*/ 3206750 w 3914775"/>
              <a:gd name="connsiteY36" fmla="*/ 1206500 h 3892550"/>
              <a:gd name="connsiteX37" fmla="*/ 3397250 w 3914775"/>
              <a:gd name="connsiteY37" fmla="*/ 1346200 h 3892550"/>
              <a:gd name="connsiteX38" fmla="*/ 3575050 w 3914775"/>
              <a:gd name="connsiteY38" fmla="*/ 1517650 h 3892550"/>
              <a:gd name="connsiteX39" fmla="*/ 3727450 w 3914775"/>
              <a:gd name="connsiteY39" fmla="*/ 1727200 h 3892550"/>
              <a:gd name="connsiteX40" fmla="*/ 3835400 w 3914775"/>
              <a:gd name="connsiteY40" fmla="*/ 1911350 h 3892550"/>
              <a:gd name="connsiteX41" fmla="*/ 3914775 w 3914775"/>
              <a:gd name="connsiteY41" fmla="*/ 2114550 h 3892550"/>
              <a:gd name="connsiteX42" fmla="*/ 3844925 w 3914775"/>
              <a:gd name="connsiteY42" fmla="*/ 2155825 h 3892550"/>
              <a:gd name="connsiteX43" fmla="*/ 2924175 w 3914775"/>
              <a:gd name="connsiteY43" fmla="*/ 3063875 h 3892550"/>
              <a:gd name="connsiteX44" fmla="*/ 3206750 w 3914775"/>
              <a:gd name="connsiteY44" fmla="*/ 3797300 h 3892550"/>
              <a:gd name="connsiteX45" fmla="*/ 2940050 w 3914775"/>
              <a:gd name="connsiteY45" fmla="*/ 3892550 h 3892550"/>
              <a:gd name="connsiteX46" fmla="*/ 2847975 w 3914775"/>
              <a:gd name="connsiteY46" fmla="*/ 3130550 h 3892550"/>
              <a:gd name="connsiteX0" fmla="*/ 2847975 w 3914775"/>
              <a:gd name="connsiteY0" fmla="*/ 3130550 h 3892550"/>
              <a:gd name="connsiteX1" fmla="*/ 2555875 w 3914775"/>
              <a:gd name="connsiteY1" fmla="*/ 3403600 h 3892550"/>
              <a:gd name="connsiteX2" fmla="*/ 2174875 w 3914775"/>
              <a:gd name="connsiteY2" fmla="*/ 3797300 h 3892550"/>
              <a:gd name="connsiteX3" fmla="*/ 2089150 w 3914775"/>
              <a:gd name="connsiteY3" fmla="*/ 3733800 h 3892550"/>
              <a:gd name="connsiteX4" fmla="*/ 1657350 w 3914775"/>
              <a:gd name="connsiteY4" fmla="*/ 3505200 h 3892550"/>
              <a:gd name="connsiteX5" fmla="*/ 1428750 w 3914775"/>
              <a:gd name="connsiteY5" fmla="*/ 3333750 h 3892550"/>
              <a:gd name="connsiteX6" fmla="*/ 1187450 w 3914775"/>
              <a:gd name="connsiteY6" fmla="*/ 3117850 h 3892550"/>
              <a:gd name="connsiteX7" fmla="*/ 914400 w 3914775"/>
              <a:gd name="connsiteY7" fmla="*/ 2819400 h 3892550"/>
              <a:gd name="connsiteX8" fmla="*/ 692150 w 3914775"/>
              <a:gd name="connsiteY8" fmla="*/ 2546350 h 3892550"/>
              <a:gd name="connsiteX9" fmla="*/ 355600 w 3914775"/>
              <a:gd name="connsiteY9" fmla="*/ 2006600 h 3892550"/>
              <a:gd name="connsiteX10" fmla="*/ 152400 w 3914775"/>
              <a:gd name="connsiteY10" fmla="*/ 1600200 h 3892550"/>
              <a:gd name="connsiteX11" fmla="*/ 31750 w 3914775"/>
              <a:gd name="connsiteY11" fmla="*/ 1238250 h 3892550"/>
              <a:gd name="connsiteX12" fmla="*/ 0 w 3914775"/>
              <a:gd name="connsiteY12" fmla="*/ 1028700 h 3892550"/>
              <a:gd name="connsiteX13" fmla="*/ 6350 w 3914775"/>
              <a:gd name="connsiteY13" fmla="*/ 812800 h 3892550"/>
              <a:gd name="connsiteX14" fmla="*/ 44450 w 3914775"/>
              <a:gd name="connsiteY14" fmla="*/ 628650 h 3892550"/>
              <a:gd name="connsiteX15" fmla="*/ 95250 w 3914775"/>
              <a:gd name="connsiteY15" fmla="*/ 469900 h 3892550"/>
              <a:gd name="connsiteX16" fmla="*/ 190500 w 3914775"/>
              <a:gd name="connsiteY16" fmla="*/ 317500 h 3892550"/>
              <a:gd name="connsiteX17" fmla="*/ 292100 w 3914775"/>
              <a:gd name="connsiteY17" fmla="*/ 228600 h 3892550"/>
              <a:gd name="connsiteX18" fmla="*/ 457200 w 3914775"/>
              <a:gd name="connsiteY18" fmla="*/ 107950 h 3892550"/>
              <a:gd name="connsiteX19" fmla="*/ 584200 w 3914775"/>
              <a:gd name="connsiteY19" fmla="*/ 44450 h 3892550"/>
              <a:gd name="connsiteX20" fmla="*/ 666750 w 3914775"/>
              <a:gd name="connsiteY20" fmla="*/ 19050 h 3892550"/>
              <a:gd name="connsiteX21" fmla="*/ 755650 w 3914775"/>
              <a:gd name="connsiteY21" fmla="*/ 0 h 3892550"/>
              <a:gd name="connsiteX22" fmla="*/ 831850 w 3914775"/>
              <a:gd name="connsiteY22" fmla="*/ 12700 h 3892550"/>
              <a:gd name="connsiteX23" fmla="*/ 908050 w 3914775"/>
              <a:gd name="connsiteY23" fmla="*/ 31750 h 3892550"/>
              <a:gd name="connsiteX24" fmla="*/ 1009650 w 3914775"/>
              <a:gd name="connsiteY24" fmla="*/ 82550 h 3892550"/>
              <a:gd name="connsiteX25" fmla="*/ 1149350 w 3914775"/>
              <a:gd name="connsiteY25" fmla="*/ 196850 h 3892550"/>
              <a:gd name="connsiteX26" fmla="*/ 1282700 w 3914775"/>
              <a:gd name="connsiteY26" fmla="*/ 323850 h 3892550"/>
              <a:gd name="connsiteX27" fmla="*/ 1435100 w 3914775"/>
              <a:gd name="connsiteY27" fmla="*/ 501650 h 3892550"/>
              <a:gd name="connsiteX28" fmla="*/ 1612900 w 3914775"/>
              <a:gd name="connsiteY28" fmla="*/ 692150 h 3892550"/>
              <a:gd name="connsiteX29" fmla="*/ 1790700 w 3914775"/>
              <a:gd name="connsiteY29" fmla="*/ 863600 h 3892550"/>
              <a:gd name="connsiteX30" fmla="*/ 1943100 w 3914775"/>
              <a:gd name="connsiteY30" fmla="*/ 933450 h 3892550"/>
              <a:gd name="connsiteX31" fmla="*/ 2063750 w 3914775"/>
              <a:gd name="connsiteY31" fmla="*/ 965200 h 3892550"/>
              <a:gd name="connsiteX32" fmla="*/ 2330450 w 3914775"/>
              <a:gd name="connsiteY32" fmla="*/ 977900 h 3892550"/>
              <a:gd name="connsiteX33" fmla="*/ 2571750 w 3914775"/>
              <a:gd name="connsiteY33" fmla="*/ 1009650 h 3892550"/>
              <a:gd name="connsiteX34" fmla="*/ 2806700 w 3914775"/>
              <a:gd name="connsiteY34" fmla="*/ 1041400 h 3892550"/>
              <a:gd name="connsiteX35" fmla="*/ 3073400 w 3914775"/>
              <a:gd name="connsiteY35" fmla="*/ 1130300 h 3892550"/>
              <a:gd name="connsiteX36" fmla="*/ 3206750 w 3914775"/>
              <a:gd name="connsiteY36" fmla="*/ 1206500 h 3892550"/>
              <a:gd name="connsiteX37" fmla="*/ 3397250 w 3914775"/>
              <a:gd name="connsiteY37" fmla="*/ 1346200 h 3892550"/>
              <a:gd name="connsiteX38" fmla="*/ 3575050 w 3914775"/>
              <a:gd name="connsiteY38" fmla="*/ 1517650 h 3892550"/>
              <a:gd name="connsiteX39" fmla="*/ 3727450 w 3914775"/>
              <a:gd name="connsiteY39" fmla="*/ 1727200 h 3892550"/>
              <a:gd name="connsiteX40" fmla="*/ 3835400 w 3914775"/>
              <a:gd name="connsiteY40" fmla="*/ 1911350 h 3892550"/>
              <a:gd name="connsiteX41" fmla="*/ 3914775 w 3914775"/>
              <a:gd name="connsiteY41" fmla="*/ 2114550 h 3892550"/>
              <a:gd name="connsiteX42" fmla="*/ 3844925 w 3914775"/>
              <a:gd name="connsiteY42" fmla="*/ 2155825 h 3892550"/>
              <a:gd name="connsiteX43" fmla="*/ 2924175 w 3914775"/>
              <a:gd name="connsiteY43" fmla="*/ 3063875 h 3892550"/>
              <a:gd name="connsiteX44" fmla="*/ 2940050 w 3914775"/>
              <a:gd name="connsiteY44" fmla="*/ 3892550 h 3892550"/>
              <a:gd name="connsiteX45" fmla="*/ 2847975 w 3914775"/>
              <a:gd name="connsiteY45" fmla="*/ 3130550 h 3892550"/>
              <a:gd name="connsiteX0" fmla="*/ 2847975 w 3914775"/>
              <a:gd name="connsiteY0" fmla="*/ 3130550 h 3797300"/>
              <a:gd name="connsiteX1" fmla="*/ 2555875 w 3914775"/>
              <a:gd name="connsiteY1" fmla="*/ 3403600 h 3797300"/>
              <a:gd name="connsiteX2" fmla="*/ 2174875 w 3914775"/>
              <a:gd name="connsiteY2" fmla="*/ 3797300 h 3797300"/>
              <a:gd name="connsiteX3" fmla="*/ 2089150 w 3914775"/>
              <a:gd name="connsiteY3" fmla="*/ 3733800 h 3797300"/>
              <a:gd name="connsiteX4" fmla="*/ 1657350 w 3914775"/>
              <a:gd name="connsiteY4" fmla="*/ 3505200 h 3797300"/>
              <a:gd name="connsiteX5" fmla="*/ 1428750 w 3914775"/>
              <a:gd name="connsiteY5" fmla="*/ 3333750 h 3797300"/>
              <a:gd name="connsiteX6" fmla="*/ 1187450 w 3914775"/>
              <a:gd name="connsiteY6" fmla="*/ 3117850 h 3797300"/>
              <a:gd name="connsiteX7" fmla="*/ 914400 w 3914775"/>
              <a:gd name="connsiteY7" fmla="*/ 2819400 h 3797300"/>
              <a:gd name="connsiteX8" fmla="*/ 692150 w 3914775"/>
              <a:gd name="connsiteY8" fmla="*/ 2546350 h 3797300"/>
              <a:gd name="connsiteX9" fmla="*/ 355600 w 3914775"/>
              <a:gd name="connsiteY9" fmla="*/ 2006600 h 3797300"/>
              <a:gd name="connsiteX10" fmla="*/ 152400 w 3914775"/>
              <a:gd name="connsiteY10" fmla="*/ 1600200 h 3797300"/>
              <a:gd name="connsiteX11" fmla="*/ 31750 w 3914775"/>
              <a:gd name="connsiteY11" fmla="*/ 1238250 h 3797300"/>
              <a:gd name="connsiteX12" fmla="*/ 0 w 3914775"/>
              <a:gd name="connsiteY12" fmla="*/ 1028700 h 3797300"/>
              <a:gd name="connsiteX13" fmla="*/ 6350 w 3914775"/>
              <a:gd name="connsiteY13" fmla="*/ 812800 h 3797300"/>
              <a:gd name="connsiteX14" fmla="*/ 44450 w 3914775"/>
              <a:gd name="connsiteY14" fmla="*/ 628650 h 3797300"/>
              <a:gd name="connsiteX15" fmla="*/ 95250 w 3914775"/>
              <a:gd name="connsiteY15" fmla="*/ 469900 h 3797300"/>
              <a:gd name="connsiteX16" fmla="*/ 190500 w 3914775"/>
              <a:gd name="connsiteY16" fmla="*/ 317500 h 3797300"/>
              <a:gd name="connsiteX17" fmla="*/ 292100 w 3914775"/>
              <a:gd name="connsiteY17" fmla="*/ 228600 h 3797300"/>
              <a:gd name="connsiteX18" fmla="*/ 457200 w 3914775"/>
              <a:gd name="connsiteY18" fmla="*/ 107950 h 3797300"/>
              <a:gd name="connsiteX19" fmla="*/ 584200 w 3914775"/>
              <a:gd name="connsiteY19" fmla="*/ 44450 h 3797300"/>
              <a:gd name="connsiteX20" fmla="*/ 666750 w 3914775"/>
              <a:gd name="connsiteY20" fmla="*/ 19050 h 3797300"/>
              <a:gd name="connsiteX21" fmla="*/ 755650 w 3914775"/>
              <a:gd name="connsiteY21" fmla="*/ 0 h 3797300"/>
              <a:gd name="connsiteX22" fmla="*/ 831850 w 3914775"/>
              <a:gd name="connsiteY22" fmla="*/ 12700 h 3797300"/>
              <a:gd name="connsiteX23" fmla="*/ 908050 w 3914775"/>
              <a:gd name="connsiteY23" fmla="*/ 31750 h 3797300"/>
              <a:gd name="connsiteX24" fmla="*/ 1009650 w 3914775"/>
              <a:gd name="connsiteY24" fmla="*/ 82550 h 3797300"/>
              <a:gd name="connsiteX25" fmla="*/ 1149350 w 3914775"/>
              <a:gd name="connsiteY25" fmla="*/ 196850 h 3797300"/>
              <a:gd name="connsiteX26" fmla="*/ 1282700 w 3914775"/>
              <a:gd name="connsiteY26" fmla="*/ 323850 h 3797300"/>
              <a:gd name="connsiteX27" fmla="*/ 1435100 w 3914775"/>
              <a:gd name="connsiteY27" fmla="*/ 501650 h 3797300"/>
              <a:gd name="connsiteX28" fmla="*/ 1612900 w 3914775"/>
              <a:gd name="connsiteY28" fmla="*/ 692150 h 3797300"/>
              <a:gd name="connsiteX29" fmla="*/ 1790700 w 3914775"/>
              <a:gd name="connsiteY29" fmla="*/ 863600 h 3797300"/>
              <a:gd name="connsiteX30" fmla="*/ 1943100 w 3914775"/>
              <a:gd name="connsiteY30" fmla="*/ 933450 h 3797300"/>
              <a:gd name="connsiteX31" fmla="*/ 2063750 w 3914775"/>
              <a:gd name="connsiteY31" fmla="*/ 965200 h 3797300"/>
              <a:gd name="connsiteX32" fmla="*/ 2330450 w 3914775"/>
              <a:gd name="connsiteY32" fmla="*/ 977900 h 3797300"/>
              <a:gd name="connsiteX33" fmla="*/ 2571750 w 3914775"/>
              <a:gd name="connsiteY33" fmla="*/ 1009650 h 3797300"/>
              <a:gd name="connsiteX34" fmla="*/ 2806700 w 3914775"/>
              <a:gd name="connsiteY34" fmla="*/ 1041400 h 3797300"/>
              <a:gd name="connsiteX35" fmla="*/ 3073400 w 3914775"/>
              <a:gd name="connsiteY35" fmla="*/ 1130300 h 3797300"/>
              <a:gd name="connsiteX36" fmla="*/ 3206750 w 3914775"/>
              <a:gd name="connsiteY36" fmla="*/ 1206500 h 3797300"/>
              <a:gd name="connsiteX37" fmla="*/ 3397250 w 3914775"/>
              <a:gd name="connsiteY37" fmla="*/ 1346200 h 3797300"/>
              <a:gd name="connsiteX38" fmla="*/ 3575050 w 3914775"/>
              <a:gd name="connsiteY38" fmla="*/ 1517650 h 3797300"/>
              <a:gd name="connsiteX39" fmla="*/ 3727450 w 3914775"/>
              <a:gd name="connsiteY39" fmla="*/ 1727200 h 3797300"/>
              <a:gd name="connsiteX40" fmla="*/ 3835400 w 3914775"/>
              <a:gd name="connsiteY40" fmla="*/ 1911350 h 3797300"/>
              <a:gd name="connsiteX41" fmla="*/ 3914775 w 3914775"/>
              <a:gd name="connsiteY41" fmla="*/ 2114550 h 3797300"/>
              <a:gd name="connsiteX42" fmla="*/ 3844925 w 3914775"/>
              <a:gd name="connsiteY42" fmla="*/ 2155825 h 3797300"/>
              <a:gd name="connsiteX43" fmla="*/ 2924175 w 3914775"/>
              <a:gd name="connsiteY43" fmla="*/ 3063875 h 3797300"/>
              <a:gd name="connsiteX44" fmla="*/ 2847975 w 3914775"/>
              <a:gd name="connsiteY44" fmla="*/ 3130550 h 3797300"/>
              <a:gd name="connsiteX0" fmla="*/ 2847975 w 3914775"/>
              <a:gd name="connsiteY0" fmla="*/ 3130550 h 3778250"/>
              <a:gd name="connsiteX1" fmla="*/ 2555875 w 3914775"/>
              <a:gd name="connsiteY1" fmla="*/ 3403600 h 3778250"/>
              <a:gd name="connsiteX2" fmla="*/ 2127250 w 3914775"/>
              <a:gd name="connsiteY2" fmla="*/ 3778250 h 3778250"/>
              <a:gd name="connsiteX3" fmla="*/ 2089150 w 3914775"/>
              <a:gd name="connsiteY3" fmla="*/ 3733800 h 3778250"/>
              <a:gd name="connsiteX4" fmla="*/ 1657350 w 3914775"/>
              <a:gd name="connsiteY4" fmla="*/ 3505200 h 3778250"/>
              <a:gd name="connsiteX5" fmla="*/ 1428750 w 3914775"/>
              <a:gd name="connsiteY5" fmla="*/ 3333750 h 3778250"/>
              <a:gd name="connsiteX6" fmla="*/ 1187450 w 3914775"/>
              <a:gd name="connsiteY6" fmla="*/ 3117850 h 3778250"/>
              <a:gd name="connsiteX7" fmla="*/ 914400 w 3914775"/>
              <a:gd name="connsiteY7" fmla="*/ 2819400 h 3778250"/>
              <a:gd name="connsiteX8" fmla="*/ 692150 w 3914775"/>
              <a:gd name="connsiteY8" fmla="*/ 2546350 h 3778250"/>
              <a:gd name="connsiteX9" fmla="*/ 355600 w 3914775"/>
              <a:gd name="connsiteY9" fmla="*/ 2006600 h 3778250"/>
              <a:gd name="connsiteX10" fmla="*/ 152400 w 3914775"/>
              <a:gd name="connsiteY10" fmla="*/ 1600200 h 3778250"/>
              <a:gd name="connsiteX11" fmla="*/ 31750 w 3914775"/>
              <a:gd name="connsiteY11" fmla="*/ 1238250 h 3778250"/>
              <a:gd name="connsiteX12" fmla="*/ 0 w 3914775"/>
              <a:gd name="connsiteY12" fmla="*/ 1028700 h 3778250"/>
              <a:gd name="connsiteX13" fmla="*/ 6350 w 3914775"/>
              <a:gd name="connsiteY13" fmla="*/ 812800 h 3778250"/>
              <a:gd name="connsiteX14" fmla="*/ 44450 w 3914775"/>
              <a:gd name="connsiteY14" fmla="*/ 628650 h 3778250"/>
              <a:gd name="connsiteX15" fmla="*/ 95250 w 3914775"/>
              <a:gd name="connsiteY15" fmla="*/ 469900 h 3778250"/>
              <a:gd name="connsiteX16" fmla="*/ 190500 w 3914775"/>
              <a:gd name="connsiteY16" fmla="*/ 317500 h 3778250"/>
              <a:gd name="connsiteX17" fmla="*/ 292100 w 3914775"/>
              <a:gd name="connsiteY17" fmla="*/ 228600 h 3778250"/>
              <a:gd name="connsiteX18" fmla="*/ 457200 w 3914775"/>
              <a:gd name="connsiteY18" fmla="*/ 107950 h 3778250"/>
              <a:gd name="connsiteX19" fmla="*/ 584200 w 3914775"/>
              <a:gd name="connsiteY19" fmla="*/ 44450 h 3778250"/>
              <a:gd name="connsiteX20" fmla="*/ 666750 w 3914775"/>
              <a:gd name="connsiteY20" fmla="*/ 19050 h 3778250"/>
              <a:gd name="connsiteX21" fmla="*/ 755650 w 3914775"/>
              <a:gd name="connsiteY21" fmla="*/ 0 h 3778250"/>
              <a:gd name="connsiteX22" fmla="*/ 831850 w 3914775"/>
              <a:gd name="connsiteY22" fmla="*/ 12700 h 3778250"/>
              <a:gd name="connsiteX23" fmla="*/ 908050 w 3914775"/>
              <a:gd name="connsiteY23" fmla="*/ 31750 h 3778250"/>
              <a:gd name="connsiteX24" fmla="*/ 1009650 w 3914775"/>
              <a:gd name="connsiteY24" fmla="*/ 82550 h 3778250"/>
              <a:gd name="connsiteX25" fmla="*/ 1149350 w 3914775"/>
              <a:gd name="connsiteY25" fmla="*/ 196850 h 3778250"/>
              <a:gd name="connsiteX26" fmla="*/ 1282700 w 3914775"/>
              <a:gd name="connsiteY26" fmla="*/ 323850 h 3778250"/>
              <a:gd name="connsiteX27" fmla="*/ 1435100 w 3914775"/>
              <a:gd name="connsiteY27" fmla="*/ 501650 h 3778250"/>
              <a:gd name="connsiteX28" fmla="*/ 1612900 w 3914775"/>
              <a:gd name="connsiteY28" fmla="*/ 692150 h 3778250"/>
              <a:gd name="connsiteX29" fmla="*/ 1790700 w 3914775"/>
              <a:gd name="connsiteY29" fmla="*/ 863600 h 3778250"/>
              <a:gd name="connsiteX30" fmla="*/ 1943100 w 3914775"/>
              <a:gd name="connsiteY30" fmla="*/ 933450 h 3778250"/>
              <a:gd name="connsiteX31" fmla="*/ 2063750 w 3914775"/>
              <a:gd name="connsiteY31" fmla="*/ 965200 h 3778250"/>
              <a:gd name="connsiteX32" fmla="*/ 2330450 w 3914775"/>
              <a:gd name="connsiteY32" fmla="*/ 977900 h 3778250"/>
              <a:gd name="connsiteX33" fmla="*/ 2571750 w 3914775"/>
              <a:gd name="connsiteY33" fmla="*/ 1009650 h 3778250"/>
              <a:gd name="connsiteX34" fmla="*/ 2806700 w 3914775"/>
              <a:gd name="connsiteY34" fmla="*/ 1041400 h 3778250"/>
              <a:gd name="connsiteX35" fmla="*/ 3073400 w 3914775"/>
              <a:gd name="connsiteY35" fmla="*/ 1130300 h 3778250"/>
              <a:gd name="connsiteX36" fmla="*/ 3206750 w 3914775"/>
              <a:gd name="connsiteY36" fmla="*/ 1206500 h 3778250"/>
              <a:gd name="connsiteX37" fmla="*/ 3397250 w 3914775"/>
              <a:gd name="connsiteY37" fmla="*/ 1346200 h 3778250"/>
              <a:gd name="connsiteX38" fmla="*/ 3575050 w 3914775"/>
              <a:gd name="connsiteY38" fmla="*/ 1517650 h 3778250"/>
              <a:gd name="connsiteX39" fmla="*/ 3727450 w 3914775"/>
              <a:gd name="connsiteY39" fmla="*/ 1727200 h 3778250"/>
              <a:gd name="connsiteX40" fmla="*/ 3835400 w 3914775"/>
              <a:gd name="connsiteY40" fmla="*/ 1911350 h 3778250"/>
              <a:gd name="connsiteX41" fmla="*/ 3914775 w 3914775"/>
              <a:gd name="connsiteY41" fmla="*/ 2114550 h 3778250"/>
              <a:gd name="connsiteX42" fmla="*/ 3844925 w 3914775"/>
              <a:gd name="connsiteY42" fmla="*/ 2155825 h 3778250"/>
              <a:gd name="connsiteX43" fmla="*/ 2924175 w 3914775"/>
              <a:gd name="connsiteY43" fmla="*/ 3063875 h 3778250"/>
              <a:gd name="connsiteX44" fmla="*/ 2847975 w 3914775"/>
              <a:gd name="connsiteY44" fmla="*/ 3130550 h 3778250"/>
              <a:gd name="connsiteX0" fmla="*/ 2847975 w 3914775"/>
              <a:gd name="connsiteY0" fmla="*/ 3130550 h 3759200"/>
              <a:gd name="connsiteX1" fmla="*/ 2555875 w 3914775"/>
              <a:gd name="connsiteY1" fmla="*/ 3403600 h 3759200"/>
              <a:gd name="connsiteX2" fmla="*/ 2174875 w 3914775"/>
              <a:gd name="connsiteY2" fmla="*/ 3759200 h 3759200"/>
              <a:gd name="connsiteX3" fmla="*/ 2089150 w 3914775"/>
              <a:gd name="connsiteY3" fmla="*/ 3733800 h 3759200"/>
              <a:gd name="connsiteX4" fmla="*/ 1657350 w 3914775"/>
              <a:gd name="connsiteY4" fmla="*/ 3505200 h 3759200"/>
              <a:gd name="connsiteX5" fmla="*/ 1428750 w 3914775"/>
              <a:gd name="connsiteY5" fmla="*/ 3333750 h 3759200"/>
              <a:gd name="connsiteX6" fmla="*/ 1187450 w 3914775"/>
              <a:gd name="connsiteY6" fmla="*/ 3117850 h 3759200"/>
              <a:gd name="connsiteX7" fmla="*/ 914400 w 3914775"/>
              <a:gd name="connsiteY7" fmla="*/ 2819400 h 3759200"/>
              <a:gd name="connsiteX8" fmla="*/ 692150 w 3914775"/>
              <a:gd name="connsiteY8" fmla="*/ 2546350 h 3759200"/>
              <a:gd name="connsiteX9" fmla="*/ 355600 w 3914775"/>
              <a:gd name="connsiteY9" fmla="*/ 2006600 h 3759200"/>
              <a:gd name="connsiteX10" fmla="*/ 152400 w 3914775"/>
              <a:gd name="connsiteY10" fmla="*/ 1600200 h 3759200"/>
              <a:gd name="connsiteX11" fmla="*/ 31750 w 3914775"/>
              <a:gd name="connsiteY11" fmla="*/ 1238250 h 3759200"/>
              <a:gd name="connsiteX12" fmla="*/ 0 w 3914775"/>
              <a:gd name="connsiteY12" fmla="*/ 1028700 h 3759200"/>
              <a:gd name="connsiteX13" fmla="*/ 6350 w 3914775"/>
              <a:gd name="connsiteY13" fmla="*/ 812800 h 3759200"/>
              <a:gd name="connsiteX14" fmla="*/ 44450 w 3914775"/>
              <a:gd name="connsiteY14" fmla="*/ 628650 h 3759200"/>
              <a:gd name="connsiteX15" fmla="*/ 95250 w 3914775"/>
              <a:gd name="connsiteY15" fmla="*/ 469900 h 3759200"/>
              <a:gd name="connsiteX16" fmla="*/ 190500 w 3914775"/>
              <a:gd name="connsiteY16" fmla="*/ 317500 h 3759200"/>
              <a:gd name="connsiteX17" fmla="*/ 292100 w 3914775"/>
              <a:gd name="connsiteY17" fmla="*/ 228600 h 3759200"/>
              <a:gd name="connsiteX18" fmla="*/ 457200 w 3914775"/>
              <a:gd name="connsiteY18" fmla="*/ 107950 h 3759200"/>
              <a:gd name="connsiteX19" fmla="*/ 584200 w 3914775"/>
              <a:gd name="connsiteY19" fmla="*/ 44450 h 3759200"/>
              <a:gd name="connsiteX20" fmla="*/ 666750 w 3914775"/>
              <a:gd name="connsiteY20" fmla="*/ 19050 h 3759200"/>
              <a:gd name="connsiteX21" fmla="*/ 755650 w 3914775"/>
              <a:gd name="connsiteY21" fmla="*/ 0 h 3759200"/>
              <a:gd name="connsiteX22" fmla="*/ 831850 w 3914775"/>
              <a:gd name="connsiteY22" fmla="*/ 12700 h 3759200"/>
              <a:gd name="connsiteX23" fmla="*/ 908050 w 3914775"/>
              <a:gd name="connsiteY23" fmla="*/ 31750 h 3759200"/>
              <a:gd name="connsiteX24" fmla="*/ 1009650 w 3914775"/>
              <a:gd name="connsiteY24" fmla="*/ 82550 h 3759200"/>
              <a:gd name="connsiteX25" fmla="*/ 1149350 w 3914775"/>
              <a:gd name="connsiteY25" fmla="*/ 196850 h 3759200"/>
              <a:gd name="connsiteX26" fmla="*/ 1282700 w 3914775"/>
              <a:gd name="connsiteY26" fmla="*/ 323850 h 3759200"/>
              <a:gd name="connsiteX27" fmla="*/ 1435100 w 3914775"/>
              <a:gd name="connsiteY27" fmla="*/ 501650 h 3759200"/>
              <a:gd name="connsiteX28" fmla="*/ 1612900 w 3914775"/>
              <a:gd name="connsiteY28" fmla="*/ 692150 h 3759200"/>
              <a:gd name="connsiteX29" fmla="*/ 1790700 w 3914775"/>
              <a:gd name="connsiteY29" fmla="*/ 863600 h 3759200"/>
              <a:gd name="connsiteX30" fmla="*/ 1943100 w 3914775"/>
              <a:gd name="connsiteY30" fmla="*/ 933450 h 3759200"/>
              <a:gd name="connsiteX31" fmla="*/ 2063750 w 3914775"/>
              <a:gd name="connsiteY31" fmla="*/ 965200 h 3759200"/>
              <a:gd name="connsiteX32" fmla="*/ 2330450 w 3914775"/>
              <a:gd name="connsiteY32" fmla="*/ 977900 h 3759200"/>
              <a:gd name="connsiteX33" fmla="*/ 2571750 w 3914775"/>
              <a:gd name="connsiteY33" fmla="*/ 1009650 h 3759200"/>
              <a:gd name="connsiteX34" fmla="*/ 2806700 w 3914775"/>
              <a:gd name="connsiteY34" fmla="*/ 1041400 h 3759200"/>
              <a:gd name="connsiteX35" fmla="*/ 3073400 w 3914775"/>
              <a:gd name="connsiteY35" fmla="*/ 1130300 h 3759200"/>
              <a:gd name="connsiteX36" fmla="*/ 3206750 w 3914775"/>
              <a:gd name="connsiteY36" fmla="*/ 1206500 h 3759200"/>
              <a:gd name="connsiteX37" fmla="*/ 3397250 w 3914775"/>
              <a:gd name="connsiteY37" fmla="*/ 1346200 h 3759200"/>
              <a:gd name="connsiteX38" fmla="*/ 3575050 w 3914775"/>
              <a:gd name="connsiteY38" fmla="*/ 1517650 h 3759200"/>
              <a:gd name="connsiteX39" fmla="*/ 3727450 w 3914775"/>
              <a:gd name="connsiteY39" fmla="*/ 1727200 h 3759200"/>
              <a:gd name="connsiteX40" fmla="*/ 3835400 w 3914775"/>
              <a:gd name="connsiteY40" fmla="*/ 1911350 h 3759200"/>
              <a:gd name="connsiteX41" fmla="*/ 3914775 w 3914775"/>
              <a:gd name="connsiteY41" fmla="*/ 2114550 h 3759200"/>
              <a:gd name="connsiteX42" fmla="*/ 3844925 w 3914775"/>
              <a:gd name="connsiteY42" fmla="*/ 2155825 h 3759200"/>
              <a:gd name="connsiteX43" fmla="*/ 2924175 w 3914775"/>
              <a:gd name="connsiteY43" fmla="*/ 3063875 h 3759200"/>
              <a:gd name="connsiteX44" fmla="*/ 2847975 w 3914775"/>
              <a:gd name="connsiteY44" fmla="*/ 3130550 h 3759200"/>
              <a:gd name="connsiteX0" fmla="*/ 2847975 w 3933825"/>
              <a:gd name="connsiteY0" fmla="*/ 3130550 h 3759200"/>
              <a:gd name="connsiteX1" fmla="*/ 2555875 w 3933825"/>
              <a:gd name="connsiteY1" fmla="*/ 3403600 h 3759200"/>
              <a:gd name="connsiteX2" fmla="*/ 2174875 w 3933825"/>
              <a:gd name="connsiteY2" fmla="*/ 3759200 h 3759200"/>
              <a:gd name="connsiteX3" fmla="*/ 2089150 w 3933825"/>
              <a:gd name="connsiteY3" fmla="*/ 3733800 h 3759200"/>
              <a:gd name="connsiteX4" fmla="*/ 1657350 w 3933825"/>
              <a:gd name="connsiteY4" fmla="*/ 3505200 h 3759200"/>
              <a:gd name="connsiteX5" fmla="*/ 1428750 w 3933825"/>
              <a:gd name="connsiteY5" fmla="*/ 3333750 h 3759200"/>
              <a:gd name="connsiteX6" fmla="*/ 1187450 w 3933825"/>
              <a:gd name="connsiteY6" fmla="*/ 3117850 h 3759200"/>
              <a:gd name="connsiteX7" fmla="*/ 914400 w 3933825"/>
              <a:gd name="connsiteY7" fmla="*/ 2819400 h 3759200"/>
              <a:gd name="connsiteX8" fmla="*/ 692150 w 3933825"/>
              <a:gd name="connsiteY8" fmla="*/ 2546350 h 3759200"/>
              <a:gd name="connsiteX9" fmla="*/ 355600 w 3933825"/>
              <a:gd name="connsiteY9" fmla="*/ 2006600 h 3759200"/>
              <a:gd name="connsiteX10" fmla="*/ 152400 w 3933825"/>
              <a:gd name="connsiteY10" fmla="*/ 1600200 h 3759200"/>
              <a:gd name="connsiteX11" fmla="*/ 31750 w 3933825"/>
              <a:gd name="connsiteY11" fmla="*/ 1238250 h 3759200"/>
              <a:gd name="connsiteX12" fmla="*/ 0 w 3933825"/>
              <a:gd name="connsiteY12" fmla="*/ 1028700 h 3759200"/>
              <a:gd name="connsiteX13" fmla="*/ 6350 w 3933825"/>
              <a:gd name="connsiteY13" fmla="*/ 812800 h 3759200"/>
              <a:gd name="connsiteX14" fmla="*/ 44450 w 3933825"/>
              <a:gd name="connsiteY14" fmla="*/ 628650 h 3759200"/>
              <a:gd name="connsiteX15" fmla="*/ 95250 w 3933825"/>
              <a:gd name="connsiteY15" fmla="*/ 469900 h 3759200"/>
              <a:gd name="connsiteX16" fmla="*/ 190500 w 3933825"/>
              <a:gd name="connsiteY16" fmla="*/ 317500 h 3759200"/>
              <a:gd name="connsiteX17" fmla="*/ 292100 w 3933825"/>
              <a:gd name="connsiteY17" fmla="*/ 228600 h 3759200"/>
              <a:gd name="connsiteX18" fmla="*/ 457200 w 3933825"/>
              <a:gd name="connsiteY18" fmla="*/ 107950 h 3759200"/>
              <a:gd name="connsiteX19" fmla="*/ 584200 w 3933825"/>
              <a:gd name="connsiteY19" fmla="*/ 44450 h 3759200"/>
              <a:gd name="connsiteX20" fmla="*/ 666750 w 3933825"/>
              <a:gd name="connsiteY20" fmla="*/ 19050 h 3759200"/>
              <a:gd name="connsiteX21" fmla="*/ 755650 w 3933825"/>
              <a:gd name="connsiteY21" fmla="*/ 0 h 3759200"/>
              <a:gd name="connsiteX22" fmla="*/ 831850 w 3933825"/>
              <a:gd name="connsiteY22" fmla="*/ 12700 h 3759200"/>
              <a:gd name="connsiteX23" fmla="*/ 908050 w 3933825"/>
              <a:gd name="connsiteY23" fmla="*/ 31750 h 3759200"/>
              <a:gd name="connsiteX24" fmla="*/ 1009650 w 3933825"/>
              <a:gd name="connsiteY24" fmla="*/ 82550 h 3759200"/>
              <a:gd name="connsiteX25" fmla="*/ 1149350 w 3933825"/>
              <a:gd name="connsiteY25" fmla="*/ 196850 h 3759200"/>
              <a:gd name="connsiteX26" fmla="*/ 1282700 w 3933825"/>
              <a:gd name="connsiteY26" fmla="*/ 323850 h 3759200"/>
              <a:gd name="connsiteX27" fmla="*/ 1435100 w 3933825"/>
              <a:gd name="connsiteY27" fmla="*/ 501650 h 3759200"/>
              <a:gd name="connsiteX28" fmla="*/ 1612900 w 3933825"/>
              <a:gd name="connsiteY28" fmla="*/ 692150 h 3759200"/>
              <a:gd name="connsiteX29" fmla="*/ 1790700 w 3933825"/>
              <a:gd name="connsiteY29" fmla="*/ 863600 h 3759200"/>
              <a:gd name="connsiteX30" fmla="*/ 1943100 w 3933825"/>
              <a:gd name="connsiteY30" fmla="*/ 933450 h 3759200"/>
              <a:gd name="connsiteX31" fmla="*/ 2063750 w 3933825"/>
              <a:gd name="connsiteY31" fmla="*/ 965200 h 3759200"/>
              <a:gd name="connsiteX32" fmla="*/ 2330450 w 3933825"/>
              <a:gd name="connsiteY32" fmla="*/ 977900 h 3759200"/>
              <a:gd name="connsiteX33" fmla="*/ 2571750 w 3933825"/>
              <a:gd name="connsiteY33" fmla="*/ 1009650 h 3759200"/>
              <a:gd name="connsiteX34" fmla="*/ 2806700 w 3933825"/>
              <a:gd name="connsiteY34" fmla="*/ 1041400 h 3759200"/>
              <a:gd name="connsiteX35" fmla="*/ 3073400 w 3933825"/>
              <a:gd name="connsiteY35" fmla="*/ 1130300 h 3759200"/>
              <a:gd name="connsiteX36" fmla="*/ 3206750 w 3933825"/>
              <a:gd name="connsiteY36" fmla="*/ 1206500 h 3759200"/>
              <a:gd name="connsiteX37" fmla="*/ 3397250 w 3933825"/>
              <a:gd name="connsiteY37" fmla="*/ 1346200 h 3759200"/>
              <a:gd name="connsiteX38" fmla="*/ 3575050 w 3933825"/>
              <a:gd name="connsiteY38" fmla="*/ 1517650 h 3759200"/>
              <a:gd name="connsiteX39" fmla="*/ 3727450 w 3933825"/>
              <a:gd name="connsiteY39" fmla="*/ 1727200 h 3759200"/>
              <a:gd name="connsiteX40" fmla="*/ 3835400 w 3933825"/>
              <a:gd name="connsiteY40" fmla="*/ 1911350 h 3759200"/>
              <a:gd name="connsiteX41" fmla="*/ 3933825 w 3933825"/>
              <a:gd name="connsiteY41" fmla="*/ 2085975 h 3759200"/>
              <a:gd name="connsiteX42" fmla="*/ 3844925 w 3933825"/>
              <a:gd name="connsiteY42" fmla="*/ 2155825 h 3759200"/>
              <a:gd name="connsiteX43" fmla="*/ 2924175 w 3933825"/>
              <a:gd name="connsiteY43" fmla="*/ 3063875 h 3759200"/>
              <a:gd name="connsiteX44" fmla="*/ 2847975 w 3933825"/>
              <a:gd name="connsiteY44" fmla="*/ 3130550 h 3759200"/>
              <a:gd name="connsiteX0" fmla="*/ 2847975 w 3933825"/>
              <a:gd name="connsiteY0" fmla="*/ 3130550 h 3851275"/>
              <a:gd name="connsiteX1" fmla="*/ 2327275 w 3933825"/>
              <a:gd name="connsiteY1" fmla="*/ 3851275 h 3851275"/>
              <a:gd name="connsiteX2" fmla="*/ 2174875 w 3933825"/>
              <a:gd name="connsiteY2" fmla="*/ 3759200 h 3851275"/>
              <a:gd name="connsiteX3" fmla="*/ 2089150 w 3933825"/>
              <a:gd name="connsiteY3" fmla="*/ 3733800 h 3851275"/>
              <a:gd name="connsiteX4" fmla="*/ 1657350 w 3933825"/>
              <a:gd name="connsiteY4" fmla="*/ 3505200 h 3851275"/>
              <a:gd name="connsiteX5" fmla="*/ 1428750 w 3933825"/>
              <a:gd name="connsiteY5" fmla="*/ 3333750 h 3851275"/>
              <a:gd name="connsiteX6" fmla="*/ 1187450 w 3933825"/>
              <a:gd name="connsiteY6" fmla="*/ 3117850 h 3851275"/>
              <a:gd name="connsiteX7" fmla="*/ 914400 w 3933825"/>
              <a:gd name="connsiteY7" fmla="*/ 2819400 h 3851275"/>
              <a:gd name="connsiteX8" fmla="*/ 692150 w 3933825"/>
              <a:gd name="connsiteY8" fmla="*/ 2546350 h 3851275"/>
              <a:gd name="connsiteX9" fmla="*/ 355600 w 3933825"/>
              <a:gd name="connsiteY9" fmla="*/ 2006600 h 3851275"/>
              <a:gd name="connsiteX10" fmla="*/ 152400 w 3933825"/>
              <a:gd name="connsiteY10" fmla="*/ 1600200 h 3851275"/>
              <a:gd name="connsiteX11" fmla="*/ 31750 w 3933825"/>
              <a:gd name="connsiteY11" fmla="*/ 1238250 h 3851275"/>
              <a:gd name="connsiteX12" fmla="*/ 0 w 3933825"/>
              <a:gd name="connsiteY12" fmla="*/ 1028700 h 3851275"/>
              <a:gd name="connsiteX13" fmla="*/ 6350 w 3933825"/>
              <a:gd name="connsiteY13" fmla="*/ 812800 h 3851275"/>
              <a:gd name="connsiteX14" fmla="*/ 44450 w 3933825"/>
              <a:gd name="connsiteY14" fmla="*/ 628650 h 3851275"/>
              <a:gd name="connsiteX15" fmla="*/ 95250 w 3933825"/>
              <a:gd name="connsiteY15" fmla="*/ 469900 h 3851275"/>
              <a:gd name="connsiteX16" fmla="*/ 190500 w 3933825"/>
              <a:gd name="connsiteY16" fmla="*/ 317500 h 3851275"/>
              <a:gd name="connsiteX17" fmla="*/ 292100 w 3933825"/>
              <a:gd name="connsiteY17" fmla="*/ 228600 h 3851275"/>
              <a:gd name="connsiteX18" fmla="*/ 457200 w 3933825"/>
              <a:gd name="connsiteY18" fmla="*/ 107950 h 3851275"/>
              <a:gd name="connsiteX19" fmla="*/ 584200 w 3933825"/>
              <a:gd name="connsiteY19" fmla="*/ 44450 h 3851275"/>
              <a:gd name="connsiteX20" fmla="*/ 666750 w 3933825"/>
              <a:gd name="connsiteY20" fmla="*/ 19050 h 3851275"/>
              <a:gd name="connsiteX21" fmla="*/ 755650 w 3933825"/>
              <a:gd name="connsiteY21" fmla="*/ 0 h 3851275"/>
              <a:gd name="connsiteX22" fmla="*/ 831850 w 3933825"/>
              <a:gd name="connsiteY22" fmla="*/ 12700 h 3851275"/>
              <a:gd name="connsiteX23" fmla="*/ 908050 w 3933825"/>
              <a:gd name="connsiteY23" fmla="*/ 31750 h 3851275"/>
              <a:gd name="connsiteX24" fmla="*/ 1009650 w 3933825"/>
              <a:gd name="connsiteY24" fmla="*/ 82550 h 3851275"/>
              <a:gd name="connsiteX25" fmla="*/ 1149350 w 3933825"/>
              <a:gd name="connsiteY25" fmla="*/ 196850 h 3851275"/>
              <a:gd name="connsiteX26" fmla="*/ 1282700 w 3933825"/>
              <a:gd name="connsiteY26" fmla="*/ 323850 h 3851275"/>
              <a:gd name="connsiteX27" fmla="*/ 1435100 w 3933825"/>
              <a:gd name="connsiteY27" fmla="*/ 501650 h 3851275"/>
              <a:gd name="connsiteX28" fmla="*/ 1612900 w 3933825"/>
              <a:gd name="connsiteY28" fmla="*/ 692150 h 3851275"/>
              <a:gd name="connsiteX29" fmla="*/ 1790700 w 3933825"/>
              <a:gd name="connsiteY29" fmla="*/ 863600 h 3851275"/>
              <a:gd name="connsiteX30" fmla="*/ 1943100 w 3933825"/>
              <a:gd name="connsiteY30" fmla="*/ 933450 h 3851275"/>
              <a:gd name="connsiteX31" fmla="*/ 2063750 w 3933825"/>
              <a:gd name="connsiteY31" fmla="*/ 965200 h 3851275"/>
              <a:gd name="connsiteX32" fmla="*/ 2330450 w 3933825"/>
              <a:gd name="connsiteY32" fmla="*/ 977900 h 3851275"/>
              <a:gd name="connsiteX33" fmla="*/ 2571750 w 3933825"/>
              <a:gd name="connsiteY33" fmla="*/ 1009650 h 3851275"/>
              <a:gd name="connsiteX34" fmla="*/ 2806700 w 3933825"/>
              <a:gd name="connsiteY34" fmla="*/ 1041400 h 3851275"/>
              <a:gd name="connsiteX35" fmla="*/ 3073400 w 3933825"/>
              <a:gd name="connsiteY35" fmla="*/ 1130300 h 3851275"/>
              <a:gd name="connsiteX36" fmla="*/ 3206750 w 3933825"/>
              <a:gd name="connsiteY36" fmla="*/ 1206500 h 3851275"/>
              <a:gd name="connsiteX37" fmla="*/ 3397250 w 3933825"/>
              <a:gd name="connsiteY37" fmla="*/ 1346200 h 3851275"/>
              <a:gd name="connsiteX38" fmla="*/ 3575050 w 3933825"/>
              <a:gd name="connsiteY38" fmla="*/ 1517650 h 3851275"/>
              <a:gd name="connsiteX39" fmla="*/ 3727450 w 3933825"/>
              <a:gd name="connsiteY39" fmla="*/ 1727200 h 3851275"/>
              <a:gd name="connsiteX40" fmla="*/ 3835400 w 3933825"/>
              <a:gd name="connsiteY40" fmla="*/ 1911350 h 3851275"/>
              <a:gd name="connsiteX41" fmla="*/ 3933825 w 3933825"/>
              <a:gd name="connsiteY41" fmla="*/ 2085975 h 3851275"/>
              <a:gd name="connsiteX42" fmla="*/ 3844925 w 3933825"/>
              <a:gd name="connsiteY42" fmla="*/ 2155825 h 3851275"/>
              <a:gd name="connsiteX43" fmla="*/ 2924175 w 3933825"/>
              <a:gd name="connsiteY43" fmla="*/ 3063875 h 3851275"/>
              <a:gd name="connsiteX44" fmla="*/ 2847975 w 3933825"/>
              <a:gd name="connsiteY44" fmla="*/ 3130550 h 3851275"/>
              <a:gd name="connsiteX0" fmla="*/ 2847975 w 3933825"/>
              <a:gd name="connsiteY0" fmla="*/ 3130550 h 3940175"/>
              <a:gd name="connsiteX1" fmla="*/ 2778125 w 3933825"/>
              <a:gd name="connsiteY1" fmla="*/ 3940175 h 3940175"/>
              <a:gd name="connsiteX2" fmla="*/ 2327275 w 3933825"/>
              <a:gd name="connsiteY2" fmla="*/ 3851275 h 3940175"/>
              <a:gd name="connsiteX3" fmla="*/ 2174875 w 3933825"/>
              <a:gd name="connsiteY3" fmla="*/ 3759200 h 3940175"/>
              <a:gd name="connsiteX4" fmla="*/ 2089150 w 3933825"/>
              <a:gd name="connsiteY4" fmla="*/ 3733800 h 3940175"/>
              <a:gd name="connsiteX5" fmla="*/ 1657350 w 3933825"/>
              <a:gd name="connsiteY5" fmla="*/ 3505200 h 3940175"/>
              <a:gd name="connsiteX6" fmla="*/ 1428750 w 3933825"/>
              <a:gd name="connsiteY6" fmla="*/ 3333750 h 3940175"/>
              <a:gd name="connsiteX7" fmla="*/ 1187450 w 3933825"/>
              <a:gd name="connsiteY7" fmla="*/ 3117850 h 3940175"/>
              <a:gd name="connsiteX8" fmla="*/ 914400 w 3933825"/>
              <a:gd name="connsiteY8" fmla="*/ 2819400 h 3940175"/>
              <a:gd name="connsiteX9" fmla="*/ 692150 w 3933825"/>
              <a:gd name="connsiteY9" fmla="*/ 2546350 h 3940175"/>
              <a:gd name="connsiteX10" fmla="*/ 355600 w 3933825"/>
              <a:gd name="connsiteY10" fmla="*/ 2006600 h 3940175"/>
              <a:gd name="connsiteX11" fmla="*/ 152400 w 3933825"/>
              <a:gd name="connsiteY11" fmla="*/ 1600200 h 3940175"/>
              <a:gd name="connsiteX12" fmla="*/ 31750 w 3933825"/>
              <a:gd name="connsiteY12" fmla="*/ 1238250 h 3940175"/>
              <a:gd name="connsiteX13" fmla="*/ 0 w 3933825"/>
              <a:gd name="connsiteY13" fmla="*/ 1028700 h 3940175"/>
              <a:gd name="connsiteX14" fmla="*/ 6350 w 3933825"/>
              <a:gd name="connsiteY14" fmla="*/ 812800 h 3940175"/>
              <a:gd name="connsiteX15" fmla="*/ 44450 w 3933825"/>
              <a:gd name="connsiteY15" fmla="*/ 628650 h 3940175"/>
              <a:gd name="connsiteX16" fmla="*/ 95250 w 3933825"/>
              <a:gd name="connsiteY16" fmla="*/ 469900 h 3940175"/>
              <a:gd name="connsiteX17" fmla="*/ 190500 w 3933825"/>
              <a:gd name="connsiteY17" fmla="*/ 317500 h 3940175"/>
              <a:gd name="connsiteX18" fmla="*/ 292100 w 3933825"/>
              <a:gd name="connsiteY18" fmla="*/ 228600 h 3940175"/>
              <a:gd name="connsiteX19" fmla="*/ 457200 w 3933825"/>
              <a:gd name="connsiteY19" fmla="*/ 107950 h 3940175"/>
              <a:gd name="connsiteX20" fmla="*/ 584200 w 3933825"/>
              <a:gd name="connsiteY20" fmla="*/ 44450 h 3940175"/>
              <a:gd name="connsiteX21" fmla="*/ 666750 w 3933825"/>
              <a:gd name="connsiteY21" fmla="*/ 19050 h 3940175"/>
              <a:gd name="connsiteX22" fmla="*/ 755650 w 3933825"/>
              <a:gd name="connsiteY22" fmla="*/ 0 h 3940175"/>
              <a:gd name="connsiteX23" fmla="*/ 831850 w 3933825"/>
              <a:gd name="connsiteY23" fmla="*/ 12700 h 3940175"/>
              <a:gd name="connsiteX24" fmla="*/ 908050 w 3933825"/>
              <a:gd name="connsiteY24" fmla="*/ 31750 h 3940175"/>
              <a:gd name="connsiteX25" fmla="*/ 1009650 w 3933825"/>
              <a:gd name="connsiteY25" fmla="*/ 82550 h 3940175"/>
              <a:gd name="connsiteX26" fmla="*/ 1149350 w 3933825"/>
              <a:gd name="connsiteY26" fmla="*/ 196850 h 3940175"/>
              <a:gd name="connsiteX27" fmla="*/ 1282700 w 3933825"/>
              <a:gd name="connsiteY27" fmla="*/ 323850 h 3940175"/>
              <a:gd name="connsiteX28" fmla="*/ 1435100 w 3933825"/>
              <a:gd name="connsiteY28" fmla="*/ 501650 h 3940175"/>
              <a:gd name="connsiteX29" fmla="*/ 1612900 w 3933825"/>
              <a:gd name="connsiteY29" fmla="*/ 692150 h 3940175"/>
              <a:gd name="connsiteX30" fmla="*/ 1790700 w 3933825"/>
              <a:gd name="connsiteY30" fmla="*/ 863600 h 3940175"/>
              <a:gd name="connsiteX31" fmla="*/ 1943100 w 3933825"/>
              <a:gd name="connsiteY31" fmla="*/ 933450 h 3940175"/>
              <a:gd name="connsiteX32" fmla="*/ 2063750 w 3933825"/>
              <a:gd name="connsiteY32" fmla="*/ 965200 h 3940175"/>
              <a:gd name="connsiteX33" fmla="*/ 2330450 w 3933825"/>
              <a:gd name="connsiteY33" fmla="*/ 977900 h 3940175"/>
              <a:gd name="connsiteX34" fmla="*/ 2571750 w 3933825"/>
              <a:gd name="connsiteY34" fmla="*/ 1009650 h 3940175"/>
              <a:gd name="connsiteX35" fmla="*/ 2806700 w 3933825"/>
              <a:gd name="connsiteY35" fmla="*/ 1041400 h 3940175"/>
              <a:gd name="connsiteX36" fmla="*/ 3073400 w 3933825"/>
              <a:gd name="connsiteY36" fmla="*/ 1130300 h 3940175"/>
              <a:gd name="connsiteX37" fmla="*/ 3206750 w 3933825"/>
              <a:gd name="connsiteY37" fmla="*/ 1206500 h 3940175"/>
              <a:gd name="connsiteX38" fmla="*/ 3397250 w 3933825"/>
              <a:gd name="connsiteY38" fmla="*/ 1346200 h 3940175"/>
              <a:gd name="connsiteX39" fmla="*/ 3575050 w 3933825"/>
              <a:gd name="connsiteY39" fmla="*/ 1517650 h 3940175"/>
              <a:gd name="connsiteX40" fmla="*/ 3727450 w 3933825"/>
              <a:gd name="connsiteY40" fmla="*/ 1727200 h 3940175"/>
              <a:gd name="connsiteX41" fmla="*/ 3835400 w 3933825"/>
              <a:gd name="connsiteY41" fmla="*/ 1911350 h 3940175"/>
              <a:gd name="connsiteX42" fmla="*/ 3933825 w 3933825"/>
              <a:gd name="connsiteY42" fmla="*/ 2085975 h 3940175"/>
              <a:gd name="connsiteX43" fmla="*/ 3844925 w 3933825"/>
              <a:gd name="connsiteY43" fmla="*/ 2155825 h 3940175"/>
              <a:gd name="connsiteX44" fmla="*/ 2924175 w 3933825"/>
              <a:gd name="connsiteY44" fmla="*/ 3063875 h 3940175"/>
              <a:gd name="connsiteX45" fmla="*/ 2847975 w 3933825"/>
              <a:gd name="connsiteY45" fmla="*/ 3130550 h 3940175"/>
              <a:gd name="connsiteX0" fmla="*/ 3581400 w 3933825"/>
              <a:gd name="connsiteY0" fmla="*/ 3140075 h 3940175"/>
              <a:gd name="connsiteX1" fmla="*/ 2778125 w 3933825"/>
              <a:gd name="connsiteY1" fmla="*/ 3940175 h 3940175"/>
              <a:gd name="connsiteX2" fmla="*/ 2327275 w 3933825"/>
              <a:gd name="connsiteY2" fmla="*/ 3851275 h 3940175"/>
              <a:gd name="connsiteX3" fmla="*/ 2174875 w 3933825"/>
              <a:gd name="connsiteY3" fmla="*/ 3759200 h 3940175"/>
              <a:gd name="connsiteX4" fmla="*/ 2089150 w 3933825"/>
              <a:gd name="connsiteY4" fmla="*/ 3733800 h 3940175"/>
              <a:gd name="connsiteX5" fmla="*/ 1657350 w 3933825"/>
              <a:gd name="connsiteY5" fmla="*/ 3505200 h 3940175"/>
              <a:gd name="connsiteX6" fmla="*/ 1428750 w 3933825"/>
              <a:gd name="connsiteY6" fmla="*/ 3333750 h 3940175"/>
              <a:gd name="connsiteX7" fmla="*/ 1187450 w 3933825"/>
              <a:gd name="connsiteY7" fmla="*/ 3117850 h 3940175"/>
              <a:gd name="connsiteX8" fmla="*/ 914400 w 3933825"/>
              <a:gd name="connsiteY8" fmla="*/ 2819400 h 3940175"/>
              <a:gd name="connsiteX9" fmla="*/ 692150 w 3933825"/>
              <a:gd name="connsiteY9" fmla="*/ 2546350 h 3940175"/>
              <a:gd name="connsiteX10" fmla="*/ 355600 w 3933825"/>
              <a:gd name="connsiteY10" fmla="*/ 2006600 h 3940175"/>
              <a:gd name="connsiteX11" fmla="*/ 152400 w 3933825"/>
              <a:gd name="connsiteY11" fmla="*/ 1600200 h 3940175"/>
              <a:gd name="connsiteX12" fmla="*/ 31750 w 3933825"/>
              <a:gd name="connsiteY12" fmla="*/ 1238250 h 3940175"/>
              <a:gd name="connsiteX13" fmla="*/ 0 w 3933825"/>
              <a:gd name="connsiteY13" fmla="*/ 1028700 h 3940175"/>
              <a:gd name="connsiteX14" fmla="*/ 6350 w 3933825"/>
              <a:gd name="connsiteY14" fmla="*/ 812800 h 3940175"/>
              <a:gd name="connsiteX15" fmla="*/ 44450 w 3933825"/>
              <a:gd name="connsiteY15" fmla="*/ 628650 h 3940175"/>
              <a:gd name="connsiteX16" fmla="*/ 95250 w 3933825"/>
              <a:gd name="connsiteY16" fmla="*/ 469900 h 3940175"/>
              <a:gd name="connsiteX17" fmla="*/ 190500 w 3933825"/>
              <a:gd name="connsiteY17" fmla="*/ 317500 h 3940175"/>
              <a:gd name="connsiteX18" fmla="*/ 292100 w 3933825"/>
              <a:gd name="connsiteY18" fmla="*/ 228600 h 3940175"/>
              <a:gd name="connsiteX19" fmla="*/ 457200 w 3933825"/>
              <a:gd name="connsiteY19" fmla="*/ 107950 h 3940175"/>
              <a:gd name="connsiteX20" fmla="*/ 584200 w 3933825"/>
              <a:gd name="connsiteY20" fmla="*/ 44450 h 3940175"/>
              <a:gd name="connsiteX21" fmla="*/ 666750 w 3933825"/>
              <a:gd name="connsiteY21" fmla="*/ 19050 h 3940175"/>
              <a:gd name="connsiteX22" fmla="*/ 755650 w 3933825"/>
              <a:gd name="connsiteY22" fmla="*/ 0 h 3940175"/>
              <a:gd name="connsiteX23" fmla="*/ 831850 w 3933825"/>
              <a:gd name="connsiteY23" fmla="*/ 12700 h 3940175"/>
              <a:gd name="connsiteX24" fmla="*/ 908050 w 3933825"/>
              <a:gd name="connsiteY24" fmla="*/ 31750 h 3940175"/>
              <a:gd name="connsiteX25" fmla="*/ 1009650 w 3933825"/>
              <a:gd name="connsiteY25" fmla="*/ 82550 h 3940175"/>
              <a:gd name="connsiteX26" fmla="*/ 1149350 w 3933825"/>
              <a:gd name="connsiteY26" fmla="*/ 196850 h 3940175"/>
              <a:gd name="connsiteX27" fmla="*/ 1282700 w 3933825"/>
              <a:gd name="connsiteY27" fmla="*/ 323850 h 3940175"/>
              <a:gd name="connsiteX28" fmla="*/ 1435100 w 3933825"/>
              <a:gd name="connsiteY28" fmla="*/ 501650 h 3940175"/>
              <a:gd name="connsiteX29" fmla="*/ 1612900 w 3933825"/>
              <a:gd name="connsiteY29" fmla="*/ 692150 h 3940175"/>
              <a:gd name="connsiteX30" fmla="*/ 1790700 w 3933825"/>
              <a:gd name="connsiteY30" fmla="*/ 863600 h 3940175"/>
              <a:gd name="connsiteX31" fmla="*/ 1943100 w 3933825"/>
              <a:gd name="connsiteY31" fmla="*/ 933450 h 3940175"/>
              <a:gd name="connsiteX32" fmla="*/ 2063750 w 3933825"/>
              <a:gd name="connsiteY32" fmla="*/ 965200 h 3940175"/>
              <a:gd name="connsiteX33" fmla="*/ 2330450 w 3933825"/>
              <a:gd name="connsiteY33" fmla="*/ 977900 h 3940175"/>
              <a:gd name="connsiteX34" fmla="*/ 2571750 w 3933825"/>
              <a:gd name="connsiteY34" fmla="*/ 1009650 h 3940175"/>
              <a:gd name="connsiteX35" fmla="*/ 2806700 w 3933825"/>
              <a:gd name="connsiteY35" fmla="*/ 1041400 h 3940175"/>
              <a:gd name="connsiteX36" fmla="*/ 3073400 w 3933825"/>
              <a:gd name="connsiteY36" fmla="*/ 1130300 h 3940175"/>
              <a:gd name="connsiteX37" fmla="*/ 3206750 w 3933825"/>
              <a:gd name="connsiteY37" fmla="*/ 1206500 h 3940175"/>
              <a:gd name="connsiteX38" fmla="*/ 3397250 w 3933825"/>
              <a:gd name="connsiteY38" fmla="*/ 1346200 h 3940175"/>
              <a:gd name="connsiteX39" fmla="*/ 3575050 w 3933825"/>
              <a:gd name="connsiteY39" fmla="*/ 1517650 h 3940175"/>
              <a:gd name="connsiteX40" fmla="*/ 3727450 w 3933825"/>
              <a:gd name="connsiteY40" fmla="*/ 1727200 h 3940175"/>
              <a:gd name="connsiteX41" fmla="*/ 3835400 w 3933825"/>
              <a:gd name="connsiteY41" fmla="*/ 1911350 h 3940175"/>
              <a:gd name="connsiteX42" fmla="*/ 3933825 w 3933825"/>
              <a:gd name="connsiteY42" fmla="*/ 2085975 h 3940175"/>
              <a:gd name="connsiteX43" fmla="*/ 3844925 w 3933825"/>
              <a:gd name="connsiteY43" fmla="*/ 2155825 h 3940175"/>
              <a:gd name="connsiteX44" fmla="*/ 2924175 w 3933825"/>
              <a:gd name="connsiteY44" fmla="*/ 3063875 h 3940175"/>
              <a:gd name="connsiteX45" fmla="*/ 3581400 w 3933825"/>
              <a:gd name="connsiteY45" fmla="*/ 3140075 h 3940175"/>
              <a:gd name="connsiteX0" fmla="*/ 3581400 w 4000500"/>
              <a:gd name="connsiteY0" fmla="*/ 3140075 h 3940175"/>
              <a:gd name="connsiteX1" fmla="*/ 2778125 w 4000500"/>
              <a:gd name="connsiteY1" fmla="*/ 3940175 h 3940175"/>
              <a:gd name="connsiteX2" fmla="*/ 2327275 w 4000500"/>
              <a:gd name="connsiteY2" fmla="*/ 3851275 h 3940175"/>
              <a:gd name="connsiteX3" fmla="*/ 2174875 w 4000500"/>
              <a:gd name="connsiteY3" fmla="*/ 3759200 h 3940175"/>
              <a:gd name="connsiteX4" fmla="*/ 2089150 w 4000500"/>
              <a:gd name="connsiteY4" fmla="*/ 3733800 h 3940175"/>
              <a:gd name="connsiteX5" fmla="*/ 1657350 w 4000500"/>
              <a:gd name="connsiteY5" fmla="*/ 3505200 h 3940175"/>
              <a:gd name="connsiteX6" fmla="*/ 1428750 w 4000500"/>
              <a:gd name="connsiteY6" fmla="*/ 3333750 h 3940175"/>
              <a:gd name="connsiteX7" fmla="*/ 1187450 w 4000500"/>
              <a:gd name="connsiteY7" fmla="*/ 3117850 h 3940175"/>
              <a:gd name="connsiteX8" fmla="*/ 914400 w 4000500"/>
              <a:gd name="connsiteY8" fmla="*/ 2819400 h 3940175"/>
              <a:gd name="connsiteX9" fmla="*/ 692150 w 4000500"/>
              <a:gd name="connsiteY9" fmla="*/ 2546350 h 3940175"/>
              <a:gd name="connsiteX10" fmla="*/ 355600 w 4000500"/>
              <a:gd name="connsiteY10" fmla="*/ 2006600 h 3940175"/>
              <a:gd name="connsiteX11" fmla="*/ 152400 w 4000500"/>
              <a:gd name="connsiteY11" fmla="*/ 1600200 h 3940175"/>
              <a:gd name="connsiteX12" fmla="*/ 31750 w 4000500"/>
              <a:gd name="connsiteY12" fmla="*/ 1238250 h 3940175"/>
              <a:gd name="connsiteX13" fmla="*/ 0 w 4000500"/>
              <a:gd name="connsiteY13" fmla="*/ 1028700 h 3940175"/>
              <a:gd name="connsiteX14" fmla="*/ 6350 w 4000500"/>
              <a:gd name="connsiteY14" fmla="*/ 812800 h 3940175"/>
              <a:gd name="connsiteX15" fmla="*/ 44450 w 4000500"/>
              <a:gd name="connsiteY15" fmla="*/ 628650 h 3940175"/>
              <a:gd name="connsiteX16" fmla="*/ 95250 w 4000500"/>
              <a:gd name="connsiteY16" fmla="*/ 469900 h 3940175"/>
              <a:gd name="connsiteX17" fmla="*/ 190500 w 4000500"/>
              <a:gd name="connsiteY17" fmla="*/ 317500 h 3940175"/>
              <a:gd name="connsiteX18" fmla="*/ 292100 w 4000500"/>
              <a:gd name="connsiteY18" fmla="*/ 228600 h 3940175"/>
              <a:gd name="connsiteX19" fmla="*/ 457200 w 4000500"/>
              <a:gd name="connsiteY19" fmla="*/ 107950 h 3940175"/>
              <a:gd name="connsiteX20" fmla="*/ 584200 w 4000500"/>
              <a:gd name="connsiteY20" fmla="*/ 44450 h 3940175"/>
              <a:gd name="connsiteX21" fmla="*/ 666750 w 4000500"/>
              <a:gd name="connsiteY21" fmla="*/ 19050 h 3940175"/>
              <a:gd name="connsiteX22" fmla="*/ 755650 w 4000500"/>
              <a:gd name="connsiteY22" fmla="*/ 0 h 3940175"/>
              <a:gd name="connsiteX23" fmla="*/ 831850 w 4000500"/>
              <a:gd name="connsiteY23" fmla="*/ 12700 h 3940175"/>
              <a:gd name="connsiteX24" fmla="*/ 908050 w 4000500"/>
              <a:gd name="connsiteY24" fmla="*/ 31750 h 3940175"/>
              <a:gd name="connsiteX25" fmla="*/ 1009650 w 4000500"/>
              <a:gd name="connsiteY25" fmla="*/ 82550 h 3940175"/>
              <a:gd name="connsiteX26" fmla="*/ 1149350 w 4000500"/>
              <a:gd name="connsiteY26" fmla="*/ 196850 h 3940175"/>
              <a:gd name="connsiteX27" fmla="*/ 1282700 w 4000500"/>
              <a:gd name="connsiteY27" fmla="*/ 323850 h 3940175"/>
              <a:gd name="connsiteX28" fmla="*/ 1435100 w 4000500"/>
              <a:gd name="connsiteY28" fmla="*/ 501650 h 3940175"/>
              <a:gd name="connsiteX29" fmla="*/ 1612900 w 4000500"/>
              <a:gd name="connsiteY29" fmla="*/ 692150 h 3940175"/>
              <a:gd name="connsiteX30" fmla="*/ 1790700 w 4000500"/>
              <a:gd name="connsiteY30" fmla="*/ 863600 h 3940175"/>
              <a:gd name="connsiteX31" fmla="*/ 1943100 w 4000500"/>
              <a:gd name="connsiteY31" fmla="*/ 933450 h 3940175"/>
              <a:gd name="connsiteX32" fmla="*/ 2063750 w 4000500"/>
              <a:gd name="connsiteY32" fmla="*/ 965200 h 3940175"/>
              <a:gd name="connsiteX33" fmla="*/ 2330450 w 4000500"/>
              <a:gd name="connsiteY33" fmla="*/ 977900 h 3940175"/>
              <a:gd name="connsiteX34" fmla="*/ 2571750 w 4000500"/>
              <a:gd name="connsiteY34" fmla="*/ 1009650 h 3940175"/>
              <a:gd name="connsiteX35" fmla="*/ 2806700 w 4000500"/>
              <a:gd name="connsiteY35" fmla="*/ 1041400 h 3940175"/>
              <a:gd name="connsiteX36" fmla="*/ 3073400 w 4000500"/>
              <a:gd name="connsiteY36" fmla="*/ 1130300 h 3940175"/>
              <a:gd name="connsiteX37" fmla="*/ 3206750 w 4000500"/>
              <a:gd name="connsiteY37" fmla="*/ 1206500 h 3940175"/>
              <a:gd name="connsiteX38" fmla="*/ 3397250 w 4000500"/>
              <a:gd name="connsiteY38" fmla="*/ 1346200 h 3940175"/>
              <a:gd name="connsiteX39" fmla="*/ 3575050 w 4000500"/>
              <a:gd name="connsiteY39" fmla="*/ 1517650 h 3940175"/>
              <a:gd name="connsiteX40" fmla="*/ 3727450 w 4000500"/>
              <a:gd name="connsiteY40" fmla="*/ 1727200 h 3940175"/>
              <a:gd name="connsiteX41" fmla="*/ 3835400 w 4000500"/>
              <a:gd name="connsiteY41" fmla="*/ 1911350 h 3940175"/>
              <a:gd name="connsiteX42" fmla="*/ 3933825 w 4000500"/>
              <a:gd name="connsiteY42" fmla="*/ 2085975 h 3940175"/>
              <a:gd name="connsiteX43" fmla="*/ 3844925 w 4000500"/>
              <a:gd name="connsiteY43" fmla="*/ 2155825 h 3940175"/>
              <a:gd name="connsiteX44" fmla="*/ 4000500 w 4000500"/>
              <a:gd name="connsiteY44" fmla="*/ 2749550 h 3940175"/>
              <a:gd name="connsiteX45" fmla="*/ 3581400 w 4000500"/>
              <a:gd name="connsiteY45" fmla="*/ 3140075 h 3940175"/>
              <a:gd name="connsiteX0" fmla="*/ 3581400 w 4000500"/>
              <a:gd name="connsiteY0" fmla="*/ 3140075 h 3940175"/>
              <a:gd name="connsiteX1" fmla="*/ 2778125 w 4000500"/>
              <a:gd name="connsiteY1" fmla="*/ 3940175 h 3940175"/>
              <a:gd name="connsiteX2" fmla="*/ 2327275 w 4000500"/>
              <a:gd name="connsiteY2" fmla="*/ 3851275 h 3940175"/>
              <a:gd name="connsiteX3" fmla="*/ 2174875 w 4000500"/>
              <a:gd name="connsiteY3" fmla="*/ 3759200 h 3940175"/>
              <a:gd name="connsiteX4" fmla="*/ 2089150 w 4000500"/>
              <a:gd name="connsiteY4" fmla="*/ 3733800 h 3940175"/>
              <a:gd name="connsiteX5" fmla="*/ 1657350 w 4000500"/>
              <a:gd name="connsiteY5" fmla="*/ 3505200 h 3940175"/>
              <a:gd name="connsiteX6" fmla="*/ 1428750 w 4000500"/>
              <a:gd name="connsiteY6" fmla="*/ 3333750 h 3940175"/>
              <a:gd name="connsiteX7" fmla="*/ 1187450 w 4000500"/>
              <a:gd name="connsiteY7" fmla="*/ 3117850 h 3940175"/>
              <a:gd name="connsiteX8" fmla="*/ 914400 w 4000500"/>
              <a:gd name="connsiteY8" fmla="*/ 2819400 h 3940175"/>
              <a:gd name="connsiteX9" fmla="*/ 692150 w 4000500"/>
              <a:gd name="connsiteY9" fmla="*/ 2546350 h 3940175"/>
              <a:gd name="connsiteX10" fmla="*/ 355600 w 4000500"/>
              <a:gd name="connsiteY10" fmla="*/ 2006600 h 3940175"/>
              <a:gd name="connsiteX11" fmla="*/ 152400 w 4000500"/>
              <a:gd name="connsiteY11" fmla="*/ 1600200 h 3940175"/>
              <a:gd name="connsiteX12" fmla="*/ 31750 w 4000500"/>
              <a:gd name="connsiteY12" fmla="*/ 1238250 h 3940175"/>
              <a:gd name="connsiteX13" fmla="*/ 0 w 4000500"/>
              <a:gd name="connsiteY13" fmla="*/ 1028700 h 3940175"/>
              <a:gd name="connsiteX14" fmla="*/ 6350 w 4000500"/>
              <a:gd name="connsiteY14" fmla="*/ 812800 h 3940175"/>
              <a:gd name="connsiteX15" fmla="*/ 44450 w 4000500"/>
              <a:gd name="connsiteY15" fmla="*/ 628650 h 3940175"/>
              <a:gd name="connsiteX16" fmla="*/ 95250 w 4000500"/>
              <a:gd name="connsiteY16" fmla="*/ 469900 h 3940175"/>
              <a:gd name="connsiteX17" fmla="*/ 190500 w 4000500"/>
              <a:gd name="connsiteY17" fmla="*/ 317500 h 3940175"/>
              <a:gd name="connsiteX18" fmla="*/ 292100 w 4000500"/>
              <a:gd name="connsiteY18" fmla="*/ 228600 h 3940175"/>
              <a:gd name="connsiteX19" fmla="*/ 457200 w 4000500"/>
              <a:gd name="connsiteY19" fmla="*/ 107950 h 3940175"/>
              <a:gd name="connsiteX20" fmla="*/ 584200 w 4000500"/>
              <a:gd name="connsiteY20" fmla="*/ 44450 h 3940175"/>
              <a:gd name="connsiteX21" fmla="*/ 666750 w 4000500"/>
              <a:gd name="connsiteY21" fmla="*/ 19050 h 3940175"/>
              <a:gd name="connsiteX22" fmla="*/ 755650 w 4000500"/>
              <a:gd name="connsiteY22" fmla="*/ 0 h 3940175"/>
              <a:gd name="connsiteX23" fmla="*/ 831850 w 4000500"/>
              <a:gd name="connsiteY23" fmla="*/ 12700 h 3940175"/>
              <a:gd name="connsiteX24" fmla="*/ 908050 w 4000500"/>
              <a:gd name="connsiteY24" fmla="*/ 31750 h 3940175"/>
              <a:gd name="connsiteX25" fmla="*/ 1009650 w 4000500"/>
              <a:gd name="connsiteY25" fmla="*/ 82550 h 3940175"/>
              <a:gd name="connsiteX26" fmla="*/ 1149350 w 4000500"/>
              <a:gd name="connsiteY26" fmla="*/ 196850 h 3940175"/>
              <a:gd name="connsiteX27" fmla="*/ 1282700 w 4000500"/>
              <a:gd name="connsiteY27" fmla="*/ 323850 h 3940175"/>
              <a:gd name="connsiteX28" fmla="*/ 1435100 w 4000500"/>
              <a:gd name="connsiteY28" fmla="*/ 501650 h 3940175"/>
              <a:gd name="connsiteX29" fmla="*/ 1612900 w 4000500"/>
              <a:gd name="connsiteY29" fmla="*/ 692150 h 3940175"/>
              <a:gd name="connsiteX30" fmla="*/ 1790700 w 4000500"/>
              <a:gd name="connsiteY30" fmla="*/ 863600 h 3940175"/>
              <a:gd name="connsiteX31" fmla="*/ 1943100 w 4000500"/>
              <a:gd name="connsiteY31" fmla="*/ 933450 h 3940175"/>
              <a:gd name="connsiteX32" fmla="*/ 2063750 w 4000500"/>
              <a:gd name="connsiteY32" fmla="*/ 965200 h 3940175"/>
              <a:gd name="connsiteX33" fmla="*/ 2330450 w 4000500"/>
              <a:gd name="connsiteY33" fmla="*/ 977900 h 3940175"/>
              <a:gd name="connsiteX34" fmla="*/ 2571750 w 4000500"/>
              <a:gd name="connsiteY34" fmla="*/ 1009650 h 3940175"/>
              <a:gd name="connsiteX35" fmla="*/ 2806700 w 4000500"/>
              <a:gd name="connsiteY35" fmla="*/ 1041400 h 3940175"/>
              <a:gd name="connsiteX36" fmla="*/ 3073400 w 4000500"/>
              <a:gd name="connsiteY36" fmla="*/ 1130300 h 3940175"/>
              <a:gd name="connsiteX37" fmla="*/ 3206750 w 4000500"/>
              <a:gd name="connsiteY37" fmla="*/ 1206500 h 3940175"/>
              <a:gd name="connsiteX38" fmla="*/ 3397250 w 4000500"/>
              <a:gd name="connsiteY38" fmla="*/ 1346200 h 3940175"/>
              <a:gd name="connsiteX39" fmla="*/ 3575050 w 4000500"/>
              <a:gd name="connsiteY39" fmla="*/ 1517650 h 3940175"/>
              <a:gd name="connsiteX40" fmla="*/ 3727450 w 4000500"/>
              <a:gd name="connsiteY40" fmla="*/ 1727200 h 3940175"/>
              <a:gd name="connsiteX41" fmla="*/ 3835400 w 4000500"/>
              <a:gd name="connsiteY41" fmla="*/ 1911350 h 3940175"/>
              <a:gd name="connsiteX42" fmla="*/ 3933825 w 4000500"/>
              <a:gd name="connsiteY42" fmla="*/ 2085975 h 3940175"/>
              <a:gd name="connsiteX43" fmla="*/ 3978275 w 4000500"/>
              <a:gd name="connsiteY43" fmla="*/ 2403475 h 3940175"/>
              <a:gd name="connsiteX44" fmla="*/ 4000500 w 4000500"/>
              <a:gd name="connsiteY44" fmla="*/ 2749550 h 3940175"/>
              <a:gd name="connsiteX45" fmla="*/ 3581400 w 4000500"/>
              <a:gd name="connsiteY45" fmla="*/ 3140075 h 3940175"/>
              <a:gd name="connsiteX0" fmla="*/ 3581400 w 4000500"/>
              <a:gd name="connsiteY0" fmla="*/ 3140075 h 3940175"/>
              <a:gd name="connsiteX1" fmla="*/ 2778125 w 4000500"/>
              <a:gd name="connsiteY1" fmla="*/ 3940175 h 3940175"/>
              <a:gd name="connsiteX2" fmla="*/ 2327275 w 4000500"/>
              <a:gd name="connsiteY2" fmla="*/ 3851275 h 3940175"/>
              <a:gd name="connsiteX3" fmla="*/ 2193925 w 4000500"/>
              <a:gd name="connsiteY3" fmla="*/ 3797300 h 3940175"/>
              <a:gd name="connsiteX4" fmla="*/ 2089150 w 4000500"/>
              <a:gd name="connsiteY4" fmla="*/ 3733800 h 3940175"/>
              <a:gd name="connsiteX5" fmla="*/ 1657350 w 4000500"/>
              <a:gd name="connsiteY5" fmla="*/ 3505200 h 3940175"/>
              <a:gd name="connsiteX6" fmla="*/ 1428750 w 4000500"/>
              <a:gd name="connsiteY6" fmla="*/ 3333750 h 3940175"/>
              <a:gd name="connsiteX7" fmla="*/ 1187450 w 4000500"/>
              <a:gd name="connsiteY7" fmla="*/ 3117850 h 3940175"/>
              <a:gd name="connsiteX8" fmla="*/ 914400 w 4000500"/>
              <a:gd name="connsiteY8" fmla="*/ 2819400 h 3940175"/>
              <a:gd name="connsiteX9" fmla="*/ 692150 w 4000500"/>
              <a:gd name="connsiteY9" fmla="*/ 2546350 h 3940175"/>
              <a:gd name="connsiteX10" fmla="*/ 355600 w 4000500"/>
              <a:gd name="connsiteY10" fmla="*/ 2006600 h 3940175"/>
              <a:gd name="connsiteX11" fmla="*/ 152400 w 4000500"/>
              <a:gd name="connsiteY11" fmla="*/ 1600200 h 3940175"/>
              <a:gd name="connsiteX12" fmla="*/ 31750 w 4000500"/>
              <a:gd name="connsiteY12" fmla="*/ 1238250 h 3940175"/>
              <a:gd name="connsiteX13" fmla="*/ 0 w 4000500"/>
              <a:gd name="connsiteY13" fmla="*/ 1028700 h 3940175"/>
              <a:gd name="connsiteX14" fmla="*/ 6350 w 4000500"/>
              <a:gd name="connsiteY14" fmla="*/ 812800 h 3940175"/>
              <a:gd name="connsiteX15" fmla="*/ 44450 w 4000500"/>
              <a:gd name="connsiteY15" fmla="*/ 628650 h 3940175"/>
              <a:gd name="connsiteX16" fmla="*/ 95250 w 4000500"/>
              <a:gd name="connsiteY16" fmla="*/ 469900 h 3940175"/>
              <a:gd name="connsiteX17" fmla="*/ 190500 w 4000500"/>
              <a:gd name="connsiteY17" fmla="*/ 317500 h 3940175"/>
              <a:gd name="connsiteX18" fmla="*/ 292100 w 4000500"/>
              <a:gd name="connsiteY18" fmla="*/ 228600 h 3940175"/>
              <a:gd name="connsiteX19" fmla="*/ 457200 w 4000500"/>
              <a:gd name="connsiteY19" fmla="*/ 107950 h 3940175"/>
              <a:gd name="connsiteX20" fmla="*/ 584200 w 4000500"/>
              <a:gd name="connsiteY20" fmla="*/ 44450 h 3940175"/>
              <a:gd name="connsiteX21" fmla="*/ 666750 w 4000500"/>
              <a:gd name="connsiteY21" fmla="*/ 19050 h 3940175"/>
              <a:gd name="connsiteX22" fmla="*/ 755650 w 4000500"/>
              <a:gd name="connsiteY22" fmla="*/ 0 h 3940175"/>
              <a:gd name="connsiteX23" fmla="*/ 831850 w 4000500"/>
              <a:gd name="connsiteY23" fmla="*/ 12700 h 3940175"/>
              <a:gd name="connsiteX24" fmla="*/ 908050 w 4000500"/>
              <a:gd name="connsiteY24" fmla="*/ 31750 h 3940175"/>
              <a:gd name="connsiteX25" fmla="*/ 1009650 w 4000500"/>
              <a:gd name="connsiteY25" fmla="*/ 82550 h 3940175"/>
              <a:gd name="connsiteX26" fmla="*/ 1149350 w 4000500"/>
              <a:gd name="connsiteY26" fmla="*/ 196850 h 3940175"/>
              <a:gd name="connsiteX27" fmla="*/ 1282700 w 4000500"/>
              <a:gd name="connsiteY27" fmla="*/ 323850 h 3940175"/>
              <a:gd name="connsiteX28" fmla="*/ 1435100 w 4000500"/>
              <a:gd name="connsiteY28" fmla="*/ 501650 h 3940175"/>
              <a:gd name="connsiteX29" fmla="*/ 1612900 w 4000500"/>
              <a:gd name="connsiteY29" fmla="*/ 692150 h 3940175"/>
              <a:gd name="connsiteX30" fmla="*/ 1790700 w 4000500"/>
              <a:gd name="connsiteY30" fmla="*/ 863600 h 3940175"/>
              <a:gd name="connsiteX31" fmla="*/ 1943100 w 4000500"/>
              <a:gd name="connsiteY31" fmla="*/ 933450 h 3940175"/>
              <a:gd name="connsiteX32" fmla="*/ 2063750 w 4000500"/>
              <a:gd name="connsiteY32" fmla="*/ 965200 h 3940175"/>
              <a:gd name="connsiteX33" fmla="*/ 2330450 w 4000500"/>
              <a:gd name="connsiteY33" fmla="*/ 977900 h 3940175"/>
              <a:gd name="connsiteX34" fmla="*/ 2571750 w 4000500"/>
              <a:gd name="connsiteY34" fmla="*/ 1009650 h 3940175"/>
              <a:gd name="connsiteX35" fmla="*/ 2806700 w 4000500"/>
              <a:gd name="connsiteY35" fmla="*/ 1041400 h 3940175"/>
              <a:gd name="connsiteX36" fmla="*/ 3073400 w 4000500"/>
              <a:gd name="connsiteY36" fmla="*/ 1130300 h 3940175"/>
              <a:gd name="connsiteX37" fmla="*/ 3206750 w 4000500"/>
              <a:gd name="connsiteY37" fmla="*/ 1206500 h 3940175"/>
              <a:gd name="connsiteX38" fmla="*/ 3397250 w 4000500"/>
              <a:gd name="connsiteY38" fmla="*/ 1346200 h 3940175"/>
              <a:gd name="connsiteX39" fmla="*/ 3575050 w 4000500"/>
              <a:gd name="connsiteY39" fmla="*/ 1517650 h 3940175"/>
              <a:gd name="connsiteX40" fmla="*/ 3727450 w 4000500"/>
              <a:gd name="connsiteY40" fmla="*/ 1727200 h 3940175"/>
              <a:gd name="connsiteX41" fmla="*/ 3835400 w 4000500"/>
              <a:gd name="connsiteY41" fmla="*/ 1911350 h 3940175"/>
              <a:gd name="connsiteX42" fmla="*/ 3933825 w 4000500"/>
              <a:gd name="connsiteY42" fmla="*/ 2085975 h 3940175"/>
              <a:gd name="connsiteX43" fmla="*/ 3978275 w 4000500"/>
              <a:gd name="connsiteY43" fmla="*/ 2403475 h 3940175"/>
              <a:gd name="connsiteX44" fmla="*/ 4000500 w 4000500"/>
              <a:gd name="connsiteY44" fmla="*/ 2749550 h 3940175"/>
              <a:gd name="connsiteX45" fmla="*/ 3581400 w 4000500"/>
              <a:gd name="connsiteY45" fmla="*/ 3140075 h 3940175"/>
              <a:gd name="connsiteX0" fmla="*/ 3581400 w 4000500"/>
              <a:gd name="connsiteY0" fmla="*/ 3140075 h 3940175"/>
              <a:gd name="connsiteX1" fmla="*/ 2778125 w 4000500"/>
              <a:gd name="connsiteY1" fmla="*/ 3940175 h 3940175"/>
              <a:gd name="connsiteX2" fmla="*/ 2327275 w 4000500"/>
              <a:gd name="connsiteY2" fmla="*/ 3851275 h 3940175"/>
              <a:gd name="connsiteX3" fmla="*/ 2193925 w 4000500"/>
              <a:gd name="connsiteY3" fmla="*/ 3797300 h 3940175"/>
              <a:gd name="connsiteX4" fmla="*/ 1914525 w 4000500"/>
              <a:gd name="connsiteY4" fmla="*/ 3670300 h 3940175"/>
              <a:gd name="connsiteX5" fmla="*/ 1657350 w 4000500"/>
              <a:gd name="connsiteY5" fmla="*/ 3505200 h 3940175"/>
              <a:gd name="connsiteX6" fmla="*/ 1428750 w 4000500"/>
              <a:gd name="connsiteY6" fmla="*/ 3333750 h 3940175"/>
              <a:gd name="connsiteX7" fmla="*/ 1187450 w 4000500"/>
              <a:gd name="connsiteY7" fmla="*/ 3117850 h 3940175"/>
              <a:gd name="connsiteX8" fmla="*/ 914400 w 4000500"/>
              <a:gd name="connsiteY8" fmla="*/ 2819400 h 3940175"/>
              <a:gd name="connsiteX9" fmla="*/ 692150 w 4000500"/>
              <a:gd name="connsiteY9" fmla="*/ 2546350 h 3940175"/>
              <a:gd name="connsiteX10" fmla="*/ 355600 w 4000500"/>
              <a:gd name="connsiteY10" fmla="*/ 2006600 h 3940175"/>
              <a:gd name="connsiteX11" fmla="*/ 152400 w 4000500"/>
              <a:gd name="connsiteY11" fmla="*/ 1600200 h 3940175"/>
              <a:gd name="connsiteX12" fmla="*/ 31750 w 4000500"/>
              <a:gd name="connsiteY12" fmla="*/ 1238250 h 3940175"/>
              <a:gd name="connsiteX13" fmla="*/ 0 w 4000500"/>
              <a:gd name="connsiteY13" fmla="*/ 1028700 h 3940175"/>
              <a:gd name="connsiteX14" fmla="*/ 6350 w 4000500"/>
              <a:gd name="connsiteY14" fmla="*/ 812800 h 3940175"/>
              <a:gd name="connsiteX15" fmla="*/ 44450 w 4000500"/>
              <a:gd name="connsiteY15" fmla="*/ 628650 h 3940175"/>
              <a:gd name="connsiteX16" fmla="*/ 95250 w 4000500"/>
              <a:gd name="connsiteY16" fmla="*/ 469900 h 3940175"/>
              <a:gd name="connsiteX17" fmla="*/ 190500 w 4000500"/>
              <a:gd name="connsiteY17" fmla="*/ 317500 h 3940175"/>
              <a:gd name="connsiteX18" fmla="*/ 292100 w 4000500"/>
              <a:gd name="connsiteY18" fmla="*/ 228600 h 3940175"/>
              <a:gd name="connsiteX19" fmla="*/ 457200 w 4000500"/>
              <a:gd name="connsiteY19" fmla="*/ 107950 h 3940175"/>
              <a:gd name="connsiteX20" fmla="*/ 584200 w 4000500"/>
              <a:gd name="connsiteY20" fmla="*/ 44450 h 3940175"/>
              <a:gd name="connsiteX21" fmla="*/ 666750 w 4000500"/>
              <a:gd name="connsiteY21" fmla="*/ 19050 h 3940175"/>
              <a:gd name="connsiteX22" fmla="*/ 755650 w 4000500"/>
              <a:gd name="connsiteY22" fmla="*/ 0 h 3940175"/>
              <a:gd name="connsiteX23" fmla="*/ 831850 w 4000500"/>
              <a:gd name="connsiteY23" fmla="*/ 12700 h 3940175"/>
              <a:gd name="connsiteX24" fmla="*/ 908050 w 4000500"/>
              <a:gd name="connsiteY24" fmla="*/ 31750 h 3940175"/>
              <a:gd name="connsiteX25" fmla="*/ 1009650 w 4000500"/>
              <a:gd name="connsiteY25" fmla="*/ 82550 h 3940175"/>
              <a:gd name="connsiteX26" fmla="*/ 1149350 w 4000500"/>
              <a:gd name="connsiteY26" fmla="*/ 196850 h 3940175"/>
              <a:gd name="connsiteX27" fmla="*/ 1282700 w 4000500"/>
              <a:gd name="connsiteY27" fmla="*/ 323850 h 3940175"/>
              <a:gd name="connsiteX28" fmla="*/ 1435100 w 4000500"/>
              <a:gd name="connsiteY28" fmla="*/ 501650 h 3940175"/>
              <a:gd name="connsiteX29" fmla="*/ 1612900 w 4000500"/>
              <a:gd name="connsiteY29" fmla="*/ 692150 h 3940175"/>
              <a:gd name="connsiteX30" fmla="*/ 1790700 w 4000500"/>
              <a:gd name="connsiteY30" fmla="*/ 863600 h 3940175"/>
              <a:gd name="connsiteX31" fmla="*/ 1943100 w 4000500"/>
              <a:gd name="connsiteY31" fmla="*/ 933450 h 3940175"/>
              <a:gd name="connsiteX32" fmla="*/ 2063750 w 4000500"/>
              <a:gd name="connsiteY32" fmla="*/ 965200 h 3940175"/>
              <a:gd name="connsiteX33" fmla="*/ 2330450 w 4000500"/>
              <a:gd name="connsiteY33" fmla="*/ 977900 h 3940175"/>
              <a:gd name="connsiteX34" fmla="*/ 2571750 w 4000500"/>
              <a:gd name="connsiteY34" fmla="*/ 1009650 h 3940175"/>
              <a:gd name="connsiteX35" fmla="*/ 2806700 w 4000500"/>
              <a:gd name="connsiteY35" fmla="*/ 1041400 h 3940175"/>
              <a:gd name="connsiteX36" fmla="*/ 3073400 w 4000500"/>
              <a:gd name="connsiteY36" fmla="*/ 1130300 h 3940175"/>
              <a:gd name="connsiteX37" fmla="*/ 3206750 w 4000500"/>
              <a:gd name="connsiteY37" fmla="*/ 1206500 h 3940175"/>
              <a:gd name="connsiteX38" fmla="*/ 3397250 w 4000500"/>
              <a:gd name="connsiteY38" fmla="*/ 1346200 h 3940175"/>
              <a:gd name="connsiteX39" fmla="*/ 3575050 w 4000500"/>
              <a:gd name="connsiteY39" fmla="*/ 1517650 h 3940175"/>
              <a:gd name="connsiteX40" fmla="*/ 3727450 w 4000500"/>
              <a:gd name="connsiteY40" fmla="*/ 1727200 h 3940175"/>
              <a:gd name="connsiteX41" fmla="*/ 3835400 w 4000500"/>
              <a:gd name="connsiteY41" fmla="*/ 1911350 h 3940175"/>
              <a:gd name="connsiteX42" fmla="*/ 3933825 w 4000500"/>
              <a:gd name="connsiteY42" fmla="*/ 2085975 h 3940175"/>
              <a:gd name="connsiteX43" fmla="*/ 3978275 w 4000500"/>
              <a:gd name="connsiteY43" fmla="*/ 2403475 h 3940175"/>
              <a:gd name="connsiteX44" fmla="*/ 4000500 w 4000500"/>
              <a:gd name="connsiteY44" fmla="*/ 2749550 h 3940175"/>
              <a:gd name="connsiteX45" fmla="*/ 3581400 w 4000500"/>
              <a:gd name="connsiteY45" fmla="*/ 3140075 h 3940175"/>
              <a:gd name="connsiteX0" fmla="*/ 3581400 w 4000500"/>
              <a:gd name="connsiteY0" fmla="*/ 3140075 h 3940175"/>
              <a:gd name="connsiteX1" fmla="*/ 2778125 w 4000500"/>
              <a:gd name="connsiteY1" fmla="*/ 3940175 h 3940175"/>
              <a:gd name="connsiteX2" fmla="*/ 2327275 w 4000500"/>
              <a:gd name="connsiteY2" fmla="*/ 3851275 h 3940175"/>
              <a:gd name="connsiteX3" fmla="*/ 2222500 w 4000500"/>
              <a:gd name="connsiteY3" fmla="*/ 3810000 h 3940175"/>
              <a:gd name="connsiteX4" fmla="*/ 1914525 w 4000500"/>
              <a:gd name="connsiteY4" fmla="*/ 3670300 h 3940175"/>
              <a:gd name="connsiteX5" fmla="*/ 1657350 w 4000500"/>
              <a:gd name="connsiteY5" fmla="*/ 3505200 h 3940175"/>
              <a:gd name="connsiteX6" fmla="*/ 1428750 w 4000500"/>
              <a:gd name="connsiteY6" fmla="*/ 3333750 h 3940175"/>
              <a:gd name="connsiteX7" fmla="*/ 1187450 w 4000500"/>
              <a:gd name="connsiteY7" fmla="*/ 3117850 h 3940175"/>
              <a:gd name="connsiteX8" fmla="*/ 914400 w 4000500"/>
              <a:gd name="connsiteY8" fmla="*/ 2819400 h 3940175"/>
              <a:gd name="connsiteX9" fmla="*/ 692150 w 4000500"/>
              <a:gd name="connsiteY9" fmla="*/ 2546350 h 3940175"/>
              <a:gd name="connsiteX10" fmla="*/ 355600 w 4000500"/>
              <a:gd name="connsiteY10" fmla="*/ 2006600 h 3940175"/>
              <a:gd name="connsiteX11" fmla="*/ 152400 w 4000500"/>
              <a:gd name="connsiteY11" fmla="*/ 1600200 h 3940175"/>
              <a:gd name="connsiteX12" fmla="*/ 31750 w 4000500"/>
              <a:gd name="connsiteY12" fmla="*/ 1238250 h 3940175"/>
              <a:gd name="connsiteX13" fmla="*/ 0 w 4000500"/>
              <a:gd name="connsiteY13" fmla="*/ 1028700 h 3940175"/>
              <a:gd name="connsiteX14" fmla="*/ 6350 w 4000500"/>
              <a:gd name="connsiteY14" fmla="*/ 812800 h 3940175"/>
              <a:gd name="connsiteX15" fmla="*/ 44450 w 4000500"/>
              <a:gd name="connsiteY15" fmla="*/ 628650 h 3940175"/>
              <a:gd name="connsiteX16" fmla="*/ 95250 w 4000500"/>
              <a:gd name="connsiteY16" fmla="*/ 469900 h 3940175"/>
              <a:gd name="connsiteX17" fmla="*/ 190500 w 4000500"/>
              <a:gd name="connsiteY17" fmla="*/ 317500 h 3940175"/>
              <a:gd name="connsiteX18" fmla="*/ 292100 w 4000500"/>
              <a:gd name="connsiteY18" fmla="*/ 228600 h 3940175"/>
              <a:gd name="connsiteX19" fmla="*/ 457200 w 4000500"/>
              <a:gd name="connsiteY19" fmla="*/ 107950 h 3940175"/>
              <a:gd name="connsiteX20" fmla="*/ 584200 w 4000500"/>
              <a:gd name="connsiteY20" fmla="*/ 44450 h 3940175"/>
              <a:gd name="connsiteX21" fmla="*/ 666750 w 4000500"/>
              <a:gd name="connsiteY21" fmla="*/ 19050 h 3940175"/>
              <a:gd name="connsiteX22" fmla="*/ 755650 w 4000500"/>
              <a:gd name="connsiteY22" fmla="*/ 0 h 3940175"/>
              <a:gd name="connsiteX23" fmla="*/ 831850 w 4000500"/>
              <a:gd name="connsiteY23" fmla="*/ 12700 h 3940175"/>
              <a:gd name="connsiteX24" fmla="*/ 908050 w 4000500"/>
              <a:gd name="connsiteY24" fmla="*/ 31750 h 3940175"/>
              <a:gd name="connsiteX25" fmla="*/ 1009650 w 4000500"/>
              <a:gd name="connsiteY25" fmla="*/ 82550 h 3940175"/>
              <a:gd name="connsiteX26" fmla="*/ 1149350 w 4000500"/>
              <a:gd name="connsiteY26" fmla="*/ 196850 h 3940175"/>
              <a:gd name="connsiteX27" fmla="*/ 1282700 w 4000500"/>
              <a:gd name="connsiteY27" fmla="*/ 323850 h 3940175"/>
              <a:gd name="connsiteX28" fmla="*/ 1435100 w 4000500"/>
              <a:gd name="connsiteY28" fmla="*/ 501650 h 3940175"/>
              <a:gd name="connsiteX29" fmla="*/ 1612900 w 4000500"/>
              <a:gd name="connsiteY29" fmla="*/ 692150 h 3940175"/>
              <a:gd name="connsiteX30" fmla="*/ 1790700 w 4000500"/>
              <a:gd name="connsiteY30" fmla="*/ 863600 h 3940175"/>
              <a:gd name="connsiteX31" fmla="*/ 1943100 w 4000500"/>
              <a:gd name="connsiteY31" fmla="*/ 933450 h 3940175"/>
              <a:gd name="connsiteX32" fmla="*/ 2063750 w 4000500"/>
              <a:gd name="connsiteY32" fmla="*/ 965200 h 3940175"/>
              <a:gd name="connsiteX33" fmla="*/ 2330450 w 4000500"/>
              <a:gd name="connsiteY33" fmla="*/ 977900 h 3940175"/>
              <a:gd name="connsiteX34" fmla="*/ 2571750 w 4000500"/>
              <a:gd name="connsiteY34" fmla="*/ 1009650 h 3940175"/>
              <a:gd name="connsiteX35" fmla="*/ 2806700 w 4000500"/>
              <a:gd name="connsiteY35" fmla="*/ 1041400 h 3940175"/>
              <a:gd name="connsiteX36" fmla="*/ 3073400 w 4000500"/>
              <a:gd name="connsiteY36" fmla="*/ 1130300 h 3940175"/>
              <a:gd name="connsiteX37" fmla="*/ 3206750 w 4000500"/>
              <a:gd name="connsiteY37" fmla="*/ 1206500 h 3940175"/>
              <a:gd name="connsiteX38" fmla="*/ 3397250 w 4000500"/>
              <a:gd name="connsiteY38" fmla="*/ 1346200 h 3940175"/>
              <a:gd name="connsiteX39" fmla="*/ 3575050 w 4000500"/>
              <a:gd name="connsiteY39" fmla="*/ 1517650 h 3940175"/>
              <a:gd name="connsiteX40" fmla="*/ 3727450 w 4000500"/>
              <a:gd name="connsiteY40" fmla="*/ 1727200 h 3940175"/>
              <a:gd name="connsiteX41" fmla="*/ 3835400 w 4000500"/>
              <a:gd name="connsiteY41" fmla="*/ 1911350 h 3940175"/>
              <a:gd name="connsiteX42" fmla="*/ 3933825 w 4000500"/>
              <a:gd name="connsiteY42" fmla="*/ 2085975 h 3940175"/>
              <a:gd name="connsiteX43" fmla="*/ 3978275 w 4000500"/>
              <a:gd name="connsiteY43" fmla="*/ 2403475 h 3940175"/>
              <a:gd name="connsiteX44" fmla="*/ 4000500 w 4000500"/>
              <a:gd name="connsiteY44" fmla="*/ 2749550 h 3940175"/>
              <a:gd name="connsiteX45" fmla="*/ 3581400 w 4000500"/>
              <a:gd name="connsiteY45" fmla="*/ 3140075 h 3940175"/>
              <a:gd name="connsiteX0" fmla="*/ 3581400 w 4000500"/>
              <a:gd name="connsiteY0" fmla="*/ 3140075 h 3940175"/>
              <a:gd name="connsiteX1" fmla="*/ 2778125 w 4000500"/>
              <a:gd name="connsiteY1" fmla="*/ 3940175 h 3940175"/>
              <a:gd name="connsiteX2" fmla="*/ 2470150 w 4000500"/>
              <a:gd name="connsiteY2" fmla="*/ 3883025 h 3940175"/>
              <a:gd name="connsiteX3" fmla="*/ 2222500 w 4000500"/>
              <a:gd name="connsiteY3" fmla="*/ 3810000 h 3940175"/>
              <a:gd name="connsiteX4" fmla="*/ 1914525 w 4000500"/>
              <a:gd name="connsiteY4" fmla="*/ 3670300 h 3940175"/>
              <a:gd name="connsiteX5" fmla="*/ 1657350 w 4000500"/>
              <a:gd name="connsiteY5" fmla="*/ 3505200 h 3940175"/>
              <a:gd name="connsiteX6" fmla="*/ 1428750 w 4000500"/>
              <a:gd name="connsiteY6" fmla="*/ 3333750 h 3940175"/>
              <a:gd name="connsiteX7" fmla="*/ 1187450 w 4000500"/>
              <a:gd name="connsiteY7" fmla="*/ 3117850 h 3940175"/>
              <a:gd name="connsiteX8" fmla="*/ 914400 w 4000500"/>
              <a:gd name="connsiteY8" fmla="*/ 2819400 h 3940175"/>
              <a:gd name="connsiteX9" fmla="*/ 692150 w 4000500"/>
              <a:gd name="connsiteY9" fmla="*/ 2546350 h 3940175"/>
              <a:gd name="connsiteX10" fmla="*/ 355600 w 4000500"/>
              <a:gd name="connsiteY10" fmla="*/ 2006600 h 3940175"/>
              <a:gd name="connsiteX11" fmla="*/ 152400 w 4000500"/>
              <a:gd name="connsiteY11" fmla="*/ 1600200 h 3940175"/>
              <a:gd name="connsiteX12" fmla="*/ 31750 w 4000500"/>
              <a:gd name="connsiteY12" fmla="*/ 1238250 h 3940175"/>
              <a:gd name="connsiteX13" fmla="*/ 0 w 4000500"/>
              <a:gd name="connsiteY13" fmla="*/ 1028700 h 3940175"/>
              <a:gd name="connsiteX14" fmla="*/ 6350 w 4000500"/>
              <a:gd name="connsiteY14" fmla="*/ 812800 h 3940175"/>
              <a:gd name="connsiteX15" fmla="*/ 44450 w 4000500"/>
              <a:gd name="connsiteY15" fmla="*/ 628650 h 3940175"/>
              <a:gd name="connsiteX16" fmla="*/ 95250 w 4000500"/>
              <a:gd name="connsiteY16" fmla="*/ 469900 h 3940175"/>
              <a:gd name="connsiteX17" fmla="*/ 190500 w 4000500"/>
              <a:gd name="connsiteY17" fmla="*/ 317500 h 3940175"/>
              <a:gd name="connsiteX18" fmla="*/ 292100 w 4000500"/>
              <a:gd name="connsiteY18" fmla="*/ 228600 h 3940175"/>
              <a:gd name="connsiteX19" fmla="*/ 457200 w 4000500"/>
              <a:gd name="connsiteY19" fmla="*/ 107950 h 3940175"/>
              <a:gd name="connsiteX20" fmla="*/ 584200 w 4000500"/>
              <a:gd name="connsiteY20" fmla="*/ 44450 h 3940175"/>
              <a:gd name="connsiteX21" fmla="*/ 666750 w 4000500"/>
              <a:gd name="connsiteY21" fmla="*/ 19050 h 3940175"/>
              <a:gd name="connsiteX22" fmla="*/ 755650 w 4000500"/>
              <a:gd name="connsiteY22" fmla="*/ 0 h 3940175"/>
              <a:gd name="connsiteX23" fmla="*/ 831850 w 4000500"/>
              <a:gd name="connsiteY23" fmla="*/ 12700 h 3940175"/>
              <a:gd name="connsiteX24" fmla="*/ 908050 w 4000500"/>
              <a:gd name="connsiteY24" fmla="*/ 31750 h 3940175"/>
              <a:gd name="connsiteX25" fmla="*/ 1009650 w 4000500"/>
              <a:gd name="connsiteY25" fmla="*/ 82550 h 3940175"/>
              <a:gd name="connsiteX26" fmla="*/ 1149350 w 4000500"/>
              <a:gd name="connsiteY26" fmla="*/ 196850 h 3940175"/>
              <a:gd name="connsiteX27" fmla="*/ 1282700 w 4000500"/>
              <a:gd name="connsiteY27" fmla="*/ 323850 h 3940175"/>
              <a:gd name="connsiteX28" fmla="*/ 1435100 w 4000500"/>
              <a:gd name="connsiteY28" fmla="*/ 501650 h 3940175"/>
              <a:gd name="connsiteX29" fmla="*/ 1612900 w 4000500"/>
              <a:gd name="connsiteY29" fmla="*/ 692150 h 3940175"/>
              <a:gd name="connsiteX30" fmla="*/ 1790700 w 4000500"/>
              <a:gd name="connsiteY30" fmla="*/ 863600 h 3940175"/>
              <a:gd name="connsiteX31" fmla="*/ 1943100 w 4000500"/>
              <a:gd name="connsiteY31" fmla="*/ 933450 h 3940175"/>
              <a:gd name="connsiteX32" fmla="*/ 2063750 w 4000500"/>
              <a:gd name="connsiteY32" fmla="*/ 965200 h 3940175"/>
              <a:gd name="connsiteX33" fmla="*/ 2330450 w 4000500"/>
              <a:gd name="connsiteY33" fmla="*/ 977900 h 3940175"/>
              <a:gd name="connsiteX34" fmla="*/ 2571750 w 4000500"/>
              <a:gd name="connsiteY34" fmla="*/ 1009650 h 3940175"/>
              <a:gd name="connsiteX35" fmla="*/ 2806700 w 4000500"/>
              <a:gd name="connsiteY35" fmla="*/ 1041400 h 3940175"/>
              <a:gd name="connsiteX36" fmla="*/ 3073400 w 4000500"/>
              <a:gd name="connsiteY36" fmla="*/ 1130300 h 3940175"/>
              <a:gd name="connsiteX37" fmla="*/ 3206750 w 4000500"/>
              <a:gd name="connsiteY37" fmla="*/ 1206500 h 3940175"/>
              <a:gd name="connsiteX38" fmla="*/ 3397250 w 4000500"/>
              <a:gd name="connsiteY38" fmla="*/ 1346200 h 3940175"/>
              <a:gd name="connsiteX39" fmla="*/ 3575050 w 4000500"/>
              <a:gd name="connsiteY39" fmla="*/ 1517650 h 3940175"/>
              <a:gd name="connsiteX40" fmla="*/ 3727450 w 4000500"/>
              <a:gd name="connsiteY40" fmla="*/ 1727200 h 3940175"/>
              <a:gd name="connsiteX41" fmla="*/ 3835400 w 4000500"/>
              <a:gd name="connsiteY41" fmla="*/ 1911350 h 3940175"/>
              <a:gd name="connsiteX42" fmla="*/ 3933825 w 4000500"/>
              <a:gd name="connsiteY42" fmla="*/ 2085975 h 3940175"/>
              <a:gd name="connsiteX43" fmla="*/ 3978275 w 4000500"/>
              <a:gd name="connsiteY43" fmla="*/ 2403475 h 3940175"/>
              <a:gd name="connsiteX44" fmla="*/ 4000500 w 4000500"/>
              <a:gd name="connsiteY44" fmla="*/ 2749550 h 3940175"/>
              <a:gd name="connsiteX45" fmla="*/ 3581400 w 4000500"/>
              <a:gd name="connsiteY45" fmla="*/ 3140075 h 3940175"/>
              <a:gd name="connsiteX0" fmla="*/ 3581400 w 4000500"/>
              <a:gd name="connsiteY0" fmla="*/ 3140075 h 3940175"/>
              <a:gd name="connsiteX1" fmla="*/ 2778125 w 4000500"/>
              <a:gd name="connsiteY1" fmla="*/ 3940175 h 3940175"/>
              <a:gd name="connsiteX2" fmla="*/ 2600324 w 4000500"/>
              <a:gd name="connsiteY2" fmla="*/ 3908425 h 3940175"/>
              <a:gd name="connsiteX3" fmla="*/ 2470150 w 4000500"/>
              <a:gd name="connsiteY3" fmla="*/ 3883025 h 3940175"/>
              <a:gd name="connsiteX4" fmla="*/ 2222500 w 4000500"/>
              <a:gd name="connsiteY4" fmla="*/ 3810000 h 3940175"/>
              <a:gd name="connsiteX5" fmla="*/ 1914525 w 4000500"/>
              <a:gd name="connsiteY5" fmla="*/ 3670300 h 3940175"/>
              <a:gd name="connsiteX6" fmla="*/ 1657350 w 4000500"/>
              <a:gd name="connsiteY6" fmla="*/ 3505200 h 3940175"/>
              <a:gd name="connsiteX7" fmla="*/ 1428750 w 4000500"/>
              <a:gd name="connsiteY7" fmla="*/ 3333750 h 3940175"/>
              <a:gd name="connsiteX8" fmla="*/ 1187450 w 4000500"/>
              <a:gd name="connsiteY8" fmla="*/ 3117850 h 3940175"/>
              <a:gd name="connsiteX9" fmla="*/ 914400 w 4000500"/>
              <a:gd name="connsiteY9" fmla="*/ 2819400 h 3940175"/>
              <a:gd name="connsiteX10" fmla="*/ 692150 w 4000500"/>
              <a:gd name="connsiteY10" fmla="*/ 2546350 h 3940175"/>
              <a:gd name="connsiteX11" fmla="*/ 355600 w 4000500"/>
              <a:gd name="connsiteY11" fmla="*/ 2006600 h 3940175"/>
              <a:gd name="connsiteX12" fmla="*/ 152400 w 4000500"/>
              <a:gd name="connsiteY12" fmla="*/ 1600200 h 3940175"/>
              <a:gd name="connsiteX13" fmla="*/ 31750 w 4000500"/>
              <a:gd name="connsiteY13" fmla="*/ 1238250 h 3940175"/>
              <a:gd name="connsiteX14" fmla="*/ 0 w 4000500"/>
              <a:gd name="connsiteY14" fmla="*/ 1028700 h 3940175"/>
              <a:gd name="connsiteX15" fmla="*/ 6350 w 4000500"/>
              <a:gd name="connsiteY15" fmla="*/ 812800 h 3940175"/>
              <a:gd name="connsiteX16" fmla="*/ 44450 w 4000500"/>
              <a:gd name="connsiteY16" fmla="*/ 628650 h 3940175"/>
              <a:gd name="connsiteX17" fmla="*/ 95250 w 4000500"/>
              <a:gd name="connsiteY17" fmla="*/ 469900 h 3940175"/>
              <a:gd name="connsiteX18" fmla="*/ 190500 w 4000500"/>
              <a:gd name="connsiteY18" fmla="*/ 317500 h 3940175"/>
              <a:gd name="connsiteX19" fmla="*/ 292100 w 4000500"/>
              <a:gd name="connsiteY19" fmla="*/ 228600 h 3940175"/>
              <a:gd name="connsiteX20" fmla="*/ 457200 w 4000500"/>
              <a:gd name="connsiteY20" fmla="*/ 107950 h 3940175"/>
              <a:gd name="connsiteX21" fmla="*/ 584200 w 4000500"/>
              <a:gd name="connsiteY21" fmla="*/ 44450 h 3940175"/>
              <a:gd name="connsiteX22" fmla="*/ 666750 w 4000500"/>
              <a:gd name="connsiteY22" fmla="*/ 19050 h 3940175"/>
              <a:gd name="connsiteX23" fmla="*/ 755650 w 4000500"/>
              <a:gd name="connsiteY23" fmla="*/ 0 h 3940175"/>
              <a:gd name="connsiteX24" fmla="*/ 831850 w 4000500"/>
              <a:gd name="connsiteY24" fmla="*/ 12700 h 3940175"/>
              <a:gd name="connsiteX25" fmla="*/ 908050 w 4000500"/>
              <a:gd name="connsiteY25" fmla="*/ 31750 h 3940175"/>
              <a:gd name="connsiteX26" fmla="*/ 1009650 w 4000500"/>
              <a:gd name="connsiteY26" fmla="*/ 82550 h 3940175"/>
              <a:gd name="connsiteX27" fmla="*/ 1149350 w 4000500"/>
              <a:gd name="connsiteY27" fmla="*/ 196850 h 3940175"/>
              <a:gd name="connsiteX28" fmla="*/ 1282700 w 4000500"/>
              <a:gd name="connsiteY28" fmla="*/ 323850 h 3940175"/>
              <a:gd name="connsiteX29" fmla="*/ 1435100 w 4000500"/>
              <a:gd name="connsiteY29" fmla="*/ 501650 h 3940175"/>
              <a:gd name="connsiteX30" fmla="*/ 1612900 w 4000500"/>
              <a:gd name="connsiteY30" fmla="*/ 692150 h 3940175"/>
              <a:gd name="connsiteX31" fmla="*/ 1790700 w 4000500"/>
              <a:gd name="connsiteY31" fmla="*/ 863600 h 3940175"/>
              <a:gd name="connsiteX32" fmla="*/ 1943100 w 4000500"/>
              <a:gd name="connsiteY32" fmla="*/ 933450 h 3940175"/>
              <a:gd name="connsiteX33" fmla="*/ 2063750 w 4000500"/>
              <a:gd name="connsiteY33" fmla="*/ 965200 h 3940175"/>
              <a:gd name="connsiteX34" fmla="*/ 2330450 w 4000500"/>
              <a:gd name="connsiteY34" fmla="*/ 977900 h 3940175"/>
              <a:gd name="connsiteX35" fmla="*/ 2571750 w 4000500"/>
              <a:gd name="connsiteY35" fmla="*/ 1009650 h 3940175"/>
              <a:gd name="connsiteX36" fmla="*/ 2806700 w 4000500"/>
              <a:gd name="connsiteY36" fmla="*/ 1041400 h 3940175"/>
              <a:gd name="connsiteX37" fmla="*/ 3073400 w 4000500"/>
              <a:gd name="connsiteY37" fmla="*/ 1130300 h 3940175"/>
              <a:gd name="connsiteX38" fmla="*/ 3206750 w 4000500"/>
              <a:gd name="connsiteY38" fmla="*/ 1206500 h 3940175"/>
              <a:gd name="connsiteX39" fmla="*/ 3397250 w 4000500"/>
              <a:gd name="connsiteY39" fmla="*/ 1346200 h 3940175"/>
              <a:gd name="connsiteX40" fmla="*/ 3575050 w 4000500"/>
              <a:gd name="connsiteY40" fmla="*/ 1517650 h 3940175"/>
              <a:gd name="connsiteX41" fmla="*/ 3727450 w 4000500"/>
              <a:gd name="connsiteY41" fmla="*/ 1727200 h 3940175"/>
              <a:gd name="connsiteX42" fmla="*/ 3835400 w 4000500"/>
              <a:gd name="connsiteY42" fmla="*/ 1911350 h 3940175"/>
              <a:gd name="connsiteX43" fmla="*/ 3933825 w 4000500"/>
              <a:gd name="connsiteY43" fmla="*/ 2085975 h 3940175"/>
              <a:gd name="connsiteX44" fmla="*/ 3978275 w 4000500"/>
              <a:gd name="connsiteY44" fmla="*/ 2403475 h 3940175"/>
              <a:gd name="connsiteX45" fmla="*/ 4000500 w 4000500"/>
              <a:gd name="connsiteY45" fmla="*/ 2749550 h 3940175"/>
              <a:gd name="connsiteX46" fmla="*/ 3581400 w 4000500"/>
              <a:gd name="connsiteY46" fmla="*/ 3140075 h 3940175"/>
              <a:gd name="connsiteX0" fmla="*/ 3581400 w 4000500"/>
              <a:gd name="connsiteY0" fmla="*/ 3140075 h 3940175"/>
              <a:gd name="connsiteX1" fmla="*/ 2778125 w 4000500"/>
              <a:gd name="connsiteY1" fmla="*/ 3940175 h 3940175"/>
              <a:gd name="connsiteX2" fmla="*/ 2600324 w 4000500"/>
              <a:gd name="connsiteY2" fmla="*/ 3908425 h 3940175"/>
              <a:gd name="connsiteX3" fmla="*/ 2470150 w 4000500"/>
              <a:gd name="connsiteY3" fmla="*/ 3883025 h 3940175"/>
              <a:gd name="connsiteX4" fmla="*/ 2222500 w 4000500"/>
              <a:gd name="connsiteY4" fmla="*/ 3810000 h 3940175"/>
              <a:gd name="connsiteX5" fmla="*/ 1914525 w 4000500"/>
              <a:gd name="connsiteY5" fmla="*/ 3670300 h 3940175"/>
              <a:gd name="connsiteX6" fmla="*/ 1657350 w 4000500"/>
              <a:gd name="connsiteY6" fmla="*/ 3505200 h 3940175"/>
              <a:gd name="connsiteX7" fmla="*/ 1428750 w 4000500"/>
              <a:gd name="connsiteY7" fmla="*/ 3333750 h 3940175"/>
              <a:gd name="connsiteX8" fmla="*/ 1187450 w 4000500"/>
              <a:gd name="connsiteY8" fmla="*/ 3117850 h 3940175"/>
              <a:gd name="connsiteX9" fmla="*/ 914400 w 4000500"/>
              <a:gd name="connsiteY9" fmla="*/ 2857500 h 3940175"/>
              <a:gd name="connsiteX10" fmla="*/ 692150 w 4000500"/>
              <a:gd name="connsiteY10" fmla="*/ 2546350 h 3940175"/>
              <a:gd name="connsiteX11" fmla="*/ 355600 w 4000500"/>
              <a:gd name="connsiteY11" fmla="*/ 2006600 h 3940175"/>
              <a:gd name="connsiteX12" fmla="*/ 152400 w 4000500"/>
              <a:gd name="connsiteY12" fmla="*/ 1600200 h 3940175"/>
              <a:gd name="connsiteX13" fmla="*/ 31750 w 4000500"/>
              <a:gd name="connsiteY13" fmla="*/ 1238250 h 3940175"/>
              <a:gd name="connsiteX14" fmla="*/ 0 w 4000500"/>
              <a:gd name="connsiteY14" fmla="*/ 1028700 h 3940175"/>
              <a:gd name="connsiteX15" fmla="*/ 6350 w 4000500"/>
              <a:gd name="connsiteY15" fmla="*/ 812800 h 3940175"/>
              <a:gd name="connsiteX16" fmla="*/ 44450 w 4000500"/>
              <a:gd name="connsiteY16" fmla="*/ 628650 h 3940175"/>
              <a:gd name="connsiteX17" fmla="*/ 95250 w 4000500"/>
              <a:gd name="connsiteY17" fmla="*/ 469900 h 3940175"/>
              <a:gd name="connsiteX18" fmla="*/ 190500 w 4000500"/>
              <a:gd name="connsiteY18" fmla="*/ 317500 h 3940175"/>
              <a:gd name="connsiteX19" fmla="*/ 292100 w 4000500"/>
              <a:gd name="connsiteY19" fmla="*/ 228600 h 3940175"/>
              <a:gd name="connsiteX20" fmla="*/ 457200 w 4000500"/>
              <a:gd name="connsiteY20" fmla="*/ 107950 h 3940175"/>
              <a:gd name="connsiteX21" fmla="*/ 584200 w 4000500"/>
              <a:gd name="connsiteY21" fmla="*/ 44450 h 3940175"/>
              <a:gd name="connsiteX22" fmla="*/ 666750 w 4000500"/>
              <a:gd name="connsiteY22" fmla="*/ 19050 h 3940175"/>
              <a:gd name="connsiteX23" fmla="*/ 755650 w 4000500"/>
              <a:gd name="connsiteY23" fmla="*/ 0 h 3940175"/>
              <a:gd name="connsiteX24" fmla="*/ 831850 w 4000500"/>
              <a:gd name="connsiteY24" fmla="*/ 12700 h 3940175"/>
              <a:gd name="connsiteX25" fmla="*/ 908050 w 4000500"/>
              <a:gd name="connsiteY25" fmla="*/ 31750 h 3940175"/>
              <a:gd name="connsiteX26" fmla="*/ 1009650 w 4000500"/>
              <a:gd name="connsiteY26" fmla="*/ 82550 h 3940175"/>
              <a:gd name="connsiteX27" fmla="*/ 1149350 w 4000500"/>
              <a:gd name="connsiteY27" fmla="*/ 196850 h 3940175"/>
              <a:gd name="connsiteX28" fmla="*/ 1282700 w 4000500"/>
              <a:gd name="connsiteY28" fmla="*/ 323850 h 3940175"/>
              <a:gd name="connsiteX29" fmla="*/ 1435100 w 4000500"/>
              <a:gd name="connsiteY29" fmla="*/ 501650 h 3940175"/>
              <a:gd name="connsiteX30" fmla="*/ 1612900 w 4000500"/>
              <a:gd name="connsiteY30" fmla="*/ 692150 h 3940175"/>
              <a:gd name="connsiteX31" fmla="*/ 1790700 w 4000500"/>
              <a:gd name="connsiteY31" fmla="*/ 863600 h 3940175"/>
              <a:gd name="connsiteX32" fmla="*/ 1943100 w 4000500"/>
              <a:gd name="connsiteY32" fmla="*/ 933450 h 3940175"/>
              <a:gd name="connsiteX33" fmla="*/ 2063750 w 4000500"/>
              <a:gd name="connsiteY33" fmla="*/ 965200 h 3940175"/>
              <a:gd name="connsiteX34" fmla="*/ 2330450 w 4000500"/>
              <a:gd name="connsiteY34" fmla="*/ 977900 h 3940175"/>
              <a:gd name="connsiteX35" fmla="*/ 2571750 w 4000500"/>
              <a:gd name="connsiteY35" fmla="*/ 1009650 h 3940175"/>
              <a:gd name="connsiteX36" fmla="*/ 2806700 w 4000500"/>
              <a:gd name="connsiteY36" fmla="*/ 1041400 h 3940175"/>
              <a:gd name="connsiteX37" fmla="*/ 3073400 w 4000500"/>
              <a:gd name="connsiteY37" fmla="*/ 1130300 h 3940175"/>
              <a:gd name="connsiteX38" fmla="*/ 3206750 w 4000500"/>
              <a:gd name="connsiteY38" fmla="*/ 1206500 h 3940175"/>
              <a:gd name="connsiteX39" fmla="*/ 3397250 w 4000500"/>
              <a:gd name="connsiteY39" fmla="*/ 1346200 h 3940175"/>
              <a:gd name="connsiteX40" fmla="*/ 3575050 w 4000500"/>
              <a:gd name="connsiteY40" fmla="*/ 1517650 h 3940175"/>
              <a:gd name="connsiteX41" fmla="*/ 3727450 w 4000500"/>
              <a:gd name="connsiteY41" fmla="*/ 1727200 h 3940175"/>
              <a:gd name="connsiteX42" fmla="*/ 3835400 w 4000500"/>
              <a:gd name="connsiteY42" fmla="*/ 1911350 h 3940175"/>
              <a:gd name="connsiteX43" fmla="*/ 3933825 w 4000500"/>
              <a:gd name="connsiteY43" fmla="*/ 2085975 h 3940175"/>
              <a:gd name="connsiteX44" fmla="*/ 3978275 w 4000500"/>
              <a:gd name="connsiteY44" fmla="*/ 2403475 h 3940175"/>
              <a:gd name="connsiteX45" fmla="*/ 4000500 w 4000500"/>
              <a:gd name="connsiteY45" fmla="*/ 2749550 h 3940175"/>
              <a:gd name="connsiteX46" fmla="*/ 3581400 w 4000500"/>
              <a:gd name="connsiteY46" fmla="*/ 3140075 h 3940175"/>
              <a:gd name="connsiteX0" fmla="*/ 3581400 w 4000500"/>
              <a:gd name="connsiteY0" fmla="*/ 3140075 h 3940175"/>
              <a:gd name="connsiteX1" fmla="*/ 2778125 w 4000500"/>
              <a:gd name="connsiteY1" fmla="*/ 3940175 h 3940175"/>
              <a:gd name="connsiteX2" fmla="*/ 2600324 w 4000500"/>
              <a:gd name="connsiteY2" fmla="*/ 3908425 h 3940175"/>
              <a:gd name="connsiteX3" fmla="*/ 2470150 w 4000500"/>
              <a:gd name="connsiteY3" fmla="*/ 3883025 h 3940175"/>
              <a:gd name="connsiteX4" fmla="*/ 2222500 w 4000500"/>
              <a:gd name="connsiteY4" fmla="*/ 3810000 h 3940175"/>
              <a:gd name="connsiteX5" fmla="*/ 1914525 w 4000500"/>
              <a:gd name="connsiteY5" fmla="*/ 3670300 h 3940175"/>
              <a:gd name="connsiteX6" fmla="*/ 1657350 w 4000500"/>
              <a:gd name="connsiteY6" fmla="*/ 3505200 h 3940175"/>
              <a:gd name="connsiteX7" fmla="*/ 1428750 w 4000500"/>
              <a:gd name="connsiteY7" fmla="*/ 3333750 h 3940175"/>
              <a:gd name="connsiteX8" fmla="*/ 1126490 w 4000500"/>
              <a:gd name="connsiteY8" fmla="*/ 3094990 h 3940175"/>
              <a:gd name="connsiteX9" fmla="*/ 914400 w 4000500"/>
              <a:gd name="connsiteY9" fmla="*/ 2857500 h 3940175"/>
              <a:gd name="connsiteX10" fmla="*/ 692150 w 4000500"/>
              <a:gd name="connsiteY10" fmla="*/ 2546350 h 3940175"/>
              <a:gd name="connsiteX11" fmla="*/ 355600 w 4000500"/>
              <a:gd name="connsiteY11" fmla="*/ 2006600 h 3940175"/>
              <a:gd name="connsiteX12" fmla="*/ 152400 w 4000500"/>
              <a:gd name="connsiteY12" fmla="*/ 1600200 h 3940175"/>
              <a:gd name="connsiteX13" fmla="*/ 31750 w 4000500"/>
              <a:gd name="connsiteY13" fmla="*/ 1238250 h 3940175"/>
              <a:gd name="connsiteX14" fmla="*/ 0 w 4000500"/>
              <a:gd name="connsiteY14" fmla="*/ 1028700 h 3940175"/>
              <a:gd name="connsiteX15" fmla="*/ 6350 w 4000500"/>
              <a:gd name="connsiteY15" fmla="*/ 812800 h 3940175"/>
              <a:gd name="connsiteX16" fmla="*/ 44450 w 4000500"/>
              <a:gd name="connsiteY16" fmla="*/ 628650 h 3940175"/>
              <a:gd name="connsiteX17" fmla="*/ 95250 w 4000500"/>
              <a:gd name="connsiteY17" fmla="*/ 469900 h 3940175"/>
              <a:gd name="connsiteX18" fmla="*/ 190500 w 4000500"/>
              <a:gd name="connsiteY18" fmla="*/ 317500 h 3940175"/>
              <a:gd name="connsiteX19" fmla="*/ 292100 w 4000500"/>
              <a:gd name="connsiteY19" fmla="*/ 228600 h 3940175"/>
              <a:gd name="connsiteX20" fmla="*/ 457200 w 4000500"/>
              <a:gd name="connsiteY20" fmla="*/ 107950 h 3940175"/>
              <a:gd name="connsiteX21" fmla="*/ 584200 w 4000500"/>
              <a:gd name="connsiteY21" fmla="*/ 44450 h 3940175"/>
              <a:gd name="connsiteX22" fmla="*/ 666750 w 4000500"/>
              <a:gd name="connsiteY22" fmla="*/ 19050 h 3940175"/>
              <a:gd name="connsiteX23" fmla="*/ 755650 w 4000500"/>
              <a:gd name="connsiteY23" fmla="*/ 0 h 3940175"/>
              <a:gd name="connsiteX24" fmla="*/ 831850 w 4000500"/>
              <a:gd name="connsiteY24" fmla="*/ 12700 h 3940175"/>
              <a:gd name="connsiteX25" fmla="*/ 908050 w 4000500"/>
              <a:gd name="connsiteY25" fmla="*/ 31750 h 3940175"/>
              <a:gd name="connsiteX26" fmla="*/ 1009650 w 4000500"/>
              <a:gd name="connsiteY26" fmla="*/ 82550 h 3940175"/>
              <a:gd name="connsiteX27" fmla="*/ 1149350 w 4000500"/>
              <a:gd name="connsiteY27" fmla="*/ 196850 h 3940175"/>
              <a:gd name="connsiteX28" fmla="*/ 1282700 w 4000500"/>
              <a:gd name="connsiteY28" fmla="*/ 323850 h 3940175"/>
              <a:gd name="connsiteX29" fmla="*/ 1435100 w 4000500"/>
              <a:gd name="connsiteY29" fmla="*/ 501650 h 3940175"/>
              <a:gd name="connsiteX30" fmla="*/ 1612900 w 4000500"/>
              <a:gd name="connsiteY30" fmla="*/ 692150 h 3940175"/>
              <a:gd name="connsiteX31" fmla="*/ 1790700 w 4000500"/>
              <a:gd name="connsiteY31" fmla="*/ 863600 h 3940175"/>
              <a:gd name="connsiteX32" fmla="*/ 1943100 w 4000500"/>
              <a:gd name="connsiteY32" fmla="*/ 933450 h 3940175"/>
              <a:gd name="connsiteX33" fmla="*/ 2063750 w 4000500"/>
              <a:gd name="connsiteY33" fmla="*/ 965200 h 3940175"/>
              <a:gd name="connsiteX34" fmla="*/ 2330450 w 4000500"/>
              <a:gd name="connsiteY34" fmla="*/ 977900 h 3940175"/>
              <a:gd name="connsiteX35" fmla="*/ 2571750 w 4000500"/>
              <a:gd name="connsiteY35" fmla="*/ 1009650 h 3940175"/>
              <a:gd name="connsiteX36" fmla="*/ 2806700 w 4000500"/>
              <a:gd name="connsiteY36" fmla="*/ 1041400 h 3940175"/>
              <a:gd name="connsiteX37" fmla="*/ 3073400 w 4000500"/>
              <a:gd name="connsiteY37" fmla="*/ 1130300 h 3940175"/>
              <a:gd name="connsiteX38" fmla="*/ 3206750 w 4000500"/>
              <a:gd name="connsiteY38" fmla="*/ 1206500 h 3940175"/>
              <a:gd name="connsiteX39" fmla="*/ 3397250 w 4000500"/>
              <a:gd name="connsiteY39" fmla="*/ 1346200 h 3940175"/>
              <a:gd name="connsiteX40" fmla="*/ 3575050 w 4000500"/>
              <a:gd name="connsiteY40" fmla="*/ 1517650 h 3940175"/>
              <a:gd name="connsiteX41" fmla="*/ 3727450 w 4000500"/>
              <a:gd name="connsiteY41" fmla="*/ 1727200 h 3940175"/>
              <a:gd name="connsiteX42" fmla="*/ 3835400 w 4000500"/>
              <a:gd name="connsiteY42" fmla="*/ 1911350 h 3940175"/>
              <a:gd name="connsiteX43" fmla="*/ 3933825 w 4000500"/>
              <a:gd name="connsiteY43" fmla="*/ 2085975 h 3940175"/>
              <a:gd name="connsiteX44" fmla="*/ 3978275 w 4000500"/>
              <a:gd name="connsiteY44" fmla="*/ 2403475 h 3940175"/>
              <a:gd name="connsiteX45" fmla="*/ 4000500 w 4000500"/>
              <a:gd name="connsiteY45" fmla="*/ 2749550 h 3940175"/>
              <a:gd name="connsiteX46" fmla="*/ 3581400 w 4000500"/>
              <a:gd name="connsiteY46" fmla="*/ 3140075 h 3940175"/>
              <a:gd name="connsiteX0" fmla="*/ 3581400 w 4000500"/>
              <a:gd name="connsiteY0" fmla="*/ 3140075 h 3940175"/>
              <a:gd name="connsiteX1" fmla="*/ 2778125 w 4000500"/>
              <a:gd name="connsiteY1" fmla="*/ 3940175 h 3940175"/>
              <a:gd name="connsiteX2" fmla="*/ 2600324 w 4000500"/>
              <a:gd name="connsiteY2" fmla="*/ 3908425 h 3940175"/>
              <a:gd name="connsiteX3" fmla="*/ 2470150 w 4000500"/>
              <a:gd name="connsiteY3" fmla="*/ 3883025 h 3940175"/>
              <a:gd name="connsiteX4" fmla="*/ 2222500 w 4000500"/>
              <a:gd name="connsiteY4" fmla="*/ 3810000 h 3940175"/>
              <a:gd name="connsiteX5" fmla="*/ 1914525 w 4000500"/>
              <a:gd name="connsiteY5" fmla="*/ 3670300 h 3940175"/>
              <a:gd name="connsiteX6" fmla="*/ 1657350 w 4000500"/>
              <a:gd name="connsiteY6" fmla="*/ 3505200 h 3940175"/>
              <a:gd name="connsiteX7" fmla="*/ 1474470 w 4000500"/>
              <a:gd name="connsiteY7" fmla="*/ 3402330 h 3940175"/>
              <a:gd name="connsiteX8" fmla="*/ 1126490 w 4000500"/>
              <a:gd name="connsiteY8" fmla="*/ 3094990 h 3940175"/>
              <a:gd name="connsiteX9" fmla="*/ 914400 w 4000500"/>
              <a:gd name="connsiteY9" fmla="*/ 2857500 h 3940175"/>
              <a:gd name="connsiteX10" fmla="*/ 692150 w 4000500"/>
              <a:gd name="connsiteY10" fmla="*/ 2546350 h 3940175"/>
              <a:gd name="connsiteX11" fmla="*/ 355600 w 4000500"/>
              <a:gd name="connsiteY11" fmla="*/ 2006600 h 3940175"/>
              <a:gd name="connsiteX12" fmla="*/ 152400 w 4000500"/>
              <a:gd name="connsiteY12" fmla="*/ 1600200 h 3940175"/>
              <a:gd name="connsiteX13" fmla="*/ 31750 w 4000500"/>
              <a:gd name="connsiteY13" fmla="*/ 1238250 h 3940175"/>
              <a:gd name="connsiteX14" fmla="*/ 0 w 4000500"/>
              <a:gd name="connsiteY14" fmla="*/ 1028700 h 3940175"/>
              <a:gd name="connsiteX15" fmla="*/ 6350 w 4000500"/>
              <a:gd name="connsiteY15" fmla="*/ 812800 h 3940175"/>
              <a:gd name="connsiteX16" fmla="*/ 44450 w 4000500"/>
              <a:gd name="connsiteY16" fmla="*/ 628650 h 3940175"/>
              <a:gd name="connsiteX17" fmla="*/ 95250 w 4000500"/>
              <a:gd name="connsiteY17" fmla="*/ 469900 h 3940175"/>
              <a:gd name="connsiteX18" fmla="*/ 190500 w 4000500"/>
              <a:gd name="connsiteY18" fmla="*/ 317500 h 3940175"/>
              <a:gd name="connsiteX19" fmla="*/ 292100 w 4000500"/>
              <a:gd name="connsiteY19" fmla="*/ 228600 h 3940175"/>
              <a:gd name="connsiteX20" fmla="*/ 457200 w 4000500"/>
              <a:gd name="connsiteY20" fmla="*/ 107950 h 3940175"/>
              <a:gd name="connsiteX21" fmla="*/ 584200 w 4000500"/>
              <a:gd name="connsiteY21" fmla="*/ 44450 h 3940175"/>
              <a:gd name="connsiteX22" fmla="*/ 666750 w 4000500"/>
              <a:gd name="connsiteY22" fmla="*/ 19050 h 3940175"/>
              <a:gd name="connsiteX23" fmla="*/ 755650 w 4000500"/>
              <a:gd name="connsiteY23" fmla="*/ 0 h 3940175"/>
              <a:gd name="connsiteX24" fmla="*/ 831850 w 4000500"/>
              <a:gd name="connsiteY24" fmla="*/ 12700 h 3940175"/>
              <a:gd name="connsiteX25" fmla="*/ 908050 w 4000500"/>
              <a:gd name="connsiteY25" fmla="*/ 31750 h 3940175"/>
              <a:gd name="connsiteX26" fmla="*/ 1009650 w 4000500"/>
              <a:gd name="connsiteY26" fmla="*/ 82550 h 3940175"/>
              <a:gd name="connsiteX27" fmla="*/ 1149350 w 4000500"/>
              <a:gd name="connsiteY27" fmla="*/ 196850 h 3940175"/>
              <a:gd name="connsiteX28" fmla="*/ 1282700 w 4000500"/>
              <a:gd name="connsiteY28" fmla="*/ 323850 h 3940175"/>
              <a:gd name="connsiteX29" fmla="*/ 1435100 w 4000500"/>
              <a:gd name="connsiteY29" fmla="*/ 501650 h 3940175"/>
              <a:gd name="connsiteX30" fmla="*/ 1612900 w 4000500"/>
              <a:gd name="connsiteY30" fmla="*/ 692150 h 3940175"/>
              <a:gd name="connsiteX31" fmla="*/ 1790700 w 4000500"/>
              <a:gd name="connsiteY31" fmla="*/ 863600 h 3940175"/>
              <a:gd name="connsiteX32" fmla="*/ 1943100 w 4000500"/>
              <a:gd name="connsiteY32" fmla="*/ 933450 h 3940175"/>
              <a:gd name="connsiteX33" fmla="*/ 2063750 w 4000500"/>
              <a:gd name="connsiteY33" fmla="*/ 965200 h 3940175"/>
              <a:gd name="connsiteX34" fmla="*/ 2330450 w 4000500"/>
              <a:gd name="connsiteY34" fmla="*/ 977900 h 3940175"/>
              <a:gd name="connsiteX35" fmla="*/ 2571750 w 4000500"/>
              <a:gd name="connsiteY35" fmla="*/ 1009650 h 3940175"/>
              <a:gd name="connsiteX36" fmla="*/ 2806700 w 4000500"/>
              <a:gd name="connsiteY36" fmla="*/ 1041400 h 3940175"/>
              <a:gd name="connsiteX37" fmla="*/ 3073400 w 4000500"/>
              <a:gd name="connsiteY37" fmla="*/ 1130300 h 3940175"/>
              <a:gd name="connsiteX38" fmla="*/ 3206750 w 4000500"/>
              <a:gd name="connsiteY38" fmla="*/ 1206500 h 3940175"/>
              <a:gd name="connsiteX39" fmla="*/ 3397250 w 4000500"/>
              <a:gd name="connsiteY39" fmla="*/ 1346200 h 3940175"/>
              <a:gd name="connsiteX40" fmla="*/ 3575050 w 4000500"/>
              <a:gd name="connsiteY40" fmla="*/ 1517650 h 3940175"/>
              <a:gd name="connsiteX41" fmla="*/ 3727450 w 4000500"/>
              <a:gd name="connsiteY41" fmla="*/ 1727200 h 3940175"/>
              <a:gd name="connsiteX42" fmla="*/ 3835400 w 4000500"/>
              <a:gd name="connsiteY42" fmla="*/ 1911350 h 3940175"/>
              <a:gd name="connsiteX43" fmla="*/ 3933825 w 4000500"/>
              <a:gd name="connsiteY43" fmla="*/ 2085975 h 3940175"/>
              <a:gd name="connsiteX44" fmla="*/ 3978275 w 4000500"/>
              <a:gd name="connsiteY44" fmla="*/ 2403475 h 3940175"/>
              <a:gd name="connsiteX45" fmla="*/ 4000500 w 4000500"/>
              <a:gd name="connsiteY45" fmla="*/ 2749550 h 3940175"/>
              <a:gd name="connsiteX46" fmla="*/ 3581400 w 4000500"/>
              <a:gd name="connsiteY46" fmla="*/ 3140075 h 3940175"/>
              <a:gd name="connsiteX0" fmla="*/ 3581400 w 4000500"/>
              <a:gd name="connsiteY0" fmla="*/ 3140075 h 3940175"/>
              <a:gd name="connsiteX1" fmla="*/ 2778125 w 4000500"/>
              <a:gd name="connsiteY1" fmla="*/ 3940175 h 3940175"/>
              <a:gd name="connsiteX2" fmla="*/ 2600324 w 4000500"/>
              <a:gd name="connsiteY2" fmla="*/ 3908425 h 3940175"/>
              <a:gd name="connsiteX3" fmla="*/ 2470150 w 4000500"/>
              <a:gd name="connsiteY3" fmla="*/ 3883025 h 3940175"/>
              <a:gd name="connsiteX4" fmla="*/ 2222500 w 4000500"/>
              <a:gd name="connsiteY4" fmla="*/ 3810000 h 3940175"/>
              <a:gd name="connsiteX5" fmla="*/ 1914525 w 4000500"/>
              <a:gd name="connsiteY5" fmla="*/ 3670300 h 3940175"/>
              <a:gd name="connsiteX6" fmla="*/ 1733550 w 4000500"/>
              <a:gd name="connsiteY6" fmla="*/ 3558540 h 3940175"/>
              <a:gd name="connsiteX7" fmla="*/ 1474470 w 4000500"/>
              <a:gd name="connsiteY7" fmla="*/ 3402330 h 3940175"/>
              <a:gd name="connsiteX8" fmla="*/ 1126490 w 4000500"/>
              <a:gd name="connsiteY8" fmla="*/ 3094990 h 3940175"/>
              <a:gd name="connsiteX9" fmla="*/ 914400 w 4000500"/>
              <a:gd name="connsiteY9" fmla="*/ 2857500 h 3940175"/>
              <a:gd name="connsiteX10" fmla="*/ 692150 w 4000500"/>
              <a:gd name="connsiteY10" fmla="*/ 2546350 h 3940175"/>
              <a:gd name="connsiteX11" fmla="*/ 355600 w 4000500"/>
              <a:gd name="connsiteY11" fmla="*/ 2006600 h 3940175"/>
              <a:gd name="connsiteX12" fmla="*/ 152400 w 4000500"/>
              <a:gd name="connsiteY12" fmla="*/ 1600200 h 3940175"/>
              <a:gd name="connsiteX13" fmla="*/ 31750 w 4000500"/>
              <a:gd name="connsiteY13" fmla="*/ 1238250 h 3940175"/>
              <a:gd name="connsiteX14" fmla="*/ 0 w 4000500"/>
              <a:gd name="connsiteY14" fmla="*/ 1028700 h 3940175"/>
              <a:gd name="connsiteX15" fmla="*/ 6350 w 4000500"/>
              <a:gd name="connsiteY15" fmla="*/ 812800 h 3940175"/>
              <a:gd name="connsiteX16" fmla="*/ 44450 w 4000500"/>
              <a:gd name="connsiteY16" fmla="*/ 628650 h 3940175"/>
              <a:gd name="connsiteX17" fmla="*/ 95250 w 4000500"/>
              <a:gd name="connsiteY17" fmla="*/ 469900 h 3940175"/>
              <a:gd name="connsiteX18" fmla="*/ 190500 w 4000500"/>
              <a:gd name="connsiteY18" fmla="*/ 317500 h 3940175"/>
              <a:gd name="connsiteX19" fmla="*/ 292100 w 4000500"/>
              <a:gd name="connsiteY19" fmla="*/ 228600 h 3940175"/>
              <a:gd name="connsiteX20" fmla="*/ 457200 w 4000500"/>
              <a:gd name="connsiteY20" fmla="*/ 107950 h 3940175"/>
              <a:gd name="connsiteX21" fmla="*/ 584200 w 4000500"/>
              <a:gd name="connsiteY21" fmla="*/ 44450 h 3940175"/>
              <a:gd name="connsiteX22" fmla="*/ 666750 w 4000500"/>
              <a:gd name="connsiteY22" fmla="*/ 19050 h 3940175"/>
              <a:gd name="connsiteX23" fmla="*/ 755650 w 4000500"/>
              <a:gd name="connsiteY23" fmla="*/ 0 h 3940175"/>
              <a:gd name="connsiteX24" fmla="*/ 831850 w 4000500"/>
              <a:gd name="connsiteY24" fmla="*/ 12700 h 3940175"/>
              <a:gd name="connsiteX25" fmla="*/ 908050 w 4000500"/>
              <a:gd name="connsiteY25" fmla="*/ 31750 h 3940175"/>
              <a:gd name="connsiteX26" fmla="*/ 1009650 w 4000500"/>
              <a:gd name="connsiteY26" fmla="*/ 82550 h 3940175"/>
              <a:gd name="connsiteX27" fmla="*/ 1149350 w 4000500"/>
              <a:gd name="connsiteY27" fmla="*/ 196850 h 3940175"/>
              <a:gd name="connsiteX28" fmla="*/ 1282700 w 4000500"/>
              <a:gd name="connsiteY28" fmla="*/ 323850 h 3940175"/>
              <a:gd name="connsiteX29" fmla="*/ 1435100 w 4000500"/>
              <a:gd name="connsiteY29" fmla="*/ 501650 h 3940175"/>
              <a:gd name="connsiteX30" fmla="*/ 1612900 w 4000500"/>
              <a:gd name="connsiteY30" fmla="*/ 692150 h 3940175"/>
              <a:gd name="connsiteX31" fmla="*/ 1790700 w 4000500"/>
              <a:gd name="connsiteY31" fmla="*/ 863600 h 3940175"/>
              <a:gd name="connsiteX32" fmla="*/ 1943100 w 4000500"/>
              <a:gd name="connsiteY32" fmla="*/ 933450 h 3940175"/>
              <a:gd name="connsiteX33" fmla="*/ 2063750 w 4000500"/>
              <a:gd name="connsiteY33" fmla="*/ 965200 h 3940175"/>
              <a:gd name="connsiteX34" fmla="*/ 2330450 w 4000500"/>
              <a:gd name="connsiteY34" fmla="*/ 977900 h 3940175"/>
              <a:gd name="connsiteX35" fmla="*/ 2571750 w 4000500"/>
              <a:gd name="connsiteY35" fmla="*/ 1009650 h 3940175"/>
              <a:gd name="connsiteX36" fmla="*/ 2806700 w 4000500"/>
              <a:gd name="connsiteY36" fmla="*/ 1041400 h 3940175"/>
              <a:gd name="connsiteX37" fmla="*/ 3073400 w 4000500"/>
              <a:gd name="connsiteY37" fmla="*/ 1130300 h 3940175"/>
              <a:gd name="connsiteX38" fmla="*/ 3206750 w 4000500"/>
              <a:gd name="connsiteY38" fmla="*/ 1206500 h 3940175"/>
              <a:gd name="connsiteX39" fmla="*/ 3397250 w 4000500"/>
              <a:gd name="connsiteY39" fmla="*/ 1346200 h 3940175"/>
              <a:gd name="connsiteX40" fmla="*/ 3575050 w 4000500"/>
              <a:gd name="connsiteY40" fmla="*/ 1517650 h 3940175"/>
              <a:gd name="connsiteX41" fmla="*/ 3727450 w 4000500"/>
              <a:gd name="connsiteY41" fmla="*/ 1727200 h 3940175"/>
              <a:gd name="connsiteX42" fmla="*/ 3835400 w 4000500"/>
              <a:gd name="connsiteY42" fmla="*/ 1911350 h 3940175"/>
              <a:gd name="connsiteX43" fmla="*/ 3933825 w 4000500"/>
              <a:gd name="connsiteY43" fmla="*/ 2085975 h 3940175"/>
              <a:gd name="connsiteX44" fmla="*/ 3978275 w 4000500"/>
              <a:gd name="connsiteY44" fmla="*/ 2403475 h 3940175"/>
              <a:gd name="connsiteX45" fmla="*/ 4000500 w 4000500"/>
              <a:gd name="connsiteY45" fmla="*/ 2749550 h 3940175"/>
              <a:gd name="connsiteX46" fmla="*/ 3581400 w 4000500"/>
              <a:gd name="connsiteY46" fmla="*/ 3140075 h 3940175"/>
              <a:gd name="connsiteX0" fmla="*/ 3581400 w 4000500"/>
              <a:gd name="connsiteY0" fmla="*/ 3140075 h 3940175"/>
              <a:gd name="connsiteX1" fmla="*/ 2778125 w 4000500"/>
              <a:gd name="connsiteY1" fmla="*/ 3940175 h 3940175"/>
              <a:gd name="connsiteX2" fmla="*/ 2600324 w 4000500"/>
              <a:gd name="connsiteY2" fmla="*/ 3908425 h 3940175"/>
              <a:gd name="connsiteX3" fmla="*/ 2470150 w 4000500"/>
              <a:gd name="connsiteY3" fmla="*/ 3883025 h 3940175"/>
              <a:gd name="connsiteX4" fmla="*/ 2222500 w 4000500"/>
              <a:gd name="connsiteY4" fmla="*/ 3810000 h 3940175"/>
              <a:gd name="connsiteX5" fmla="*/ 2005965 w 4000500"/>
              <a:gd name="connsiteY5" fmla="*/ 3716020 h 3940175"/>
              <a:gd name="connsiteX6" fmla="*/ 1733550 w 4000500"/>
              <a:gd name="connsiteY6" fmla="*/ 3558540 h 3940175"/>
              <a:gd name="connsiteX7" fmla="*/ 1474470 w 4000500"/>
              <a:gd name="connsiteY7" fmla="*/ 3402330 h 3940175"/>
              <a:gd name="connsiteX8" fmla="*/ 1126490 w 4000500"/>
              <a:gd name="connsiteY8" fmla="*/ 3094990 h 3940175"/>
              <a:gd name="connsiteX9" fmla="*/ 914400 w 4000500"/>
              <a:gd name="connsiteY9" fmla="*/ 2857500 h 3940175"/>
              <a:gd name="connsiteX10" fmla="*/ 692150 w 4000500"/>
              <a:gd name="connsiteY10" fmla="*/ 2546350 h 3940175"/>
              <a:gd name="connsiteX11" fmla="*/ 355600 w 4000500"/>
              <a:gd name="connsiteY11" fmla="*/ 2006600 h 3940175"/>
              <a:gd name="connsiteX12" fmla="*/ 152400 w 4000500"/>
              <a:gd name="connsiteY12" fmla="*/ 1600200 h 3940175"/>
              <a:gd name="connsiteX13" fmla="*/ 31750 w 4000500"/>
              <a:gd name="connsiteY13" fmla="*/ 1238250 h 3940175"/>
              <a:gd name="connsiteX14" fmla="*/ 0 w 4000500"/>
              <a:gd name="connsiteY14" fmla="*/ 1028700 h 3940175"/>
              <a:gd name="connsiteX15" fmla="*/ 6350 w 4000500"/>
              <a:gd name="connsiteY15" fmla="*/ 812800 h 3940175"/>
              <a:gd name="connsiteX16" fmla="*/ 44450 w 4000500"/>
              <a:gd name="connsiteY16" fmla="*/ 628650 h 3940175"/>
              <a:gd name="connsiteX17" fmla="*/ 95250 w 4000500"/>
              <a:gd name="connsiteY17" fmla="*/ 469900 h 3940175"/>
              <a:gd name="connsiteX18" fmla="*/ 190500 w 4000500"/>
              <a:gd name="connsiteY18" fmla="*/ 317500 h 3940175"/>
              <a:gd name="connsiteX19" fmla="*/ 292100 w 4000500"/>
              <a:gd name="connsiteY19" fmla="*/ 228600 h 3940175"/>
              <a:gd name="connsiteX20" fmla="*/ 457200 w 4000500"/>
              <a:gd name="connsiteY20" fmla="*/ 107950 h 3940175"/>
              <a:gd name="connsiteX21" fmla="*/ 584200 w 4000500"/>
              <a:gd name="connsiteY21" fmla="*/ 44450 h 3940175"/>
              <a:gd name="connsiteX22" fmla="*/ 666750 w 4000500"/>
              <a:gd name="connsiteY22" fmla="*/ 19050 h 3940175"/>
              <a:gd name="connsiteX23" fmla="*/ 755650 w 4000500"/>
              <a:gd name="connsiteY23" fmla="*/ 0 h 3940175"/>
              <a:gd name="connsiteX24" fmla="*/ 831850 w 4000500"/>
              <a:gd name="connsiteY24" fmla="*/ 12700 h 3940175"/>
              <a:gd name="connsiteX25" fmla="*/ 908050 w 4000500"/>
              <a:gd name="connsiteY25" fmla="*/ 31750 h 3940175"/>
              <a:gd name="connsiteX26" fmla="*/ 1009650 w 4000500"/>
              <a:gd name="connsiteY26" fmla="*/ 82550 h 3940175"/>
              <a:gd name="connsiteX27" fmla="*/ 1149350 w 4000500"/>
              <a:gd name="connsiteY27" fmla="*/ 196850 h 3940175"/>
              <a:gd name="connsiteX28" fmla="*/ 1282700 w 4000500"/>
              <a:gd name="connsiteY28" fmla="*/ 323850 h 3940175"/>
              <a:gd name="connsiteX29" fmla="*/ 1435100 w 4000500"/>
              <a:gd name="connsiteY29" fmla="*/ 501650 h 3940175"/>
              <a:gd name="connsiteX30" fmla="*/ 1612900 w 4000500"/>
              <a:gd name="connsiteY30" fmla="*/ 692150 h 3940175"/>
              <a:gd name="connsiteX31" fmla="*/ 1790700 w 4000500"/>
              <a:gd name="connsiteY31" fmla="*/ 863600 h 3940175"/>
              <a:gd name="connsiteX32" fmla="*/ 1943100 w 4000500"/>
              <a:gd name="connsiteY32" fmla="*/ 933450 h 3940175"/>
              <a:gd name="connsiteX33" fmla="*/ 2063750 w 4000500"/>
              <a:gd name="connsiteY33" fmla="*/ 965200 h 3940175"/>
              <a:gd name="connsiteX34" fmla="*/ 2330450 w 4000500"/>
              <a:gd name="connsiteY34" fmla="*/ 977900 h 3940175"/>
              <a:gd name="connsiteX35" fmla="*/ 2571750 w 4000500"/>
              <a:gd name="connsiteY35" fmla="*/ 1009650 h 3940175"/>
              <a:gd name="connsiteX36" fmla="*/ 2806700 w 4000500"/>
              <a:gd name="connsiteY36" fmla="*/ 1041400 h 3940175"/>
              <a:gd name="connsiteX37" fmla="*/ 3073400 w 4000500"/>
              <a:gd name="connsiteY37" fmla="*/ 1130300 h 3940175"/>
              <a:gd name="connsiteX38" fmla="*/ 3206750 w 4000500"/>
              <a:gd name="connsiteY38" fmla="*/ 1206500 h 3940175"/>
              <a:gd name="connsiteX39" fmla="*/ 3397250 w 4000500"/>
              <a:gd name="connsiteY39" fmla="*/ 1346200 h 3940175"/>
              <a:gd name="connsiteX40" fmla="*/ 3575050 w 4000500"/>
              <a:gd name="connsiteY40" fmla="*/ 1517650 h 3940175"/>
              <a:gd name="connsiteX41" fmla="*/ 3727450 w 4000500"/>
              <a:gd name="connsiteY41" fmla="*/ 1727200 h 3940175"/>
              <a:gd name="connsiteX42" fmla="*/ 3835400 w 4000500"/>
              <a:gd name="connsiteY42" fmla="*/ 1911350 h 3940175"/>
              <a:gd name="connsiteX43" fmla="*/ 3933825 w 4000500"/>
              <a:gd name="connsiteY43" fmla="*/ 2085975 h 3940175"/>
              <a:gd name="connsiteX44" fmla="*/ 3978275 w 4000500"/>
              <a:gd name="connsiteY44" fmla="*/ 2403475 h 3940175"/>
              <a:gd name="connsiteX45" fmla="*/ 4000500 w 4000500"/>
              <a:gd name="connsiteY45" fmla="*/ 2749550 h 3940175"/>
              <a:gd name="connsiteX46" fmla="*/ 3581400 w 4000500"/>
              <a:gd name="connsiteY46" fmla="*/ 3140075 h 3940175"/>
              <a:gd name="connsiteX0" fmla="*/ 3581400 w 4000500"/>
              <a:gd name="connsiteY0" fmla="*/ 3140075 h 3940175"/>
              <a:gd name="connsiteX1" fmla="*/ 2778125 w 4000500"/>
              <a:gd name="connsiteY1" fmla="*/ 3940175 h 3940175"/>
              <a:gd name="connsiteX2" fmla="*/ 2600324 w 4000500"/>
              <a:gd name="connsiteY2" fmla="*/ 3908425 h 3940175"/>
              <a:gd name="connsiteX3" fmla="*/ 2470150 w 4000500"/>
              <a:gd name="connsiteY3" fmla="*/ 3883025 h 3940175"/>
              <a:gd name="connsiteX4" fmla="*/ 2222500 w 4000500"/>
              <a:gd name="connsiteY4" fmla="*/ 3810000 h 3940175"/>
              <a:gd name="connsiteX5" fmla="*/ 2005965 w 4000500"/>
              <a:gd name="connsiteY5" fmla="*/ 3716020 h 3940175"/>
              <a:gd name="connsiteX6" fmla="*/ 1733550 w 4000500"/>
              <a:gd name="connsiteY6" fmla="*/ 3558540 h 3940175"/>
              <a:gd name="connsiteX7" fmla="*/ 1474470 w 4000500"/>
              <a:gd name="connsiteY7" fmla="*/ 3402330 h 3940175"/>
              <a:gd name="connsiteX8" fmla="*/ 1126490 w 4000500"/>
              <a:gd name="connsiteY8" fmla="*/ 3094990 h 3940175"/>
              <a:gd name="connsiteX9" fmla="*/ 914400 w 4000500"/>
              <a:gd name="connsiteY9" fmla="*/ 2857500 h 3940175"/>
              <a:gd name="connsiteX10" fmla="*/ 532130 w 4000500"/>
              <a:gd name="connsiteY10" fmla="*/ 2340610 h 3940175"/>
              <a:gd name="connsiteX11" fmla="*/ 355600 w 4000500"/>
              <a:gd name="connsiteY11" fmla="*/ 2006600 h 3940175"/>
              <a:gd name="connsiteX12" fmla="*/ 152400 w 4000500"/>
              <a:gd name="connsiteY12" fmla="*/ 1600200 h 3940175"/>
              <a:gd name="connsiteX13" fmla="*/ 31750 w 4000500"/>
              <a:gd name="connsiteY13" fmla="*/ 1238250 h 3940175"/>
              <a:gd name="connsiteX14" fmla="*/ 0 w 4000500"/>
              <a:gd name="connsiteY14" fmla="*/ 1028700 h 3940175"/>
              <a:gd name="connsiteX15" fmla="*/ 6350 w 4000500"/>
              <a:gd name="connsiteY15" fmla="*/ 812800 h 3940175"/>
              <a:gd name="connsiteX16" fmla="*/ 44450 w 4000500"/>
              <a:gd name="connsiteY16" fmla="*/ 628650 h 3940175"/>
              <a:gd name="connsiteX17" fmla="*/ 95250 w 4000500"/>
              <a:gd name="connsiteY17" fmla="*/ 469900 h 3940175"/>
              <a:gd name="connsiteX18" fmla="*/ 190500 w 4000500"/>
              <a:gd name="connsiteY18" fmla="*/ 317500 h 3940175"/>
              <a:gd name="connsiteX19" fmla="*/ 292100 w 4000500"/>
              <a:gd name="connsiteY19" fmla="*/ 228600 h 3940175"/>
              <a:gd name="connsiteX20" fmla="*/ 457200 w 4000500"/>
              <a:gd name="connsiteY20" fmla="*/ 107950 h 3940175"/>
              <a:gd name="connsiteX21" fmla="*/ 584200 w 4000500"/>
              <a:gd name="connsiteY21" fmla="*/ 44450 h 3940175"/>
              <a:gd name="connsiteX22" fmla="*/ 666750 w 4000500"/>
              <a:gd name="connsiteY22" fmla="*/ 19050 h 3940175"/>
              <a:gd name="connsiteX23" fmla="*/ 755650 w 4000500"/>
              <a:gd name="connsiteY23" fmla="*/ 0 h 3940175"/>
              <a:gd name="connsiteX24" fmla="*/ 831850 w 4000500"/>
              <a:gd name="connsiteY24" fmla="*/ 12700 h 3940175"/>
              <a:gd name="connsiteX25" fmla="*/ 908050 w 4000500"/>
              <a:gd name="connsiteY25" fmla="*/ 31750 h 3940175"/>
              <a:gd name="connsiteX26" fmla="*/ 1009650 w 4000500"/>
              <a:gd name="connsiteY26" fmla="*/ 82550 h 3940175"/>
              <a:gd name="connsiteX27" fmla="*/ 1149350 w 4000500"/>
              <a:gd name="connsiteY27" fmla="*/ 196850 h 3940175"/>
              <a:gd name="connsiteX28" fmla="*/ 1282700 w 4000500"/>
              <a:gd name="connsiteY28" fmla="*/ 323850 h 3940175"/>
              <a:gd name="connsiteX29" fmla="*/ 1435100 w 4000500"/>
              <a:gd name="connsiteY29" fmla="*/ 501650 h 3940175"/>
              <a:gd name="connsiteX30" fmla="*/ 1612900 w 4000500"/>
              <a:gd name="connsiteY30" fmla="*/ 692150 h 3940175"/>
              <a:gd name="connsiteX31" fmla="*/ 1790700 w 4000500"/>
              <a:gd name="connsiteY31" fmla="*/ 863600 h 3940175"/>
              <a:gd name="connsiteX32" fmla="*/ 1943100 w 4000500"/>
              <a:gd name="connsiteY32" fmla="*/ 933450 h 3940175"/>
              <a:gd name="connsiteX33" fmla="*/ 2063750 w 4000500"/>
              <a:gd name="connsiteY33" fmla="*/ 965200 h 3940175"/>
              <a:gd name="connsiteX34" fmla="*/ 2330450 w 4000500"/>
              <a:gd name="connsiteY34" fmla="*/ 977900 h 3940175"/>
              <a:gd name="connsiteX35" fmla="*/ 2571750 w 4000500"/>
              <a:gd name="connsiteY35" fmla="*/ 1009650 h 3940175"/>
              <a:gd name="connsiteX36" fmla="*/ 2806700 w 4000500"/>
              <a:gd name="connsiteY36" fmla="*/ 1041400 h 3940175"/>
              <a:gd name="connsiteX37" fmla="*/ 3073400 w 4000500"/>
              <a:gd name="connsiteY37" fmla="*/ 1130300 h 3940175"/>
              <a:gd name="connsiteX38" fmla="*/ 3206750 w 4000500"/>
              <a:gd name="connsiteY38" fmla="*/ 1206500 h 3940175"/>
              <a:gd name="connsiteX39" fmla="*/ 3397250 w 4000500"/>
              <a:gd name="connsiteY39" fmla="*/ 1346200 h 3940175"/>
              <a:gd name="connsiteX40" fmla="*/ 3575050 w 4000500"/>
              <a:gd name="connsiteY40" fmla="*/ 1517650 h 3940175"/>
              <a:gd name="connsiteX41" fmla="*/ 3727450 w 4000500"/>
              <a:gd name="connsiteY41" fmla="*/ 1727200 h 3940175"/>
              <a:gd name="connsiteX42" fmla="*/ 3835400 w 4000500"/>
              <a:gd name="connsiteY42" fmla="*/ 1911350 h 3940175"/>
              <a:gd name="connsiteX43" fmla="*/ 3933825 w 4000500"/>
              <a:gd name="connsiteY43" fmla="*/ 2085975 h 3940175"/>
              <a:gd name="connsiteX44" fmla="*/ 3978275 w 4000500"/>
              <a:gd name="connsiteY44" fmla="*/ 2403475 h 3940175"/>
              <a:gd name="connsiteX45" fmla="*/ 4000500 w 4000500"/>
              <a:gd name="connsiteY45" fmla="*/ 2749550 h 3940175"/>
              <a:gd name="connsiteX46" fmla="*/ 3581400 w 4000500"/>
              <a:gd name="connsiteY46" fmla="*/ 3140075 h 3940175"/>
              <a:gd name="connsiteX0" fmla="*/ 3581400 w 4000500"/>
              <a:gd name="connsiteY0" fmla="*/ 3140075 h 3940175"/>
              <a:gd name="connsiteX1" fmla="*/ 2778125 w 4000500"/>
              <a:gd name="connsiteY1" fmla="*/ 3940175 h 3940175"/>
              <a:gd name="connsiteX2" fmla="*/ 2600324 w 4000500"/>
              <a:gd name="connsiteY2" fmla="*/ 3908425 h 3940175"/>
              <a:gd name="connsiteX3" fmla="*/ 2470150 w 4000500"/>
              <a:gd name="connsiteY3" fmla="*/ 3883025 h 3940175"/>
              <a:gd name="connsiteX4" fmla="*/ 2222500 w 4000500"/>
              <a:gd name="connsiteY4" fmla="*/ 3810000 h 3940175"/>
              <a:gd name="connsiteX5" fmla="*/ 2005965 w 4000500"/>
              <a:gd name="connsiteY5" fmla="*/ 3716020 h 3940175"/>
              <a:gd name="connsiteX6" fmla="*/ 1733550 w 4000500"/>
              <a:gd name="connsiteY6" fmla="*/ 3558540 h 3940175"/>
              <a:gd name="connsiteX7" fmla="*/ 1474470 w 4000500"/>
              <a:gd name="connsiteY7" fmla="*/ 3402330 h 3940175"/>
              <a:gd name="connsiteX8" fmla="*/ 1126490 w 4000500"/>
              <a:gd name="connsiteY8" fmla="*/ 3094990 h 3940175"/>
              <a:gd name="connsiteX9" fmla="*/ 914400 w 4000500"/>
              <a:gd name="connsiteY9" fmla="*/ 2857500 h 3940175"/>
              <a:gd name="connsiteX10" fmla="*/ 532130 w 4000500"/>
              <a:gd name="connsiteY10" fmla="*/ 2340610 h 3940175"/>
              <a:gd name="connsiteX11" fmla="*/ 355600 w 4000500"/>
              <a:gd name="connsiteY11" fmla="*/ 2006600 h 3940175"/>
              <a:gd name="connsiteX12" fmla="*/ 106680 w 4000500"/>
              <a:gd name="connsiteY12" fmla="*/ 1546860 h 3940175"/>
              <a:gd name="connsiteX13" fmla="*/ 31750 w 4000500"/>
              <a:gd name="connsiteY13" fmla="*/ 1238250 h 3940175"/>
              <a:gd name="connsiteX14" fmla="*/ 0 w 4000500"/>
              <a:gd name="connsiteY14" fmla="*/ 1028700 h 3940175"/>
              <a:gd name="connsiteX15" fmla="*/ 6350 w 4000500"/>
              <a:gd name="connsiteY15" fmla="*/ 812800 h 3940175"/>
              <a:gd name="connsiteX16" fmla="*/ 44450 w 4000500"/>
              <a:gd name="connsiteY16" fmla="*/ 628650 h 3940175"/>
              <a:gd name="connsiteX17" fmla="*/ 95250 w 4000500"/>
              <a:gd name="connsiteY17" fmla="*/ 469900 h 3940175"/>
              <a:gd name="connsiteX18" fmla="*/ 190500 w 4000500"/>
              <a:gd name="connsiteY18" fmla="*/ 317500 h 3940175"/>
              <a:gd name="connsiteX19" fmla="*/ 292100 w 4000500"/>
              <a:gd name="connsiteY19" fmla="*/ 228600 h 3940175"/>
              <a:gd name="connsiteX20" fmla="*/ 457200 w 4000500"/>
              <a:gd name="connsiteY20" fmla="*/ 107950 h 3940175"/>
              <a:gd name="connsiteX21" fmla="*/ 584200 w 4000500"/>
              <a:gd name="connsiteY21" fmla="*/ 44450 h 3940175"/>
              <a:gd name="connsiteX22" fmla="*/ 666750 w 4000500"/>
              <a:gd name="connsiteY22" fmla="*/ 19050 h 3940175"/>
              <a:gd name="connsiteX23" fmla="*/ 755650 w 4000500"/>
              <a:gd name="connsiteY23" fmla="*/ 0 h 3940175"/>
              <a:gd name="connsiteX24" fmla="*/ 831850 w 4000500"/>
              <a:gd name="connsiteY24" fmla="*/ 12700 h 3940175"/>
              <a:gd name="connsiteX25" fmla="*/ 908050 w 4000500"/>
              <a:gd name="connsiteY25" fmla="*/ 31750 h 3940175"/>
              <a:gd name="connsiteX26" fmla="*/ 1009650 w 4000500"/>
              <a:gd name="connsiteY26" fmla="*/ 82550 h 3940175"/>
              <a:gd name="connsiteX27" fmla="*/ 1149350 w 4000500"/>
              <a:gd name="connsiteY27" fmla="*/ 196850 h 3940175"/>
              <a:gd name="connsiteX28" fmla="*/ 1282700 w 4000500"/>
              <a:gd name="connsiteY28" fmla="*/ 323850 h 3940175"/>
              <a:gd name="connsiteX29" fmla="*/ 1435100 w 4000500"/>
              <a:gd name="connsiteY29" fmla="*/ 501650 h 3940175"/>
              <a:gd name="connsiteX30" fmla="*/ 1612900 w 4000500"/>
              <a:gd name="connsiteY30" fmla="*/ 692150 h 3940175"/>
              <a:gd name="connsiteX31" fmla="*/ 1790700 w 4000500"/>
              <a:gd name="connsiteY31" fmla="*/ 863600 h 3940175"/>
              <a:gd name="connsiteX32" fmla="*/ 1943100 w 4000500"/>
              <a:gd name="connsiteY32" fmla="*/ 933450 h 3940175"/>
              <a:gd name="connsiteX33" fmla="*/ 2063750 w 4000500"/>
              <a:gd name="connsiteY33" fmla="*/ 965200 h 3940175"/>
              <a:gd name="connsiteX34" fmla="*/ 2330450 w 4000500"/>
              <a:gd name="connsiteY34" fmla="*/ 977900 h 3940175"/>
              <a:gd name="connsiteX35" fmla="*/ 2571750 w 4000500"/>
              <a:gd name="connsiteY35" fmla="*/ 1009650 h 3940175"/>
              <a:gd name="connsiteX36" fmla="*/ 2806700 w 4000500"/>
              <a:gd name="connsiteY36" fmla="*/ 1041400 h 3940175"/>
              <a:gd name="connsiteX37" fmla="*/ 3073400 w 4000500"/>
              <a:gd name="connsiteY37" fmla="*/ 1130300 h 3940175"/>
              <a:gd name="connsiteX38" fmla="*/ 3206750 w 4000500"/>
              <a:gd name="connsiteY38" fmla="*/ 1206500 h 3940175"/>
              <a:gd name="connsiteX39" fmla="*/ 3397250 w 4000500"/>
              <a:gd name="connsiteY39" fmla="*/ 1346200 h 3940175"/>
              <a:gd name="connsiteX40" fmla="*/ 3575050 w 4000500"/>
              <a:gd name="connsiteY40" fmla="*/ 1517650 h 3940175"/>
              <a:gd name="connsiteX41" fmla="*/ 3727450 w 4000500"/>
              <a:gd name="connsiteY41" fmla="*/ 1727200 h 3940175"/>
              <a:gd name="connsiteX42" fmla="*/ 3835400 w 4000500"/>
              <a:gd name="connsiteY42" fmla="*/ 1911350 h 3940175"/>
              <a:gd name="connsiteX43" fmla="*/ 3933825 w 4000500"/>
              <a:gd name="connsiteY43" fmla="*/ 2085975 h 3940175"/>
              <a:gd name="connsiteX44" fmla="*/ 3978275 w 4000500"/>
              <a:gd name="connsiteY44" fmla="*/ 2403475 h 3940175"/>
              <a:gd name="connsiteX45" fmla="*/ 4000500 w 4000500"/>
              <a:gd name="connsiteY45" fmla="*/ 2749550 h 3940175"/>
              <a:gd name="connsiteX46" fmla="*/ 3581400 w 4000500"/>
              <a:gd name="connsiteY46" fmla="*/ 3140075 h 3940175"/>
              <a:gd name="connsiteX0" fmla="*/ 3604260 w 4023360"/>
              <a:gd name="connsiteY0" fmla="*/ 3140075 h 3940175"/>
              <a:gd name="connsiteX1" fmla="*/ 2800985 w 4023360"/>
              <a:gd name="connsiteY1" fmla="*/ 3940175 h 3940175"/>
              <a:gd name="connsiteX2" fmla="*/ 2623184 w 4023360"/>
              <a:gd name="connsiteY2" fmla="*/ 3908425 h 3940175"/>
              <a:gd name="connsiteX3" fmla="*/ 2493010 w 4023360"/>
              <a:gd name="connsiteY3" fmla="*/ 3883025 h 3940175"/>
              <a:gd name="connsiteX4" fmla="*/ 2245360 w 4023360"/>
              <a:gd name="connsiteY4" fmla="*/ 3810000 h 3940175"/>
              <a:gd name="connsiteX5" fmla="*/ 2028825 w 4023360"/>
              <a:gd name="connsiteY5" fmla="*/ 3716020 h 3940175"/>
              <a:gd name="connsiteX6" fmla="*/ 1756410 w 4023360"/>
              <a:gd name="connsiteY6" fmla="*/ 3558540 h 3940175"/>
              <a:gd name="connsiteX7" fmla="*/ 1497330 w 4023360"/>
              <a:gd name="connsiteY7" fmla="*/ 3402330 h 3940175"/>
              <a:gd name="connsiteX8" fmla="*/ 1149350 w 4023360"/>
              <a:gd name="connsiteY8" fmla="*/ 3094990 h 3940175"/>
              <a:gd name="connsiteX9" fmla="*/ 937260 w 4023360"/>
              <a:gd name="connsiteY9" fmla="*/ 2857500 h 3940175"/>
              <a:gd name="connsiteX10" fmla="*/ 554990 w 4023360"/>
              <a:gd name="connsiteY10" fmla="*/ 2340610 h 3940175"/>
              <a:gd name="connsiteX11" fmla="*/ 378460 w 4023360"/>
              <a:gd name="connsiteY11" fmla="*/ 2006600 h 3940175"/>
              <a:gd name="connsiteX12" fmla="*/ 129540 w 4023360"/>
              <a:gd name="connsiteY12" fmla="*/ 1546860 h 3940175"/>
              <a:gd name="connsiteX13" fmla="*/ 54610 w 4023360"/>
              <a:gd name="connsiteY13" fmla="*/ 1238250 h 3940175"/>
              <a:gd name="connsiteX14" fmla="*/ 0 w 4023360"/>
              <a:gd name="connsiteY14" fmla="*/ 1013460 h 3940175"/>
              <a:gd name="connsiteX15" fmla="*/ 29210 w 4023360"/>
              <a:gd name="connsiteY15" fmla="*/ 812800 h 3940175"/>
              <a:gd name="connsiteX16" fmla="*/ 67310 w 4023360"/>
              <a:gd name="connsiteY16" fmla="*/ 628650 h 3940175"/>
              <a:gd name="connsiteX17" fmla="*/ 118110 w 4023360"/>
              <a:gd name="connsiteY17" fmla="*/ 469900 h 3940175"/>
              <a:gd name="connsiteX18" fmla="*/ 213360 w 4023360"/>
              <a:gd name="connsiteY18" fmla="*/ 317500 h 3940175"/>
              <a:gd name="connsiteX19" fmla="*/ 314960 w 4023360"/>
              <a:gd name="connsiteY19" fmla="*/ 228600 h 3940175"/>
              <a:gd name="connsiteX20" fmla="*/ 480060 w 4023360"/>
              <a:gd name="connsiteY20" fmla="*/ 107950 h 3940175"/>
              <a:gd name="connsiteX21" fmla="*/ 607060 w 4023360"/>
              <a:gd name="connsiteY21" fmla="*/ 44450 h 3940175"/>
              <a:gd name="connsiteX22" fmla="*/ 689610 w 4023360"/>
              <a:gd name="connsiteY22" fmla="*/ 19050 h 3940175"/>
              <a:gd name="connsiteX23" fmla="*/ 778510 w 4023360"/>
              <a:gd name="connsiteY23" fmla="*/ 0 h 3940175"/>
              <a:gd name="connsiteX24" fmla="*/ 854710 w 4023360"/>
              <a:gd name="connsiteY24" fmla="*/ 12700 h 3940175"/>
              <a:gd name="connsiteX25" fmla="*/ 930910 w 4023360"/>
              <a:gd name="connsiteY25" fmla="*/ 31750 h 3940175"/>
              <a:gd name="connsiteX26" fmla="*/ 1032510 w 4023360"/>
              <a:gd name="connsiteY26" fmla="*/ 82550 h 3940175"/>
              <a:gd name="connsiteX27" fmla="*/ 1172210 w 4023360"/>
              <a:gd name="connsiteY27" fmla="*/ 196850 h 3940175"/>
              <a:gd name="connsiteX28" fmla="*/ 1305560 w 4023360"/>
              <a:gd name="connsiteY28" fmla="*/ 323850 h 3940175"/>
              <a:gd name="connsiteX29" fmla="*/ 1457960 w 4023360"/>
              <a:gd name="connsiteY29" fmla="*/ 501650 h 3940175"/>
              <a:gd name="connsiteX30" fmla="*/ 1635760 w 4023360"/>
              <a:gd name="connsiteY30" fmla="*/ 692150 h 3940175"/>
              <a:gd name="connsiteX31" fmla="*/ 1813560 w 4023360"/>
              <a:gd name="connsiteY31" fmla="*/ 863600 h 3940175"/>
              <a:gd name="connsiteX32" fmla="*/ 1965960 w 4023360"/>
              <a:gd name="connsiteY32" fmla="*/ 933450 h 3940175"/>
              <a:gd name="connsiteX33" fmla="*/ 2086610 w 4023360"/>
              <a:gd name="connsiteY33" fmla="*/ 965200 h 3940175"/>
              <a:gd name="connsiteX34" fmla="*/ 2353310 w 4023360"/>
              <a:gd name="connsiteY34" fmla="*/ 977900 h 3940175"/>
              <a:gd name="connsiteX35" fmla="*/ 2594610 w 4023360"/>
              <a:gd name="connsiteY35" fmla="*/ 1009650 h 3940175"/>
              <a:gd name="connsiteX36" fmla="*/ 2829560 w 4023360"/>
              <a:gd name="connsiteY36" fmla="*/ 1041400 h 3940175"/>
              <a:gd name="connsiteX37" fmla="*/ 3096260 w 4023360"/>
              <a:gd name="connsiteY37" fmla="*/ 1130300 h 3940175"/>
              <a:gd name="connsiteX38" fmla="*/ 3229610 w 4023360"/>
              <a:gd name="connsiteY38" fmla="*/ 1206500 h 3940175"/>
              <a:gd name="connsiteX39" fmla="*/ 3420110 w 4023360"/>
              <a:gd name="connsiteY39" fmla="*/ 1346200 h 3940175"/>
              <a:gd name="connsiteX40" fmla="*/ 3597910 w 4023360"/>
              <a:gd name="connsiteY40" fmla="*/ 1517650 h 3940175"/>
              <a:gd name="connsiteX41" fmla="*/ 3750310 w 4023360"/>
              <a:gd name="connsiteY41" fmla="*/ 1727200 h 3940175"/>
              <a:gd name="connsiteX42" fmla="*/ 3858260 w 4023360"/>
              <a:gd name="connsiteY42" fmla="*/ 1911350 h 3940175"/>
              <a:gd name="connsiteX43" fmla="*/ 3956685 w 4023360"/>
              <a:gd name="connsiteY43" fmla="*/ 2085975 h 3940175"/>
              <a:gd name="connsiteX44" fmla="*/ 4001135 w 4023360"/>
              <a:gd name="connsiteY44" fmla="*/ 2403475 h 3940175"/>
              <a:gd name="connsiteX45" fmla="*/ 4023360 w 4023360"/>
              <a:gd name="connsiteY45" fmla="*/ 2749550 h 3940175"/>
              <a:gd name="connsiteX46" fmla="*/ 3604260 w 4023360"/>
              <a:gd name="connsiteY46" fmla="*/ 3140075 h 3940175"/>
              <a:gd name="connsiteX0" fmla="*/ 3604260 w 4023360"/>
              <a:gd name="connsiteY0" fmla="*/ 3140075 h 3940175"/>
              <a:gd name="connsiteX1" fmla="*/ 2800985 w 4023360"/>
              <a:gd name="connsiteY1" fmla="*/ 3940175 h 3940175"/>
              <a:gd name="connsiteX2" fmla="*/ 2623184 w 4023360"/>
              <a:gd name="connsiteY2" fmla="*/ 3908425 h 3940175"/>
              <a:gd name="connsiteX3" fmla="*/ 2493010 w 4023360"/>
              <a:gd name="connsiteY3" fmla="*/ 3883025 h 3940175"/>
              <a:gd name="connsiteX4" fmla="*/ 2245360 w 4023360"/>
              <a:gd name="connsiteY4" fmla="*/ 3810000 h 3940175"/>
              <a:gd name="connsiteX5" fmla="*/ 2028825 w 4023360"/>
              <a:gd name="connsiteY5" fmla="*/ 3716020 h 3940175"/>
              <a:gd name="connsiteX6" fmla="*/ 1756410 w 4023360"/>
              <a:gd name="connsiteY6" fmla="*/ 3558540 h 3940175"/>
              <a:gd name="connsiteX7" fmla="*/ 1497330 w 4023360"/>
              <a:gd name="connsiteY7" fmla="*/ 3402330 h 3940175"/>
              <a:gd name="connsiteX8" fmla="*/ 1149350 w 4023360"/>
              <a:gd name="connsiteY8" fmla="*/ 3094990 h 3940175"/>
              <a:gd name="connsiteX9" fmla="*/ 937260 w 4023360"/>
              <a:gd name="connsiteY9" fmla="*/ 2857500 h 3940175"/>
              <a:gd name="connsiteX10" fmla="*/ 554990 w 4023360"/>
              <a:gd name="connsiteY10" fmla="*/ 2340610 h 3940175"/>
              <a:gd name="connsiteX11" fmla="*/ 378460 w 4023360"/>
              <a:gd name="connsiteY11" fmla="*/ 2006600 h 3940175"/>
              <a:gd name="connsiteX12" fmla="*/ 129540 w 4023360"/>
              <a:gd name="connsiteY12" fmla="*/ 1546860 h 3940175"/>
              <a:gd name="connsiteX13" fmla="*/ 54610 w 4023360"/>
              <a:gd name="connsiteY13" fmla="*/ 1238250 h 3940175"/>
              <a:gd name="connsiteX14" fmla="*/ 0 w 4023360"/>
              <a:gd name="connsiteY14" fmla="*/ 1013460 h 3940175"/>
              <a:gd name="connsiteX15" fmla="*/ 29210 w 4023360"/>
              <a:gd name="connsiteY15" fmla="*/ 782320 h 3940175"/>
              <a:gd name="connsiteX16" fmla="*/ 67310 w 4023360"/>
              <a:gd name="connsiteY16" fmla="*/ 628650 h 3940175"/>
              <a:gd name="connsiteX17" fmla="*/ 118110 w 4023360"/>
              <a:gd name="connsiteY17" fmla="*/ 469900 h 3940175"/>
              <a:gd name="connsiteX18" fmla="*/ 213360 w 4023360"/>
              <a:gd name="connsiteY18" fmla="*/ 317500 h 3940175"/>
              <a:gd name="connsiteX19" fmla="*/ 314960 w 4023360"/>
              <a:gd name="connsiteY19" fmla="*/ 228600 h 3940175"/>
              <a:gd name="connsiteX20" fmla="*/ 480060 w 4023360"/>
              <a:gd name="connsiteY20" fmla="*/ 107950 h 3940175"/>
              <a:gd name="connsiteX21" fmla="*/ 607060 w 4023360"/>
              <a:gd name="connsiteY21" fmla="*/ 44450 h 3940175"/>
              <a:gd name="connsiteX22" fmla="*/ 689610 w 4023360"/>
              <a:gd name="connsiteY22" fmla="*/ 19050 h 3940175"/>
              <a:gd name="connsiteX23" fmla="*/ 778510 w 4023360"/>
              <a:gd name="connsiteY23" fmla="*/ 0 h 3940175"/>
              <a:gd name="connsiteX24" fmla="*/ 854710 w 4023360"/>
              <a:gd name="connsiteY24" fmla="*/ 12700 h 3940175"/>
              <a:gd name="connsiteX25" fmla="*/ 930910 w 4023360"/>
              <a:gd name="connsiteY25" fmla="*/ 31750 h 3940175"/>
              <a:gd name="connsiteX26" fmla="*/ 1032510 w 4023360"/>
              <a:gd name="connsiteY26" fmla="*/ 82550 h 3940175"/>
              <a:gd name="connsiteX27" fmla="*/ 1172210 w 4023360"/>
              <a:gd name="connsiteY27" fmla="*/ 196850 h 3940175"/>
              <a:gd name="connsiteX28" fmla="*/ 1305560 w 4023360"/>
              <a:gd name="connsiteY28" fmla="*/ 323850 h 3940175"/>
              <a:gd name="connsiteX29" fmla="*/ 1457960 w 4023360"/>
              <a:gd name="connsiteY29" fmla="*/ 501650 h 3940175"/>
              <a:gd name="connsiteX30" fmla="*/ 1635760 w 4023360"/>
              <a:gd name="connsiteY30" fmla="*/ 692150 h 3940175"/>
              <a:gd name="connsiteX31" fmla="*/ 1813560 w 4023360"/>
              <a:gd name="connsiteY31" fmla="*/ 863600 h 3940175"/>
              <a:gd name="connsiteX32" fmla="*/ 1965960 w 4023360"/>
              <a:gd name="connsiteY32" fmla="*/ 933450 h 3940175"/>
              <a:gd name="connsiteX33" fmla="*/ 2086610 w 4023360"/>
              <a:gd name="connsiteY33" fmla="*/ 965200 h 3940175"/>
              <a:gd name="connsiteX34" fmla="*/ 2353310 w 4023360"/>
              <a:gd name="connsiteY34" fmla="*/ 977900 h 3940175"/>
              <a:gd name="connsiteX35" fmla="*/ 2594610 w 4023360"/>
              <a:gd name="connsiteY35" fmla="*/ 1009650 h 3940175"/>
              <a:gd name="connsiteX36" fmla="*/ 2829560 w 4023360"/>
              <a:gd name="connsiteY36" fmla="*/ 1041400 h 3940175"/>
              <a:gd name="connsiteX37" fmla="*/ 3096260 w 4023360"/>
              <a:gd name="connsiteY37" fmla="*/ 1130300 h 3940175"/>
              <a:gd name="connsiteX38" fmla="*/ 3229610 w 4023360"/>
              <a:gd name="connsiteY38" fmla="*/ 1206500 h 3940175"/>
              <a:gd name="connsiteX39" fmla="*/ 3420110 w 4023360"/>
              <a:gd name="connsiteY39" fmla="*/ 1346200 h 3940175"/>
              <a:gd name="connsiteX40" fmla="*/ 3597910 w 4023360"/>
              <a:gd name="connsiteY40" fmla="*/ 1517650 h 3940175"/>
              <a:gd name="connsiteX41" fmla="*/ 3750310 w 4023360"/>
              <a:gd name="connsiteY41" fmla="*/ 1727200 h 3940175"/>
              <a:gd name="connsiteX42" fmla="*/ 3858260 w 4023360"/>
              <a:gd name="connsiteY42" fmla="*/ 1911350 h 3940175"/>
              <a:gd name="connsiteX43" fmla="*/ 3956685 w 4023360"/>
              <a:gd name="connsiteY43" fmla="*/ 2085975 h 3940175"/>
              <a:gd name="connsiteX44" fmla="*/ 4001135 w 4023360"/>
              <a:gd name="connsiteY44" fmla="*/ 2403475 h 3940175"/>
              <a:gd name="connsiteX45" fmla="*/ 4023360 w 4023360"/>
              <a:gd name="connsiteY45" fmla="*/ 2749550 h 3940175"/>
              <a:gd name="connsiteX46" fmla="*/ 3604260 w 4023360"/>
              <a:gd name="connsiteY46" fmla="*/ 3140075 h 3940175"/>
              <a:gd name="connsiteX0" fmla="*/ 3604260 w 4023360"/>
              <a:gd name="connsiteY0" fmla="*/ 3140075 h 3940175"/>
              <a:gd name="connsiteX1" fmla="*/ 2800985 w 4023360"/>
              <a:gd name="connsiteY1" fmla="*/ 3940175 h 3940175"/>
              <a:gd name="connsiteX2" fmla="*/ 2623184 w 4023360"/>
              <a:gd name="connsiteY2" fmla="*/ 3908425 h 3940175"/>
              <a:gd name="connsiteX3" fmla="*/ 2493010 w 4023360"/>
              <a:gd name="connsiteY3" fmla="*/ 3883025 h 3940175"/>
              <a:gd name="connsiteX4" fmla="*/ 2245360 w 4023360"/>
              <a:gd name="connsiteY4" fmla="*/ 3810000 h 3940175"/>
              <a:gd name="connsiteX5" fmla="*/ 2028825 w 4023360"/>
              <a:gd name="connsiteY5" fmla="*/ 3716020 h 3940175"/>
              <a:gd name="connsiteX6" fmla="*/ 1756410 w 4023360"/>
              <a:gd name="connsiteY6" fmla="*/ 3558540 h 3940175"/>
              <a:gd name="connsiteX7" fmla="*/ 1497330 w 4023360"/>
              <a:gd name="connsiteY7" fmla="*/ 3402330 h 3940175"/>
              <a:gd name="connsiteX8" fmla="*/ 1149350 w 4023360"/>
              <a:gd name="connsiteY8" fmla="*/ 3094990 h 3940175"/>
              <a:gd name="connsiteX9" fmla="*/ 937260 w 4023360"/>
              <a:gd name="connsiteY9" fmla="*/ 2857500 h 3940175"/>
              <a:gd name="connsiteX10" fmla="*/ 554990 w 4023360"/>
              <a:gd name="connsiteY10" fmla="*/ 2340610 h 3940175"/>
              <a:gd name="connsiteX11" fmla="*/ 378460 w 4023360"/>
              <a:gd name="connsiteY11" fmla="*/ 2006600 h 3940175"/>
              <a:gd name="connsiteX12" fmla="*/ 129540 w 4023360"/>
              <a:gd name="connsiteY12" fmla="*/ 1546860 h 3940175"/>
              <a:gd name="connsiteX13" fmla="*/ 54610 w 4023360"/>
              <a:gd name="connsiteY13" fmla="*/ 1238250 h 3940175"/>
              <a:gd name="connsiteX14" fmla="*/ 0 w 4023360"/>
              <a:gd name="connsiteY14" fmla="*/ 1013460 h 3940175"/>
              <a:gd name="connsiteX15" fmla="*/ 29210 w 4023360"/>
              <a:gd name="connsiteY15" fmla="*/ 782320 h 3940175"/>
              <a:gd name="connsiteX16" fmla="*/ 67310 w 4023360"/>
              <a:gd name="connsiteY16" fmla="*/ 598170 h 3940175"/>
              <a:gd name="connsiteX17" fmla="*/ 118110 w 4023360"/>
              <a:gd name="connsiteY17" fmla="*/ 469900 h 3940175"/>
              <a:gd name="connsiteX18" fmla="*/ 213360 w 4023360"/>
              <a:gd name="connsiteY18" fmla="*/ 317500 h 3940175"/>
              <a:gd name="connsiteX19" fmla="*/ 314960 w 4023360"/>
              <a:gd name="connsiteY19" fmla="*/ 228600 h 3940175"/>
              <a:gd name="connsiteX20" fmla="*/ 480060 w 4023360"/>
              <a:gd name="connsiteY20" fmla="*/ 107950 h 3940175"/>
              <a:gd name="connsiteX21" fmla="*/ 607060 w 4023360"/>
              <a:gd name="connsiteY21" fmla="*/ 44450 h 3940175"/>
              <a:gd name="connsiteX22" fmla="*/ 689610 w 4023360"/>
              <a:gd name="connsiteY22" fmla="*/ 19050 h 3940175"/>
              <a:gd name="connsiteX23" fmla="*/ 778510 w 4023360"/>
              <a:gd name="connsiteY23" fmla="*/ 0 h 3940175"/>
              <a:gd name="connsiteX24" fmla="*/ 854710 w 4023360"/>
              <a:gd name="connsiteY24" fmla="*/ 12700 h 3940175"/>
              <a:gd name="connsiteX25" fmla="*/ 930910 w 4023360"/>
              <a:gd name="connsiteY25" fmla="*/ 31750 h 3940175"/>
              <a:gd name="connsiteX26" fmla="*/ 1032510 w 4023360"/>
              <a:gd name="connsiteY26" fmla="*/ 82550 h 3940175"/>
              <a:gd name="connsiteX27" fmla="*/ 1172210 w 4023360"/>
              <a:gd name="connsiteY27" fmla="*/ 196850 h 3940175"/>
              <a:gd name="connsiteX28" fmla="*/ 1305560 w 4023360"/>
              <a:gd name="connsiteY28" fmla="*/ 323850 h 3940175"/>
              <a:gd name="connsiteX29" fmla="*/ 1457960 w 4023360"/>
              <a:gd name="connsiteY29" fmla="*/ 501650 h 3940175"/>
              <a:gd name="connsiteX30" fmla="*/ 1635760 w 4023360"/>
              <a:gd name="connsiteY30" fmla="*/ 692150 h 3940175"/>
              <a:gd name="connsiteX31" fmla="*/ 1813560 w 4023360"/>
              <a:gd name="connsiteY31" fmla="*/ 863600 h 3940175"/>
              <a:gd name="connsiteX32" fmla="*/ 1965960 w 4023360"/>
              <a:gd name="connsiteY32" fmla="*/ 933450 h 3940175"/>
              <a:gd name="connsiteX33" fmla="*/ 2086610 w 4023360"/>
              <a:gd name="connsiteY33" fmla="*/ 965200 h 3940175"/>
              <a:gd name="connsiteX34" fmla="*/ 2353310 w 4023360"/>
              <a:gd name="connsiteY34" fmla="*/ 977900 h 3940175"/>
              <a:gd name="connsiteX35" fmla="*/ 2594610 w 4023360"/>
              <a:gd name="connsiteY35" fmla="*/ 1009650 h 3940175"/>
              <a:gd name="connsiteX36" fmla="*/ 2829560 w 4023360"/>
              <a:gd name="connsiteY36" fmla="*/ 1041400 h 3940175"/>
              <a:gd name="connsiteX37" fmla="*/ 3096260 w 4023360"/>
              <a:gd name="connsiteY37" fmla="*/ 1130300 h 3940175"/>
              <a:gd name="connsiteX38" fmla="*/ 3229610 w 4023360"/>
              <a:gd name="connsiteY38" fmla="*/ 1206500 h 3940175"/>
              <a:gd name="connsiteX39" fmla="*/ 3420110 w 4023360"/>
              <a:gd name="connsiteY39" fmla="*/ 1346200 h 3940175"/>
              <a:gd name="connsiteX40" fmla="*/ 3597910 w 4023360"/>
              <a:gd name="connsiteY40" fmla="*/ 1517650 h 3940175"/>
              <a:gd name="connsiteX41" fmla="*/ 3750310 w 4023360"/>
              <a:gd name="connsiteY41" fmla="*/ 1727200 h 3940175"/>
              <a:gd name="connsiteX42" fmla="*/ 3858260 w 4023360"/>
              <a:gd name="connsiteY42" fmla="*/ 1911350 h 3940175"/>
              <a:gd name="connsiteX43" fmla="*/ 3956685 w 4023360"/>
              <a:gd name="connsiteY43" fmla="*/ 2085975 h 3940175"/>
              <a:gd name="connsiteX44" fmla="*/ 4001135 w 4023360"/>
              <a:gd name="connsiteY44" fmla="*/ 2403475 h 3940175"/>
              <a:gd name="connsiteX45" fmla="*/ 4023360 w 4023360"/>
              <a:gd name="connsiteY45" fmla="*/ 2749550 h 3940175"/>
              <a:gd name="connsiteX46" fmla="*/ 3604260 w 4023360"/>
              <a:gd name="connsiteY46" fmla="*/ 3140075 h 3940175"/>
              <a:gd name="connsiteX0" fmla="*/ 3604260 w 4023360"/>
              <a:gd name="connsiteY0" fmla="*/ 3140075 h 3940175"/>
              <a:gd name="connsiteX1" fmla="*/ 2800985 w 4023360"/>
              <a:gd name="connsiteY1" fmla="*/ 3940175 h 3940175"/>
              <a:gd name="connsiteX2" fmla="*/ 2623184 w 4023360"/>
              <a:gd name="connsiteY2" fmla="*/ 3908425 h 3940175"/>
              <a:gd name="connsiteX3" fmla="*/ 2493010 w 4023360"/>
              <a:gd name="connsiteY3" fmla="*/ 3883025 h 3940175"/>
              <a:gd name="connsiteX4" fmla="*/ 2245360 w 4023360"/>
              <a:gd name="connsiteY4" fmla="*/ 3810000 h 3940175"/>
              <a:gd name="connsiteX5" fmla="*/ 2028825 w 4023360"/>
              <a:gd name="connsiteY5" fmla="*/ 3716020 h 3940175"/>
              <a:gd name="connsiteX6" fmla="*/ 1756410 w 4023360"/>
              <a:gd name="connsiteY6" fmla="*/ 3558540 h 3940175"/>
              <a:gd name="connsiteX7" fmla="*/ 1497330 w 4023360"/>
              <a:gd name="connsiteY7" fmla="*/ 3402330 h 3940175"/>
              <a:gd name="connsiteX8" fmla="*/ 1149350 w 4023360"/>
              <a:gd name="connsiteY8" fmla="*/ 3094990 h 3940175"/>
              <a:gd name="connsiteX9" fmla="*/ 937260 w 4023360"/>
              <a:gd name="connsiteY9" fmla="*/ 2857500 h 3940175"/>
              <a:gd name="connsiteX10" fmla="*/ 554990 w 4023360"/>
              <a:gd name="connsiteY10" fmla="*/ 2340610 h 3940175"/>
              <a:gd name="connsiteX11" fmla="*/ 378460 w 4023360"/>
              <a:gd name="connsiteY11" fmla="*/ 2006600 h 3940175"/>
              <a:gd name="connsiteX12" fmla="*/ 129540 w 4023360"/>
              <a:gd name="connsiteY12" fmla="*/ 1546860 h 3940175"/>
              <a:gd name="connsiteX13" fmla="*/ 39370 w 4023360"/>
              <a:gd name="connsiteY13" fmla="*/ 1192530 h 3940175"/>
              <a:gd name="connsiteX14" fmla="*/ 0 w 4023360"/>
              <a:gd name="connsiteY14" fmla="*/ 1013460 h 3940175"/>
              <a:gd name="connsiteX15" fmla="*/ 29210 w 4023360"/>
              <a:gd name="connsiteY15" fmla="*/ 782320 h 3940175"/>
              <a:gd name="connsiteX16" fmla="*/ 67310 w 4023360"/>
              <a:gd name="connsiteY16" fmla="*/ 598170 h 3940175"/>
              <a:gd name="connsiteX17" fmla="*/ 118110 w 4023360"/>
              <a:gd name="connsiteY17" fmla="*/ 469900 h 3940175"/>
              <a:gd name="connsiteX18" fmla="*/ 213360 w 4023360"/>
              <a:gd name="connsiteY18" fmla="*/ 317500 h 3940175"/>
              <a:gd name="connsiteX19" fmla="*/ 314960 w 4023360"/>
              <a:gd name="connsiteY19" fmla="*/ 228600 h 3940175"/>
              <a:gd name="connsiteX20" fmla="*/ 480060 w 4023360"/>
              <a:gd name="connsiteY20" fmla="*/ 107950 h 3940175"/>
              <a:gd name="connsiteX21" fmla="*/ 607060 w 4023360"/>
              <a:gd name="connsiteY21" fmla="*/ 44450 h 3940175"/>
              <a:gd name="connsiteX22" fmla="*/ 689610 w 4023360"/>
              <a:gd name="connsiteY22" fmla="*/ 19050 h 3940175"/>
              <a:gd name="connsiteX23" fmla="*/ 778510 w 4023360"/>
              <a:gd name="connsiteY23" fmla="*/ 0 h 3940175"/>
              <a:gd name="connsiteX24" fmla="*/ 854710 w 4023360"/>
              <a:gd name="connsiteY24" fmla="*/ 12700 h 3940175"/>
              <a:gd name="connsiteX25" fmla="*/ 930910 w 4023360"/>
              <a:gd name="connsiteY25" fmla="*/ 31750 h 3940175"/>
              <a:gd name="connsiteX26" fmla="*/ 1032510 w 4023360"/>
              <a:gd name="connsiteY26" fmla="*/ 82550 h 3940175"/>
              <a:gd name="connsiteX27" fmla="*/ 1172210 w 4023360"/>
              <a:gd name="connsiteY27" fmla="*/ 196850 h 3940175"/>
              <a:gd name="connsiteX28" fmla="*/ 1305560 w 4023360"/>
              <a:gd name="connsiteY28" fmla="*/ 323850 h 3940175"/>
              <a:gd name="connsiteX29" fmla="*/ 1457960 w 4023360"/>
              <a:gd name="connsiteY29" fmla="*/ 501650 h 3940175"/>
              <a:gd name="connsiteX30" fmla="*/ 1635760 w 4023360"/>
              <a:gd name="connsiteY30" fmla="*/ 692150 h 3940175"/>
              <a:gd name="connsiteX31" fmla="*/ 1813560 w 4023360"/>
              <a:gd name="connsiteY31" fmla="*/ 863600 h 3940175"/>
              <a:gd name="connsiteX32" fmla="*/ 1965960 w 4023360"/>
              <a:gd name="connsiteY32" fmla="*/ 933450 h 3940175"/>
              <a:gd name="connsiteX33" fmla="*/ 2086610 w 4023360"/>
              <a:gd name="connsiteY33" fmla="*/ 965200 h 3940175"/>
              <a:gd name="connsiteX34" fmla="*/ 2353310 w 4023360"/>
              <a:gd name="connsiteY34" fmla="*/ 977900 h 3940175"/>
              <a:gd name="connsiteX35" fmla="*/ 2594610 w 4023360"/>
              <a:gd name="connsiteY35" fmla="*/ 1009650 h 3940175"/>
              <a:gd name="connsiteX36" fmla="*/ 2829560 w 4023360"/>
              <a:gd name="connsiteY36" fmla="*/ 1041400 h 3940175"/>
              <a:gd name="connsiteX37" fmla="*/ 3096260 w 4023360"/>
              <a:gd name="connsiteY37" fmla="*/ 1130300 h 3940175"/>
              <a:gd name="connsiteX38" fmla="*/ 3229610 w 4023360"/>
              <a:gd name="connsiteY38" fmla="*/ 1206500 h 3940175"/>
              <a:gd name="connsiteX39" fmla="*/ 3420110 w 4023360"/>
              <a:gd name="connsiteY39" fmla="*/ 1346200 h 3940175"/>
              <a:gd name="connsiteX40" fmla="*/ 3597910 w 4023360"/>
              <a:gd name="connsiteY40" fmla="*/ 1517650 h 3940175"/>
              <a:gd name="connsiteX41" fmla="*/ 3750310 w 4023360"/>
              <a:gd name="connsiteY41" fmla="*/ 1727200 h 3940175"/>
              <a:gd name="connsiteX42" fmla="*/ 3858260 w 4023360"/>
              <a:gd name="connsiteY42" fmla="*/ 1911350 h 3940175"/>
              <a:gd name="connsiteX43" fmla="*/ 3956685 w 4023360"/>
              <a:gd name="connsiteY43" fmla="*/ 2085975 h 3940175"/>
              <a:gd name="connsiteX44" fmla="*/ 4001135 w 4023360"/>
              <a:gd name="connsiteY44" fmla="*/ 2403475 h 3940175"/>
              <a:gd name="connsiteX45" fmla="*/ 4023360 w 4023360"/>
              <a:gd name="connsiteY45" fmla="*/ 2749550 h 3940175"/>
              <a:gd name="connsiteX46" fmla="*/ 3604260 w 4023360"/>
              <a:gd name="connsiteY46" fmla="*/ 3140075 h 3940175"/>
              <a:gd name="connsiteX0" fmla="*/ 3604260 w 4023360"/>
              <a:gd name="connsiteY0" fmla="*/ 3140075 h 3940175"/>
              <a:gd name="connsiteX1" fmla="*/ 2800985 w 4023360"/>
              <a:gd name="connsiteY1" fmla="*/ 3940175 h 3940175"/>
              <a:gd name="connsiteX2" fmla="*/ 2623184 w 4023360"/>
              <a:gd name="connsiteY2" fmla="*/ 3908425 h 3940175"/>
              <a:gd name="connsiteX3" fmla="*/ 2493010 w 4023360"/>
              <a:gd name="connsiteY3" fmla="*/ 3883025 h 3940175"/>
              <a:gd name="connsiteX4" fmla="*/ 2245360 w 4023360"/>
              <a:gd name="connsiteY4" fmla="*/ 3810000 h 3940175"/>
              <a:gd name="connsiteX5" fmla="*/ 2028825 w 4023360"/>
              <a:gd name="connsiteY5" fmla="*/ 3716020 h 3940175"/>
              <a:gd name="connsiteX6" fmla="*/ 1756410 w 4023360"/>
              <a:gd name="connsiteY6" fmla="*/ 3558540 h 3940175"/>
              <a:gd name="connsiteX7" fmla="*/ 1497330 w 4023360"/>
              <a:gd name="connsiteY7" fmla="*/ 3402330 h 3940175"/>
              <a:gd name="connsiteX8" fmla="*/ 1149350 w 4023360"/>
              <a:gd name="connsiteY8" fmla="*/ 3094990 h 3940175"/>
              <a:gd name="connsiteX9" fmla="*/ 937260 w 4023360"/>
              <a:gd name="connsiteY9" fmla="*/ 2857500 h 3940175"/>
              <a:gd name="connsiteX10" fmla="*/ 554990 w 4023360"/>
              <a:gd name="connsiteY10" fmla="*/ 2340610 h 3940175"/>
              <a:gd name="connsiteX11" fmla="*/ 378460 w 4023360"/>
              <a:gd name="connsiteY11" fmla="*/ 2006600 h 3940175"/>
              <a:gd name="connsiteX12" fmla="*/ 129540 w 4023360"/>
              <a:gd name="connsiteY12" fmla="*/ 1546860 h 3940175"/>
              <a:gd name="connsiteX13" fmla="*/ 39370 w 4023360"/>
              <a:gd name="connsiteY13" fmla="*/ 1192530 h 3940175"/>
              <a:gd name="connsiteX14" fmla="*/ 0 w 4023360"/>
              <a:gd name="connsiteY14" fmla="*/ 1013460 h 3940175"/>
              <a:gd name="connsiteX15" fmla="*/ 29210 w 4023360"/>
              <a:gd name="connsiteY15" fmla="*/ 782320 h 3940175"/>
              <a:gd name="connsiteX16" fmla="*/ 67310 w 4023360"/>
              <a:gd name="connsiteY16" fmla="*/ 598170 h 3940175"/>
              <a:gd name="connsiteX17" fmla="*/ 118110 w 4023360"/>
              <a:gd name="connsiteY17" fmla="*/ 469900 h 3940175"/>
              <a:gd name="connsiteX18" fmla="*/ 213360 w 4023360"/>
              <a:gd name="connsiteY18" fmla="*/ 317500 h 3940175"/>
              <a:gd name="connsiteX19" fmla="*/ 314960 w 4023360"/>
              <a:gd name="connsiteY19" fmla="*/ 228600 h 3940175"/>
              <a:gd name="connsiteX20" fmla="*/ 480060 w 4023360"/>
              <a:gd name="connsiteY20" fmla="*/ 107950 h 3940175"/>
              <a:gd name="connsiteX21" fmla="*/ 607060 w 4023360"/>
              <a:gd name="connsiteY21" fmla="*/ 44450 h 3940175"/>
              <a:gd name="connsiteX22" fmla="*/ 689610 w 4023360"/>
              <a:gd name="connsiteY22" fmla="*/ 19050 h 3940175"/>
              <a:gd name="connsiteX23" fmla="*/ 778510 w 4023360"/>
              <a:gd name="connsiteY23" fmla="*/ 0 h 3940175"/>
              <a:gd name="connsiteX24" fmla="*/ 854710 w 4023360"/>
              <a:gd name="connsiteY24" fmla="*/ 12700 h 3940175"/>
              <a:gd name="connsiteX25" fmla="*/ 930910 w 4023360"/>
              <a:gd name="connsiteY25" fmla="*/ 31750 h 3940175"/>
              <a:gd name="connsiteX26" fmla="*/ 1032510 w 4023360"/>
              <a:gd name="connsiteY26" fmla="*/ 82550 h 3940175"/>
              <a:gd name="connsiteX27" fmla="*/ 1172210 w 4023360"/>
              <a:gd name="connsiteY27" fmla="*/ 196850 h 3940175"/>
              <a:gd name="connsiteX28" fmla="*/ 1305560 w 4023360"/>
              <a:gd name="connsiteY28" fmla="*/ 323850 h 3940175"/>
              <a:gd name="connsiteX29" fmla="*/ 1457960 w 4023360"/>
              <a:gd name="connsiteY29" fmla="*/ 501650 h 3940175"/>
              <a:gd name="connsiteX30" fmla="*/ 1635760 w 4023360"/>
              <a:gd name="connsiteY30" fmla="*/ 692150 h 3940175"/>
              <a:gd name="connsiteX31" fmla="*/ 1813560 w 4023360"/>
              <a:gd name="connsiteY31" fmla="*/ 863600 h 3940175"/>
              <a:gd name="connsiteX32" fmla="*/ 1965960 w 4023360"/>
              <a:gd name="connsiteY32" fmla="*/ 933450 h 3940175"/>
              <a:gd name="connsiteX33" fmla="*/ 2086610 w 4023360"/>
              <a:gd name="connsiteY33" fmla="*/ 965200 h 3940175"/>
              <a:gd name="connsiteX34" fmla="*/ 2353310 w 4023360"/>
              <a:gd name="connsiteY34" fmla="*/ 977900 h 3940175"/>
              <a:gd name="connsiteX35" fmla="*/ 2594610 w 4023360"/>
              <a:gd name="connsiteY35" fmla="*/ 1009650 h 3940175"/>
              <a:gd name="connsiteX36" fmla="*/ 2829560 w 4023360"/>
              <a:gd name="connsiteY36" fmla="*/ 1041400 h 3940175"/>
              <a:gd name="connsiteX37" fmla="*/ 3096260 w 4023360"/>
              <a:gd name="connsiteY37" fmla="*/ 1130300 h 3940175"/>
              <a:gd name="connsiteX38" fmla="*/ 3229610 w 4023360"/>
              <a:gd name="connsiteY38" fmla="*/ 1206500 h 3940175"/>
              <a:gd name="connsiteX39" fmla="*/ 3420110 w 4023360"/>
              <a:gd name="connsiteY39" fmla="*/ 1346200 h 3940175"/>
              <a:gd name="connsiteX40" fmla="*/ 3597910 w 4023360"/>
              <a:gd name="connsiteY40" fmla="*/ 1517650 h 3940175"/>
              <a:gd name="connsiteX41" fmla="*/ 3750310 w 4023360"/>
              <a:gd name="connsiteY41" fmla="*/ 1727200 h 3940175"/>
              <a:gd name="connsiteX42" fmla="*/ 3858260 w 4023360"/>
              <a:gd name="connsiteY42" fmla="*/ 1911350 h 3940175"/>
              <a:gd name="connsiteX43" fmla="*/ 3956685 w 4023360"/>
              <a:gd name="connsiteY43" fmla="*/ 2085975 h 3940175"/>
              <a:gd name="connsiteX44" fmla="*/ 4001135 w 4023360"/>
              <a:gd name="connsiteY44" fmla="*/ 2403475 h 3940175"/>
              <a:gd name="connsiteX45" fmla="*/ 4023360 w 4023360"/>
              <a:gd name="connsiteY45" fmla="*/ 2749550 h 3940175"/>
              <a:gd name="connsiteX46" fmla="*/ 3604260 w 4023360"/>
              <a:gd name="connsiteY46" fmla="*/ 3140075 h 3940175"/>
              <a:gd name="connsiteX0" fmla="*/ 3604260 w 4023360"/>
              <a:gd name="connsiteY0" fmla="*/ 3140075 h 3940175"/>
              <a:gd name="connsiteX1" fmla="*/ 2800985 w 4023360"/>
              <a:gd name="connsiteY1" fmla="*/ 3940175 h 3940175"/>
              <a:gd name="connsiteX2" fmla="*/ 2623184 w 4023360"/>
              <a:gd name="connsiteY2" fmla="*/ 3908425 h 3940175"/>
              <a:gd name="connsiteX3" fmla="*/ 2493010 w 4023360"/>
              <a:gd name="connsiteY3" fmla="*/ 3883025 h 3940175"/>
              <a:gd name="connsiteX4" fmla="*/ 2245360 w 4023360"/>
              <a:gd name="connsiteY4" fmla="*/ 3810000 h 3940175"/>
              <a:gd name="connsiteX5" fmla="*/ 2028825 w 4023360"/>
              <a:gd name="connsiteY5" fmla="*/ 3716020 h 3940175"/>
              <a:gd name="connsiteX6" fmla="*/ 1756410 w 4023360"/>
              <a:gd name="connsiteY6" fmla="*/ 3558540 h 3940175"/>
              <a:gd name="connsiteX7" fmla="*/ 1497330 w 4023360"/>
              <a:gd name="connsiteY7" fmla="*/ 3402330 h 3940175"/>
              <a:gd name="connsiteX8" fmla="*/ 1149350 w 4023360"/>
              <a:gd name="connsiteY8" fmla="*/ 3094990 h 3940175"/>
              <a:gd name="connsiteX9" fmla="*/ 937260 w 4023360"/>
              <a:gd name="connsiteY9" fmla="*/ 2857500 h 3940175"/>
              <a:gd name="connsiteX10" fmla="*/ 554990 w 4023360"/>
              <a:gd name="connsiteY10" fmla="*/ 2340610 h 3940175"/>
              <a:gd name="connsiteX11" fmla="*/ 378460 w 4023360"/>
              <a:gd name="connsiteY11" fmla="*/ 2006600 h 3940175"/>
              <a:gd name="connsiteX12" fmla="*/ 129540 w 4023360"/>
              <a:gd name="connsiteY12" fmla="*/ 1546860 h 3940175"/>
              <a:gd name="connsiteX13" fmla="*/ 39370 w 4023360"/>
              <a:gd name="connsiteY13" fmla="*/ 1192530 h 3940175"/>
              <a:gd name="connsiteX14" fmla="*/ 0 w 4023360"/>
              <a:gd name="connsiteY14" fmla="*/ 1013460 h 3940175"/>
              <a:gd name="connsiteX15" fmla="*/ 29210 w 4023360"/>
              <a:gd name="connsiteY15" fmla="*/ 782320 h 3940175"/>
              <a:gd name="connsiteX16" fmla="*/ 67310 w 4023360"/>
              <a:gd name="connsiteY16" fmla="*/ 598170 h 3940175"/>
              <a:gd name="connsiteX17" fmla="*/ 133350 w 4023360"/>
              <a:gd name="connsiteY17" fmla="*/ 424180 h 3940175"/>
              <a:gd name="connsiteX18" fmla="*/ 213360 w 4023360"/>
              <a:gd name="connsiteY18" fmla="*/ 317500 h 3940175"/>
              <a:gd name="connsiteX19" fmla="*/ 314960 w 4023360"/>
              <a:gd name="connsiteY19" fmla="*/ 228600 h 3940175"/>
              <a:gd name="connsiteX20" fmla="*/ 480060 w 4023360"/>
              <a:gd name="connsiteY20" fmla="*/ 107950 h 3940175"/>
              <a:gd name="connsiteX21" fmla="*/ 607060 w 4023360"/>
              <a:gd name="connsiteY21" fmla="*/ 44450 h 3940175"/>
              <a:gd name="connsiteX22" fmla="*/ 689610 w 4023360"/>
              <a:gd name="connsiteY22" fmla="*/ 19050 h 3940175"/>
              <a:gd name="connsiteX23" fmla="*/ 778510 w 4023360"/>
              <a:gd name="connsiteY23" fmla="*/ 0 h 3940175"/>
              <a:gd name="connsiteX24" fmla="*/ 854710 w 4023360"/>
              <a:gd name="connsiteY24" fmla="*/ 12700 h 3940175"/>
              <a:gd name="connsiteX25" fmla="*/ 930910 w 4023360"/>
              <a:gd name="connsiteY25" fmla="*/ 31750 h 3940175"/>
              <a:gd name="connsiteX26" fmla="*/ 1032510 w 4023360"/>
              <a:gd name="connsiteY26" fmla="*/ 82550 h 3940175"/>
              <a:gd name="connsiteX27" fmla="*/ 1172210 w 4023360"/>
              <a:gd name="connsiteY27" fmla="*/ 196850 h 3940175"/>
              <a:gd name="connsiteX28" fmla="*/ 1305560 w 4023360"/>
              <a:gd name="connsiteY28" fmla="*/ 323850 h 3940175"/>
              <a:gd name="connsiteX29" fmla="*/ 1457960 w 4023360"/>
              <a:gd name="connsiteY29" fmla="*/ 501650 h 3940175"/>
              <a:gd name="connsiteX30" fmla="*/ 1635760 w 4023360"/>
              <a:gd name="connsiteY30" fmla="*/ 692150 h 3940175"/>
              <a:gd name="connsiteX31" fmla="*/ 1813560 w 4023360"/>
              <a:gd name="connsiteY31" fmla="*/ 863600 h 3940175"/>
              <a:gd name="connsiteX32" fmla="*/ 1965960 w 4023360"/>
              <a:gd name="connsiteY32" fmla="*/ 933450 h 3940175"/>
              <a:gd name="connsiteX33" fmla="*/ 2086610 w 4023360"/>
              <a:gd name="connsiteY33" fmla="*/ 965200 h 3940175"/>
              <a:gd name="connsiteX34" fmla="*/ 2353310 w 4023360"/>
              <a:gd name="connsiteY34" fmla="*/ 977900 h 3940175"/>
              <a:gd name="connsiteX35" fmla="*/ 2594610 w 4023360"/>
              <a:gd name="connsiteY35" fmla="*/ 1009650 h 3940175"/>
              <a:gd name="connsiteX36" fmla="*/ 2829560 w 4023360"/>
              <a:gd name="connsiteY36" fmla="*/ 1041400 h 3940175"/>
              <a:gd name="connsiteX37" fmla="*/ 3096260 w 4023360"/>
              <a:gd name="connsiteY37" fmla="*/ 1130300 h 3940175"/>
              <a:gd name="connsiteX38" fmla="*/ 3229610 w 4023360"/>
              <a:gd name="connsiteY38" fmla="*/ 1206500 h 3940175"/>
              <a:gd name="connsiteX39" fmla="*/ 3420110 w 4023360"/>
              <a:gd name="connsiteY39" fmla="*/ 1346200 h 3940175"/>
              <a:gd name="connsiteX40" fmla="*/ 3597910 w 4023360"/>
              <a:gd name="connsiteY40" fmla="*/ 1517650 h 3940175"/>
              <a:gd name="connsiteX41" fmla="*/ 3750310 w 4023360"/>
              <a:gd name="connsiteY41" fmla="*/ 1727200 h 3940175"/>
              <a:gd name="connsiteX42" fmla="*/ 3858260 w 4023360"/>
              <a:gd name="connsiteY42" fmla="*/ 1911350 h 3940175"/>
              <a:gd name="connsiteX43" fmla="*/ 3956685 w 4023360"/>
              <a:gd name="connsiteY43" fmla="*/ 2085975 h 3940175"/>
              <a:gd name="connsiteX44" fmla="*/ 4001135 w 4023360"/>
              <a:gd name="connsiteY44" fmla="*/ 2403475 h 3940175"/>
              <a:gd name="connsiteX45" fmla="*/ 4023360 w 4023360"/>
              <a:gd name="connsiteY45" fmla="*/ 2749550 h 3940175"/>
              <a:gd name="connsiteX46" fmla="*/ 3604260 w 4023360"/>
              <a:gd name="connsiteY46" fmla="*/ 3140075 h 3940175"/>
              <a:gd name="connsiteX0" fmla="*/ 3604260 w 4023360"/>
              <a:gd name="connsiteY0" fmla="*/ 3140075 h 3940175"/>
              <a:gd name="connsiteX1" fmla="*/ 2800985 w 4023360"/>
              <a:gd name="connsiteY1" fmla="*/ 3940175 h 3940175"/>
              <a:gd name="connsiteX2" fmla="*/ 2623184 w 4023360"/>
              <a:gd name="connsiteY2" fmla="*/ 3908425 h 3940175"/>
              <a:gd name="connsiteX3" fmla="*/ 2493010 w 4023360"/>
              <a:gd name="connsiteY3" fmla="*/ 3883025 h 3940175"/>
              <a:gd name="connsiteX4" fmla="*/ 2245360 w 4023360"/>
              <a:gd name="connsiteY4" fmla="*/ 3810000 h 3940175"/>
              <a:gd name="connsiteX5" fmla="*/ 2028825 w 4023360"/>
              <a:gd name="connsiteY5" fmla="*/ 3716020 h 3940175"/>
              <a:gd name="connsiteX6" fmla="*/ 1756410 w 4023360"/>
              <a:gd name="connsiteY6" fmla="*/ 3558540 h 3940175"/>
              <a:gd name="connsiteX7" fmla="*/ 1497330 w 4023360"/>
              <a:gd name="connsiteY7" fmla="*/ 3402330 h 3940175"/>
              <a:gd name="connsiteX8" fmla="*/ 1149350 w 4023360"/>
              <a:gd name="connsiteY8" fmla="*/ 3094990 h 3940175"/>
              <a:gd name="connsiteX9" fmla="*/ 937260 w 4023360"/>
              <a:gd name="connsiteY9" fmla="*/ 2857500 h 3940175"/>
              <a:gd name="connsiteX10" fmla="*/ 554990 w 4023360"/>
              <a:gd name="connsiteY10" fmla="*/ 2340610 h 3940175"/>
              <a:gd name="connsiteX11" fmla="*/ 378460 w 4023360"/>
              <a:gd name="connsiteY11" fmla="*/ 2006600 h 3940175"/>
              <a:gd name="connsiteX12" fmla="*/ 129540 w 4023360"/>
              <a:gd name="connsiteY12" fmla="*/ 1546860 h 3940175"/>
              <a:gd name="connsiteX13" fmla="*/ 39370 w 4023360"/>
              <a:gd name="connsiteY13" fmla="*/ 1192530 h 3940175"/>
              <a:gd name="connsiteX14" fmla="*/ 0 w 4023360"/>
              <a:gd name="connsiteY14" fmla="*/ 1013460 h 3940175"/>
              <a:gd name="connsiteX15" fmla="*/ 29210 w 4023360"/>
              <a:gd name="connsiteY15" fmla="*/ 782320 h 3940175"/>
              <a:gd name="connsiteX16" fmla="*/ 67310 w 4023360"/>
              <a:gd name="connsiteY16" fmla="*/ 598170 h 3940175"/>
              <a:gd name="connsiteX17" fmla="*/ 133350 w 4023360"/>
              <a:gd name="connsiteY17" fmla="*/ 424180 h 3940175"/>
              <a:gd name="connsiteX18" fmla="*/ 251460 w 4023360"/>
              <a:gd name="connsiteY18" fmla="*/ 264160 h 3940175"/>
              <a:gd name="connsiteX19" fmla="*/ 314960 w 4023360"/>
              <a:gd name="connsiteY19" fmla="*/ 228600 h 3940175"/>
              <a:gd name="connsiteX20" fmla="*/ 480060 w 4023360"/>
              <a:gd name="connsiteY20" fmla="*/ 107950 h 3940175"/>
              <a:gd name="connsiteX21" fmla="*/ 607060 w 4023360"/>
              <a:gd name="connsiteY21" fmla="*/ 44450 h 3940175"/>
              <a:gd name="connsiteX22" fmla="*/ 689610 w 4023360"/>
              <a:gd name="connsiteY22" fmla="*/ 19050 h 3940175"/>
              <a:gd name="connsiteX23" fmla="*/ 778510 w 4023360"/>
              <a:gd name="connsiteY23" fmla="*/ 0 h 3940175"/>
              <a:gd name="connsiteX24" fmla="*/ 854710 w 4023360"/>
              <a:gd name="connsiteY24" fmla="*/ 12700 h 3940175"/>
              <a:gd name="connsiteX25" fmla="*/ 930910 w 4023360"/>
              <a:gd name="connsiteY25" fmla="*/ 31750 h 3940175"/>
              <a:gd name="connsiteX26" fmla="*/ 1032510 w 4023360"/>
              <a:gd name="connsiteY26" fmla="*/ 82550 h 3940175"/>
              <a:gd name="connsiteX27" fmla="*/ 1172210 w 4023360"/>
              <a:gd name="connsiteY27" fmla="*/ 196850 h 3940175"/>
              <a:gd name="connsiteX28" fmla="*/ 1305560 w 4023360"/>
              <a:gd name="connsiteY28" fmla="*/ 323850 h 3940175"/>
              <a:gd name="connsiteX29" fmla="*/ 1457960 w 4023360"/>
              <a:gd name="connsiteY29" fmla="*/ 501650 h 3940175"/>
              <a:gd name="connsiteX30" fmla="*/ 1635760 w 4023360"/>
              <a:gd name="connsiteY30" fmla="*/ 692150 h 3940175"/>
              <a:gd name="connsiteX31" fmla="*/ 1813560 w 4023360"/>
              <a:gd name="connsiteY31" fmla="*/ 863600 h 3940175"/>
              <a:gd name="connsiteX32" fmla="*/ 1965960 w 4023360"/>
              <a:gd name="connsiteY32" fmla="*/ 933450 h 3940175"/>
              <a:gd name="connsiteX33" fmla="*/ 2086610 w 4023360"/>
              <a:gd name="connsiteY33" fmla="*/ 965200 h 3940175"/>
              <a:gd name="connsiteX34" fmla="*/ 2353310 w 4023360"/>
              <a:gd name="connsiteY34" fmla="*/ 977900 h 3940175"/>
              <a:gd name="connsiteX35" fmla="*/ 2594610 w 4023360"/>
              <a:gd name="connsiteY35" fmla="*/ 1009650 h 3940175"/>
              <a:gd name="connsiteX36" fmla="*/ 2829560 w 4023360"/>
              <a:gd name="connsiteY36" fmla="*/ 1041400 h 3940175"/>
              <a:gd name="connsiteX37" fmla="*/ 3096260 w 4023360"/>
              <a:gd name="connsiteY37" fmla="*/ 1130300 h 3940175"/>
              <a:gd name="connsiteX38" fmla="*/ 3229610 w 4023360"/>
              <a:gd name="connsiteY38" fmla="*/ 1206500 h 3940175"/>
              <a:gd name="connsiteX39" fmla="*/ 3420110 w 4023360"/>
              <a:gd name="connsiteY39" fmla="*/ 1346200 h 3940175"/>
              <a:gd name="connsiteX40" fmla="*/ 3597910 w 4023360"/>
              <a:gd name="connsiteY40" fmla="*/ 1517650 h 3940175"/>
              <a:gd name="connsiteX41" fmla="*/ 3750310 w 4023360"/>
              <a:gd name="connsiteY41" fmla="*/ 1727200 h 3940175"/>
              <a:gd name="connsiteX42" fmla="*/ 3858260 w 4023360"/>
              <a:gd name="connsiteY42" fmla="*/ 1911350 h 3940175"/>
              <a:gd name="connsiteX43" fmla="*/ 3956685 w 4023360"/>
              <a:gd name="connsiteY43" fmla="*/ 2085975 h 3940175"/>
              <a:gd name="connsiteX44" fmla="*/ 4001135 w 4023360"/>
              <a:gd name="connsiteY44" fmla="*/ 2403475 h 3940175"/>
              <a:gd name="connsiteX45" fmla="*/ 4023360 w 4023360"/>
              <a:gd name="connsiteY45" fmla="*/ 2749550 h 3940175"/>
              <a:gd name="connsiteX46" fmla="*/ 3604260 w 4023360"/>
              <a:gd name="connsiteY46" fmla="*/ 3140075 h 3940175"/>
              <a:gd name="connsiteX0" fmla="*/ 3604260 w 4023360"/>
              <a:gd name="connsiteY0" fmla="*/ 3140075 h 3940175"/>
              <a:gd name="connsiteX1" fmla="*/ 2800985 w 4023360"/>
              <a:gd name="connsiteY1" fmla="*/ 3940175 h 3940175"/>
              <a:gd name="connsiteX2" fmla="*/ 2623184 w 4023360"/>
              <a:gd name="connsiteY2" fmla="*/ 3908425 h 3940175"/>
              <a:gd name="connsiteX3" fmla="*/ 2493010 w 4023360"/>
              <a:gd name="connsiteY3" fmla="*/ 3883025 h 3940175"/>
              <a:gd name="connsiteX4" fmla="*/ 2245360 w 4023360"/>
              <a:gd name="connsiteY4" fmla="*/ 3810000 h 3940175"/>
              <a:gd name="connsiteX5" fmla="*/ 2028825 w 4023360"/>
              <a:gd name="connsiteY5" fmla="*/ 3716020 h 3940175"/>
              <a:gd name="connsiteX6" fmla="*/ 1756410 w 4023360"/>
              <a:gd name="connsiteY6" fmla="*/ 3558540 h 3940175"/>
              <a:gd name="connsiteX7" fmla="*/ 1497330 w 4023360"/>
              <a:gd name="connsiteY7" fmla="*/ 3402330 h 3940175"/>
              <a:gd name="connsiteX8" fmla="*/ 1149350 w 4023360"/>
              <a:gd name="connsiteY8" fmla="*/ 3094990 h 3940175"/>
              <a:gd name="connsiteX9" fmla="*/ 937260 w 4023360"/>
              <a:gd name="connsiteY9" fmla="*/ 2857500 h 3940175"/>
              <a:gd name="connsiteX10" fmla="*/ 554990 w 4023360"/>
              <a:gd name="connsiteY10" fmla="*/ 2340610 h 3940175"/>
              <a:gd name="connsiteX11" fmla="*/ 378460 w 4023360"/>
              <a:gd name="connsiteY11" fmla="*/ 2006600 h 3940175"/>
              <a:gd name="connsiteX12" fmla="*/ 129540 w 4023360"/>
              <a:gd name="connsiteY12" fmla="*/ 1546860 h 3940175"/>
              <a:gd name="connsiteX13" fmla="*/ 39370 w 4023360"/>
              <a:gd name="connsiteY13" fmla="*/ 1192530 h 3940175"/>
              <a:gd name="connsiteX14" fmla="*/ 0 w 4023360"/>
              <a:gd name="connsiteY14" fmla="*/ 1013460 h 3940175"/>
              <a:gd name="connsiteX15" fmla="*/ 29210 w 4023360"/>
              <a:gd name="connsiteY15" fmla="*/ 782320 h 3940175"/>
              <a:gd name="connsiteX16" fmla="*/ 67310 w 4023360"/>
              <a:gd name="connsiteY16" fmla="*/ 598170 h 3940175"/>
              <a:gd name="connsiteX17" fmla="*/ 133350 w 4023360"/>
              <a:gd name="connsiteY17" fmla="*/ 424180 h 3940175"/>
              <a:gd name="connsiteX18" fmla="*/ 251460 w 4023360"/>
              <a:gd name="connsiteY18" fmla="*/ 264160 h 3940175"/>
              <a:gd name="connsiteX19" fmla="*/ 360680 w 4023360"/>
              <a:gd name="connsiteY19" fmla="*/ 205740 h 3940175"/>
              <a:gd name="connsiteX20" fmla="*/ 480060 w 4023360"/>
              <a:gd name="connsiteY20" fmla="*/ 107950 h 3940175"/>
              <a:gd name="connsiteX21" fmla="*/ 607060 w 4023360"/>
              <a:gd name="connsiteY21" fmla="*/ 44450 h 3940175"/>
              <a:gd name="connsiteX22" fmla="*/ 689610 w 4023360"/>
              <a:gd name="connsiteY22" fmla="*/ 19050 h 3940175"/>
              <a:gd name="connsiteX23" fmla="*/ 778510 w 4023360"/>
              <a:gd name="connsiteY23" fmla="*/ 0 h 3940175"/>
              <a:gd name="connsiteX24" fmla="*/ 854710 w 4023360"/>
              <a:gd name="connsiteY24" fmla="*/ 12700 h 3940175"/>
              <a:gd name="connsiteX25" fmla="*/ 930910 w 4023360"/>
              <a:gd name="connsiteY25" fmla="*/ 31750 h 3940175"/>
              <a:gd name="connsiteX26" fmla="*/ 1032510 w 4023360"/>
              <a:gd name="connsiteY26" fmla="*/ 82550 h 3940175"/>
              <a:gd name="connsiteX27" fmla="*/ 1172210 w 4023360"/>
              <a:gd name="connsiteY27" fmla="*/ 196850 h 3940175"/>
              <a:gd name="connsiteX28" fmla="*/ 1305560 w 4023360"/>
              <a:gd name="connsiteY28" fmla="*/ 323850 h 3940175"/>
              <a:gd name="connsiteX29" fmla="*/ 1457960 w 4023360"/>
              <a:gd name="connsiteY29" fmla="*/ 501650 h 3940175"/>
              <a:gd name="connsiteX30" fmla="*/ 1635760 w 4023360"/>
              <a:gd name="connsiteY30" fmla="*/ 692150 h 3940175"/>
              <a:gd name="connsiteX31" fmla="*/ 1813560 w 4023360"/>
              <a:gd name="connsiteY31" fmla="*/ 863600 h 3940175"/>
              <a:gd name="connsiteX32" fmla="*/ 1965960 w 4023360"/>
              <a:gd name="connsiteY32" fmla="*/ 933450 h 3940175"/>
              <a:gd name="connsiteX33" fmla="*/ 2086610 w 4023360"/>
              <a:gd name="connsiteY33" fmla="*/ 965200 h 3940175"/>
              <a:gd name="connsiteX34" fmla="*/ 2353310 w 4023360"/>
              <a:gd name="connsiteY34" fmla="*/ 977900 h 3940175"/>
              <a:gd name="connsiteX35" fmla="*/ 2594610 w 4023360"/>
              <a:gd name="connsiteY35" fmla="*/ 1009650 h 3940175"/>
              <a:gd name="connsiteX36" fmla="*/ 2829560 w 4023360"/>
              <a:gd name="connsiteY36" fmla="*/ 1041400 h 3940175"/>
              <a:gd name="connsiteX37" fmla="*/ 3096260 w 4023360"/>
              <a:gd name="connsiteY37" fmla="*/ 1130300 h 3940175"/>
              <a:gd name="connsiteX38" fmla="*/ 3229610 w 4023360"/>
              <a:gd name="connsiteY38" fmla="*/ 1206500 h 3940175"/>
              <a:gd name="connsiteX39" fmla="*/ 3420110 w 4023360"/>
              <a:gd name="connsiteY39" fmla="*/ 1346200 h 3940175"/>
              <a:gd name="connsiteX40" fmla="*/ 3597910 w 4023360"/>
              <a:gd name="connsiteY40" fmla="*/ 1517650 h 3940175"/>
              <a:gd name="connsiteX41" fmla="*/ 3750310 w 4023360"/>
              <a:gd name="connsiteY41" fmla="*/ 1727200 h 3940175"/>
              <a:gd name="connsiteX42" fmla="*/ 3858260 w 4023360"/>
              <a:gd name="connsiteY42" fmla="*/ 1911350 h 3940175"/>
              <a:gd name="connsiteX43" fmla="*/ 3956685 w 4023360"/>
              <a:gd name="connsiteY43" fmla="*/ 2085975 h 3940175"/>
              <a:gd name="connsiteX44" fmla="*/ 4001135 w 4023360"/>
              <a:gd name="connsiteY44" fmla="*/ 2403475 h 3940175"/>
              <a:gd name="connsiteX45" fmla="*/ 4023360 w 4023360"/>
              <a:gd name="connsiteY45" fmla="*/ 2749550 h 3940175"/>
              <a:gd name="connsiteX46" fmla="*/ 3604260 w 4023360"/>
              <a:gd name="connsiteY46" fmla="*/ 3140075 h 3940175"/>
              <a:gd name="connsiteX0" fmla="*/ 3604260 w 4023360"/>
              <a:gd name="connsiteY0" fmla="*/ 3140075 h 3940175"/>
              <a:gd name="connsiteX1" fmla="*/ 2800985 w 4023360"/>
              <a:gd name="connsiteY1" fmla="*/ 3940175 h 3940175"/>
              <a:gd name="connsiteX2" fmla="*/ 2623184 w 4023360"/>
              <a:gd name="connsiteY2" fmla="*/ 3908425 h 3940175"/>
              <a:gd name="connsiteX3" fmla="*/ 2493010 w 4023360"/>
              <a:gd name="connsiteY3" fmla="*/ 3883025 h 3940175"/>
              <a:gd name="connsiteX4" fmla="*/ 2245360 w 4023360"/>
              <a:gd name="connsiteY4" fmla="*/ 3810000 h 3940175"/>
              <a:gd name="connsiteX5" fmla="*/ 2028825 w 4023360"/>
              <a:gd name="connsiteY5" fmla="*/ 3716020 h 3940175"/>
              <a:gd name="connsiteX6" fmla="*/ 1756410 w 4023360"/>
              <a:gd name="connsiteY6" fmla="*/ 3558540 h 3940175"/>
              <a:gd name="connsiteX7" fmla="*/ 1497330 w 4023360"/>
              <a:gd name="connsiteY7" fmla="*/ 3402330 h 3940175"/>
              <a:gd name="connsiteX8" fmla="*/ 1149350 w 4023360"/>
              <a:gd name="connsiteY8" fmla="*/ 3094990 h 3940175"/>
              <a:gd name="connsiteX9" fmla="*/ 937260 w 4023360"/>
              <a:gd name="connsiteY9" fmla="*/ 2857500 h 3940175"/>
              <a:gd name="connsiteX10" fmla="*/ 554990 w 4023360"/>
              <a:gd name="connsiteY10" fmla="*/ 2340610 h 3940175"/>
              <a:gd name="connsiteX11" fmla="*/ 378460 w 4023360"/>
              <a:gd name="connsiteY11" fmla="*/ 2006600 h 3940175"/>
              <a:gd name="connsiteX12" fmla="*/ 253999 w 4023360"/>
              <a:gd name="connsiteY12" fmla="*/ 1808480 h 3940175"/>
              <a:gd name="connsiteX13" fmla="*/ 129540 w 4023360"/>
              <a:gd name="connsiteY13" fmla="*/ 1546860 h 3940175"/>
              <a:gd name="connsiteX14" fmla="*/ 39370 w 4023360"/>
              <a:gd name="connsiteY14" fmla="*/ 1192530 h 3940175"/>
              <a:gd name="connsiteX15" fmla="*/ 0 w 4023360"/>
              <a:gd name="connsiteY15" fmla="*/ 1013460 h 3940175"/>
              <a:gd name="connsiteX16" fmla="*/ 29210 w 4023360"/>
              <a:gd name="connsiteY16" fmla="*/ 782320 h 3940175"/>
              <a:gd name="connsiteX17" fmla="*/ 67310 w 4023360"/>
              <a:gd name="connsiteY17" fmla="*/ 598170 h 3940175"/>
              <a:gd name="connsiteX18" fmla="*/ 133350 w 4023360"/>
              <a:gd name="connsiteY18" fmla="*/ 424180 h 3940175"/>
              <a:gd name="connsiteX19" fmla="*/ 251460 w 4023360"/>
              <a:gd name="connsiteY19" fmla="*/ 264160 h 3940175"/>
              <a:gd name="connsiteX20" fmla="*/ 360680 w 4023360"/>
              <a:gd name="connsiteY20" fmla="*/ 205740 h 3940175"/>
              <a:gd name="connsiteX21" fmla="*/ 480060 w 4023360"/>
              <a:gd name="connsiteY21" fmla="*/ 107950 h 3940175"/>
              <a:gd name="connsiteX22" fmla="*/ 607060 w 4023360"/>
              <a:gd name="connsiteY22" fmla="*/ 44450 h 3940175"/>
              <a:gd name="connsiteX23" fmla="*/ 689610 w 4023360"/>
              <a:gd name="connsiteY23" fmla="*/ 19050 h 3940175"/>
              <a:gd name="connsiteX24" fmla="*/ 778510 w 4023360"/>
              <a:gd name="connsiteY24" fmla="*/ 0 h 3940175"/>
              <a:gd name="connsiteX25" fmla="*/ 854710 w 4023360"/>
              <a:gd name="connsiteY25" fmla="*/ 12700 h 3940175"/>
              <a:gd name="connsiteX26" fmla="*/ 930910 w 4023360"/>
              <a:gd name="connsiteY26" fmla="*/ 31750 h 3940175"/>
              <a:gd name="connsiteX27" fmla="*/ 1032510 w 4023360"/>
              <a:gd name="connsiteY27" fmla="*/ 82550 h 3940175"/>
              <a:gd name="connsiteX28" fmla="*/ 1172210 w 4023360"/>
              <a:gd name="connsiteY28" fmla="*/ 196850 h 3940175"/>
              <a:gd name="connsiteX29" fmla="*/ 1305560 w 4023360"/>
              <a:gd name="connsiteY29" fmla="*/ 323850 h 3940175"/>
              <a:gd name="connsiteX30" fmla="*/ 1457960 w 4023360"/>
              <a:gd name="connsiteY30" fmla="*/ 501650 h 3940175"/>
              <a:gd name="connsiteX31" fmla="*/ 1635760 w 4023360"/>
              <a:gd name="connsiteY31" fmla="*/ 692150 h 3940175"/>
              <a:gd name="connsiteX32" fmla="*/ 1813560 w 4023360"/>
              <a:gd name="connsiteY32" fmla="*/ 863600 h 3940175"/>
              <a:gd name="connsiteX33" fmla="*/ 1965960 w 4023360"/>
              <a:gd name="connsiteY33" fmla="*/ 933450 h 3940175"/>
              <a:gd name="connsiteX34" fmla="*/ 2086610 w 4023360"/>
              <a:gd name="connsiteY34" fmla="*/ 965200 h 3940175"/>
              <a:gd name="connsiteX35" fmla="*/ 2353310 w 4023360"/>
              <a:gd name="connsiteY35" fmla="*/ 977900 h 3940175"/>
              <a:gd name="connsiteX36" fmla="*/ 2594610 w 4023360"/>
              <a:gd name="connsiteY36" fmla="*/ 1009650 h 3940175"/>
              <a:gd name="connsiteX37" fmla="*/ 2829560 w 4023360"/>
              <a:gd name="connsiteY37" fmla="*/ 1041400 h 3940175"/>
              <a:gd name="connsiteX38" fmla="*/ 3096260 w 4023360"/>
              <a:gd name="connsiteY38" fmla="*/ 1130300 h 3940175"/>
              <a:gd name="connsiteX39" fmla="*/ 3229610 w 4023360"/>
              <a:gd name="connsiteY39" fmla="*/ 1206500 h 3940175"/>
              <a:gd name="connsiteX40" fmla="*/ 3420110 w 4023360"/>
              <a:gd name="connsiteY40" fmla="*/ 1346200 h 3940175"/>
              <a:gd name="connsiteX41" fmla="*/ 3597910 w 4023360"/>
              <a:gd name="connsiteY41" fmla="*/ 1517650 h 3940175"/>
              <a:gd name="connsiteX42" fmla="*/ 3750310 w 4023360"/>
              <a:gd name="connsiteY42" fmla="*/ 1727200 h 3940175"/>
              <a:gd name="connsiteX43" fmla="*/ 3858260 w 4023360"/>
              <a:gd name="connsiteY43" fmla="*/ 1911350 h 3940175"/>
              <a:gd name="connsiteX44" fmla="*/ 3956685 w 4023360"/>
              <a:gd name="connsiteY44" fmla="*/ 2085975 h 3940175"/>
              <a:gd name="connsiteX45" fmla="*/ 4001135 w 4023360"/>
              <a:gd name="connsiteY45" fmla="*/ 2403475 h 3940175"/>
              <a:gd name="connsiteX46" fmla="*/ 4023360 w 4023360"/>
              <a:gd name="connsiteY46" fmla="*/ 2749550 h 3940175"/>
              <a:gd name="connsiteX47" fmla="*/ 3604260 w 4023360"/>
              <a:gd name="connsiteY47" fmla="*/ 3140075 h 3940175"/>
              <a:gd name="connsiteX0" fmla="*/ 3604260 w 4023360"/>
              <a:gd name="connsiteY0" fmla="*/ 3140075 h 3940175"/>
              <a:gd name="connsiteX1" fmla="*/ 2800985 w 4023360"/>
              <a:gd name="connsiteY1" fmla="*/ 3940175 h 3940175"/>
              <a:gd name="connsiteX2" fmla="*/ 2623184 w 4023360"/>
              <a:gd name="connsiteY2" fmla="*/ 3908425 h 3940175"/>
              <a:gd name="connsiteX3" fmla="*/ 2493010 w 4023360"/>
              <a:gd name="connsiteY3" fmla="*/ 3883025 h 3940175"/>
              <a:gd name="connsiteX4" fmla="*/ 2245360 w 4023360"/>
              <a:gd name="connsiteY4" fmla="*/ 3810000 h 3940175"/>
              <a:gd name="connsiteX5" fmla="*/ 2028825 w 4023360"/>
              <a:gd name="connsiteY5" fmla="*/ 3716020 h 3940175"/>
              <a:gd name="connsiteX6" fmla="*/ 1756410 w 4023360"/>
              <a:gd name="connsiteY6" fmla="*/ 3558540 h 3940175"/>
              <a:gd name="connsiteX7" fmla="*/ 1497330 w 4023360"/>
              <a:gd name="connsiteY7" fmla="*/ 3402330 h 3940175"/>
              <a:gd name="connsiteX8" fmla="*/ 1149350 w 4023360"/>
              <a:gd name="connsiteY8" fmla="*/ 3094990 h 3940175"/>
              <a:gd name="connsiteX9" fmla="*/ 937260 w 4023360"/>
              <a:gd name="connsiteY9" fmla="*/ 2857500 h 3940175"/>
              <a:gd name="connsiteX10" fmla="*/ 554990 w 4023360"/>
              <a:gd name="connsiteY10" fmla="*/ 2340610 h 3940175"/>
              <a:gd name="connsiteX11" fmla="*/ 378460 w 4023360"/>
              <a:gd name="connsiteY11" fmla="*/ 2006600 h 3940175"/>
              <a:gd name="connsiteX12" fmla="*/ 253999 w 4023360"/>
              <a:gd name="connsiteY12" fmla="*/ 1808480 h 3940175"/>
              <a:gd name="connsiteX13" fmla="*/ 129540 w 4023360"/>
              <a:gd name="connsiteY13" fmla="*/ 1546860 h 3940175"/>
              <a:gd name="connsiteX14" fmla="*/ 71119 w 4023360"/>
              <a:gd name="connsiteY14" fmla="*/ 1366520 h 3940175"/>
              <a:gd name="connsiteX15" fmla="*/ 39370 w 4023360"/>
              <a:gd name="connsiteY15" fmla="*/ 1192530 h 3940175"/>
              <a:gd name="connsiteX16" fmla="*/ 0 w 4023360"/>
              <a:gd name="connsiteY16" fmla="*/ 1013460 h 3940175"/>
              <a:gd name="connsiteX17" fmla="*/ 29210 w 4023360"/>
              <a:gd name="connsiteY17" fmla="*/ 782320 h 3940175"/>
              <a:gd name="connsiteX18" fmla="*/ 67310 w 4023360"/>
              <a:gd name="connsiteY18" fmla="*/ 598170 h 3940175"/>
              <a:gd name="connsiteX19" fmla="*/ 133350 w 4023360"/>
              <a:gd name="connsiteY19" fmla="*/ 424180 h 3940175"/>
              <a:gd name="connsiteX20" fmla="*/ 251460 w 4023360"/>
              <a:gd name="connsiteY20" fmla="*/ 264160 h 3940175"/>
              <a:gd name="connsiteX21" fmla="*/ 360680 w 4023360"/>
              <a:gd name="connsiteY21" fmla="*/ 205740 h 3940175"/>
              <a:gd name="connsiteX22" fmla="*/ 480060 w 4023360"/>
              <a:gd name="connsiteY22" fmla="*/ 107950 h 3940175"/>
              <a:gd name="connsiteX23" fmla="*/ 607060 w 4023360"/>
              <a:gd name="connsiteY23" fmla="*/ 44450 h 3940175"/>
              <a:gd name="connsiteX24" fmla="*/ 689610 w 4023360"/>
              <a:gd name="connsiteY24" fmla="*/ 19050 h 3940175"/>
              <a:gd name="connsiteX25" fmla="*/ 778510 w 4023360"/>
              <a:gd name="connsiteY25" fmla="*/ 0 h 3940175"/>
              <a:gd name="connsiteX26" fmla="*/ 854710 w 4023360"/>
              <a:gd name="connsiteY26" fmla="*/ 12700 h 3940175"/>
              <a:gd name="connsiteX27" fmla="*/ 930910 w 4023360"/>
              <a:gd name="connsiteY27" fmla="*/ 31750 h 3940175"/>
              <a:gd name="connsiteX28" fmla="*/ 1032510 w 4023360"/>
              <a:gd name="connsiteY28" fmla="*/ 82550 h 3940175"/>
              <a:gd name="connsiteX29" fmla="*/ 1172210 w 4023360"/>
              <a:gd name="connsiteY29" fmla="*/ 196850 h 3940175"/>
              <a:gd name="connsiteX30" fmla="*/ 1305560 w 4023360"/>
              <a:gd name="connsiteY30" fmla="*/ 323850 h 3940175"/>
              <a:gd name="connsiteX31" fmla="*/ 1457960 w 4023360"/>
              <a:gd name="connsiteY31" fmla="*/ 501650 h 3940175"/>
              <a:gd name="connsiteX32" fmla="*/ 1635760 w 4023360"/>
              <a:gd name="connsiteY32" fmla="*/ 692150 h 3940175"/>
              <a:gd name="connsiteX33" fmla="*/ 1813560 w 4023360"/>
              <a:gd name="connsiteY33" fmla="*/ 863600 h 3940175"/>
              <a:gd name="connsiteX34" fmla="*/ 1965960 w 4023360"/>
              <a:gd name="connsiteY34" fmla="*/ 933450 h 3940175"/>
              <a:gd name="connsiteX35" fmla="*/ 2086610 w 4023360"/>
              <a:gd name="connsiteY35" fmla="*/ 965200 h 3940175"/>
              <a:gd name="connsiteX36" fmla="*/ 2353310 w 4023360"/>
              <a:gd name="connsiteY36" fmla="*/ 977900 h 3940175"/>
              <a:gd name="connsiteX37" fmla="*/ 2594610 w 4023360"/>
              <a:gd name="connsiteY37" fmla="*/ 1009650 h 3940175"/>
              <a:gd name="connsiteX38" fmla="*/ 2829560 w 4023360"/>
              <a:gd name="connsiteY38" fmla="*/ 1041400 h 3940175"/>
              <a:gd name="connsiteX39" fmla="*/ 3096260 w 4023360"/>
              <a:gd name="connsiteY39" fmla="*/ 1130300 h 3940175"/>
              <a:gd name="connsiteX40" fmla="*/ 3229610 w 4023360"/>
              <a:gd name="connsiteY40" fmla="*/ 1206500 h 3940175"/>
              <a:gd name="connsiteX41" fmla="*/ 3420110 w 4023360"/>
              <a:gd name="connsiteY41" fmla="*/ 1346200 h 3940175"/>
              <a:gd name="connsiteX42" fmla="*/ 3597910 w 4023360"/>
              <a:gd name="connsiteY42" fmla="*/ 1517650 h 3940175"/>
              <a:gd name="connsiteX43" fmla="*/ 3750310 w 4023360"/>
              <a:gd name="connsiteY43" fmla="*/ 1727200 h 3940175"/>
              <a:gd name="connsiteX44" fmla="*/ 3858260 w 4023360"/>
              <a:gd name="connsiteY44" fmla="*/ 1911350 h 3940175"/>
              <a:gd name="connsiteX45" fmla="*/ 3956685 w 4023360"/>
              <a:gd name="connsiteY45" fmla="*/ 2085975 h 3940175"/>
              <a:gd name="connsiteX46" fmla="*/ 4001135 w 4023360"/>
              <a:gd name="connsiteY46" fmla="*/ 2403475 h 3940175"/>
              <a:gd name="connsiteX47" fmla="*/ 4023360 w 4023360"/>
              <a:gd name="connsiteY47" fmla="*/ 2749550 h 3940175"/>
              <a:gd name="connsiteX48" fmla="*/ 3604260 w 4023360"/>
              <a:gd name="connsiteY48" fmla="*/ 3140075 h 3940175"/>
              <a:gd name="connsiteX0" fmla="*/ 3604260 w 4023360"/>
              <a:gd name="connsiteY0" fmla="*/ 3140075 h 3940175"/>
              <a:gd name="connsiteX1" fmla="*/ 2800985 w 4023360"/>
              <a:gd name="connsiteY1" fmla="*/ 3940175 h 3940175"/>
              <a:gd name="connsiteX2" fmla="*/ 2623184 w 4023360"/>
              <a:gd name="connsiteY2" fmla="*/ 3908425 h 3940175"/>
              <a:gd name="connsiteX3" fmla="*/ 2493010 w 4023360"/>
              <a:gd name="connsiteY3" fmla="*/ 3883025 h 3940175"/>
              <a:gd name="connsiteX4" fmla="*/ 2245360 w 4023360"/>
              <a:gd name="connsiteY4" fmla="*/ 3810000 h 3940175"/>
              <a:gd name="connsiteX5" fmla="*/ 2028825 w 4023360"/>
              <a:gd name="connsiteY5" fmla="*/ 3716020 h 3940175"/>
              <a:gd name="connsiteX6" fmla="*/ 1756410 w 4023360"/>
              <a:gd name="connsiteY6" fmla="*/ 3558540 h 3940175"/>
              <a:gd name="connsiteX7" fmla="*/ 1497330 w 4023360"/>
              <a:gd name="connsiteY7" fmla="*/ 3402330 h 3940175"/>
              <a:gd name="connsiteX8" fmla="*/ 1149350 w 4023360"/>
              <a:gd name="connsiteY8" fmla="*/ 3094990 h 3940175"/>
              <a:gd name="connsiteX9" fmla="*/ 937260 w 4023360"/>
              <a:gd name="connsiteY9" fmla="*/ 2857500 h 3940175"/>
              <a:gd name="connsiteX10" fmla="*/ 554990 w 4023360"/>
              <a:gd name="connsiteY10" fmla="*/ 2340610 h 3940175"/>
              <a:gd name="connsiteX11" fmla="*/ 378460 w 4023360"/>
              <a:gd name="connsiteY11" fmla="*/ 2006600 h 3940175"/>
              <a:gd name="connsiteX12" fmla="*/ 253999 w 4023360"/>
              <a:gd name="connsiteY12" fmla="*/ 1808480 h 3940175"/>
              <a:gd name="connsiteX13" fmla="*/ 129540 w 4023360"/>
              <a:gd name="connsiteY13" fmla="*/ 1546860 h 3940175"/>
              <a:gd name="connsiteX14" fmla="*/ 71119 w 4023360"/>
              <a:gd name="connsiteY14" fmla="*/ 1366520 h 3940175"/>
              <a:gd name="connsiteX15" fmla="*/ 39370 w 4023360"/>
              <a:gd name="connsiteY15" fmla="*/ 1192530 h 3940175"/>
              <a:gd name="connsiteX16" fmla="*/ 0 w 4023360"/>
              <a:gd name="connsiteY16" fmla="*/ 967740 h 3940175"/>
              <a:gd name="connsiteX17" fmla="*/ 29210 w 4023360"/>
              <a:gd name="connsiteY17" fmla="*/ 782320 h 3940175"/>
              <a:gd name="connsiteX18" fmla="*/ 67310 w 4023360"/>
              <a:gd name="connsiteY18" fmla="*/ 598170 h 3940175"/>
              <a:gd name="connsiteX19" fmla="*/ 133350 w 4023360"/>
              <a:gd name="connsiteY19" fmla="*/ 424180 h 3940175"/>
              <a:gd name="connsiteX20" fmla="*/ 251460 w 4023360"/>
              <a:gd name="connsiteY20" fmla="*/ 264160 h 3940175"/>
              <a:gd name="connsiteX21" fmla="*/ 360680 w 4023360"/>
              <a:gd name="connsiteY21" fmla="*/ 205740 h 3940175"/>
              <a:gd name="connsiteX22" fmla="*/ 480060 w 4023360"/>
              <a:gd name="connsiteY22" fmla="*/ 107950 h 3940175"/>
              <a:gd name="connsiteX23" fmla="*/ 607060 w 4023360"/>
              <a:gd name="connsiteY23" fmla="*/ 44450 h 3940175"/>
              <a:gd name="connsiteX24" fmla="*/ 689610 w 4023360"/>
              <a:gd name="connsiteY24" fmla="*/ 19050 h 3940175"/>
              <a:gd name="connsiteX25" fmla="*/ 778510 w 4023360"/>
              <a:gd name="connsiteY25" fmla="*/ 0 h 3940175"/>
              <a:gd name="connsiteX26" fmla="*/ 854710 w 4023360"/>
              <a:gd name="connsiteY26" fmla="*/ 12700 h 3940175"/>
              <a:gd name="connsiteX27" fmla="*/ 930910 w 4023360"/>
              <a:gd name="connsiteY27" fmla="*/ 31750 h 3940175"/>
              <a:gd name="connsiteX28" fmla="*/ 1032510 w 4023360"/>
              <a:gd name="connsiteY28" fmla="*/ 82550 h 3940175"/>
              <a:gd name="connsiteX29" fmla="*/ 1172210 w 4023360"/>
              <a:gd name="connsiteY29" fmla="*/ 196850 h 3940175"/>
              <a:gd name="connsiteX30" fmla="*/ 1305560 w 4023360"/>
              <a:gd name="connsiteY30" fmla="*/ 323850 h 3940175"/>
              <a:gd name="connsiteX31" fmla="*/ 1457960 w 4023360"/>
              <a:gd name="connsiteY31" fmla="*/ 501650 h 3940175"/>
              <a:gd name="connsiteX32" fmla="*/ 1635760 w 4023360"/>
              <a:gd name="connsiteY32" fmla="*/ 692150 h 3940175"/>
              <a:gd name="connsiteX33" fmla="*/ 1813560 w 4023360"/>
              <a:gd name="connsiteY33" fmla="*/ 863600 h 3940175"/>
              <a:gd name="connsiteX34" fmla="*/ 1965960 w 4023360"/>
              <a:gd name="connsiteY34" fmla="*/ 933450 h 3940175"/>
              <a:gd name="connsiteX35" fmla="*/ 2086610 w 4023360"/>
              <a:gd name="connsiteY35" fmla="*/ 965200 h 3940175"/>
              <a:gd name="connsiteX36" fmla="*/ 2353310 w 4023360"/>
              <a:gd name="connsiteY36" fmla="*/ 977900 h 3940175"/>
              <a:gd name="connsiteX37" fmla="*/ 2594610 w 4023360"/>
              <a:gd name="connsiteY37" fmla="*/ 1009650 h 3940175"/>
              <a:gd name="connsiteX38" fmla="*/ 2829560 w 4023360"/>
              <a:gd name="connsiteY38" fmla="*/ 1041400 h 3940175"/>
              <a:gd name="connsiteX39" fmla="*/ 3096260 w 4023360"/>
              <a:gd name="connsiteY39" fmla="*/ 1130300 h 3940175"/>
              <a:gd name="connsiteX40" fmla="*/ 3229610 w 4023360"/>
              <a:gd name="connsiteY40" fmla="*/ 1206500 h 3940175"/>
              <a:gd name="connsiteX41" fmla="*/ 3420110 w 4023360"/>
              <a:gd name="connsiteY41" fmla="*/ 1346200 h 3940175"/>
              <a:gd name="connsiteX42" fmla="*/ 3597910 w 4023360"/>
              <a:gd name="connsiteY42" fmla="*/ 1517650 h 3940175"/>
              <a:gd name="connsiteX43" fmla="*/ 3750310 w 4023360"/>
              <a:gd name="connsiteY43" fmla="*/ 1727200 h 3940175"/>
              <a:gd name="connsiteX44" fmla="*/ 3858260 w 4023360"/>
              <a:gd name="connsiteY44" fmla="*/ 1911350 h 3940175"/>
              <a:gd name="connsiteX45" fmla="*/ 3956685 w 4023360"/>
              <a:gd name="connsiteY45" fmla="*/ 2085975 h 3940175"/>
              <a:gd name="connsiteX46" fmla="*/ 4001135 w 4023360"/>
              <a:gd name="connsiteY46" fmla="*/ 2403475 h 3940175"/>
              <a:gd name="connsiteX47" fmla="*/ 4023360 w 4023360"/>
              <a:gd name="connsiteY47" fmla="*/ 2749550 h 3940175"/>
              <a:gd name="connsiteX48" fmla="*/ 3604260 w 4023360"/>
              <a:gd name="connsiteY48" fmla="*/ 3140075 h 3940175"/>
              <a:gd name="connsiteX0" fmla="*/ 3604260 w 4023360"/>
              <a:gd name="connsiteY0" fmla="*/ 3140075 h 3940175"/>
              <a:gd name="connsiteX1" fmla="*/ 2800985 w 4023360"/>
              <a:gd name="connsiteY1" fmla="*/ 3940175 h 3940175"/>
              <a:gd name="connsiteX2" fmla="*/ 2623184 w 4023360"/>
              <a:gd name="connsiteY2" fmla="*/ 3908425 h 3940175"/>
              <a:gd name="connsiteX3" fmla="*/ 2493010 w 4023360"/>
              <a:gd name="connsiteY3" fmla="*/ 3883025 h 3940175"/>
              <a:gd name="connsiteX4" fmla="*/ 2245360 w 4023360"/>
              <a:gd name="connsiteY4" fmla="*/ 3810000 h 3940175"/>
              <a:gd name="connsiteX5" fmla="*/ 2028825 w 4023360"/>
              <a:gd name="connsiteY5" fmla="*/ 3716020 h 3940175"/>
              <a:gd name="connsiteX6" fmla="*/ 1756410 w 4023360"/>
              <a:gd name="connsiteY6" fmla="*/ 3558540 h 3940175"/>
              <a:gd name="connsiteX7" fmla="*/ 1497330 w 4023360"/>
              <a:gd name="connsiteY7" fmla="*/ 3402330 h 3940175"/>
              <a:gd name="connsiteX8" fmla="*/ 1149350 w 4023360"/>
              <a:gd name="connsiteY8" fmla="*/ 3094990 h 3940175"/>
              <a:gd name="connsiteX9" fmla="*/ 937260 w 4023360"/>
              <a:gd name="connsiteY9" fmla="*/ 2857500 h 3940175"/>
              <a:gd name="connsiteX10" fmla="*/ 554990 w 4023360"/>
              <a:gd name="connsiteY10" fmla="*/ 2340610 h 3940175"/>
              <a:gd name="connsiteX11" fmla="*/ 378460 w 4023360"/>
              <a:gd name="connsiteY11" fmla="*/ 2006600 h 3940175"/>
              <a:gd name="connsiteX12" fmla="*/ 253999 w 4023360"/>
              <a:gd name="connsiteY12" fmla="*/ 1808480 h 3940175"/>
              <a:gd name="connsiteX13" fmla="*/ 129540 w 4023360"/>
              <a:gd name="connsiteY13" fmla="*/ 1546860 h 3940175"/>
              <a:gd name="connsiteX14" fmla="*/ 71119 w 4023360"/>
              <a:gd name="connsiteY14" fmla="*/ 1366520 h 3940175"/>
              <a:gd name="connsiteX15" fmla="*/ 39370 w 4023360"/>
              <a:gd name="connsiteY15" fmla="*/ 1192530 h 3940175"/>
              <a:gd name="connsiteX16" fmla="*/ 0 w 4023360"/>
              <a:gd name="connsiteY16" fmla="*/ 967740 h 3940175"/>
              <a:gd name="connsiteX17" fmla="*/ 29210 w 4023360"/>
              <a:gd name="connsiteY17" fmla="*/ 782320 h 3940175"/>
              <a:gd name="connsiteX18" fmla="*/ 67310 w 4023360"/>
              <a:gd name="connsiteY18" fmla="*/ 598170 h 3940175"/>
              <a:gd name="connsiteX19" fmla="*/ 133350 w 4023360"/>
              <a:gd name="connsiteY19" fmla="*/ 424180 h 3940175"/>
              <a:gd name="connsiteX20" fmla="*/ 251460 w 4023360"/>
              <a:gd name="connsiteY20" fmla="*/ 264160 h 3940175"/>
              <a:gd name="connsiteX21" fmla="*/ 375920 w 4023360"/>
              <a:gd name="connsiteY21" fmla="*/ 175260 h 3940175"/>
              <a:gd name="connsiteX22" fmla="*/ 480060 w 4023360"/>
              <a:gd name="connsiteY22" fmla="*/ 107950 h 3940175"/>
              <a:gd name="connsiteX23" fmla="*/ 607060 w 4023360"/>
              <a:gd name="connsiteY23" fmla="*/ 44450 h 3940175"/>
              <a:gd name="connsiteX24" fmla="*/ 689610 w 4023360"/>
              <a:gd name="connsiteY24" fmla="*/ 19050 h 3940175"/>
              <a:gd name="connsiteX25" fmla="*/ 778510 w 4023360"/>
              <a:gd name="connsiteY25" fmla="*/ 0 h 3940175"/>
              <a:gd name="connsiteX26" fmla="*/ 854710 w 4023360"/>
              <a:gd name="connsiteY26" fmla="*/ 12700 h 3940175"/>
              <a:gd name="connsiteX27" fmla="*/ 930910 w 4023360"/>
              <a:gd name="connsiteY27" fmla="*/ 31750 h 3940175"/>
              <a:gd name="connsiteX28" fmla="*/ 1032510 w 4023360"/>
              <a:gd name="connsiteY28" fmla="*/ 82550 h 3940175"/>
              <a:gd name="connsiteX29" fmla="*/ 1172210 w 4023360"/>
              <a:gd name="connsiteY29" fmla="*/ 196850 h 3940175"/>
              <a:gd name="connsiteX30" fmla="*/ 1305560 w 4023360"/>
              <a:gd name="connsiteY30" fmla="*/ 323850 h 3940175"/>
              <a:gd name="connsiteX31" fmla="*/ 1457960 w 4023360"/>
              <a:gd name="connsiteY31" fmla="*/ 501650 h 3940175"/>
              <a:gd name="connsiteX32" fmla="*/ 1635760 w 4023360"/>
              <a:gd name="connsiteY32" fmla="*/ 692150 h 3940175"/>
              <a:gd name="connsiteX33" fmla="*/ 1813560 w 4023360"/>
              <a:gd name="connsiteY33" fmla="*/ 863600 h 3940175"/>
              <a:gd name="connsiteX34" fmla="*/ 1965960 w 4023360"/>
              <a:gd name="connsiteY34" fmla="*/ 933450 h 3940175"/>
              <a:gd name="connsiteX35" fmla="*/ 2086610 w 4023360"/>
              <a:gd name="connsiteY35" fmla="*/ 965200 h 3940175"/>
              <a:gd name="connsiteX36" fmla="*/ 2353310 w 4023360"/>
              <a:gd name="connsiteY36" fmla="*/ 977900 h 3940175"/>
              <a:gd name="connsiteX37" fmla="*/ 2594610 w 4023360"/>
              <a:gd name="connsiteY37" fmla="*/ 1009650 h 3940175"/>
              <a:gd name="connsiteX38" fmla="*/ 2829560 w 4023360"/>
              <a:gd name="connsiteY38" fmla="*/ 1041400 h 3940175"/>
              <a:gd name="connsiteX39" fmla="*/ 3096260 w 4023360"/>
              <a:gd name="connsiteY39" fmla="*/ 1130300 h 3940175"/>
              <a:gd name="connsiteX40" fmla="*/ 3229610 w 4023360"/>
              <a:gd name="connsiteY40" fmla="*/ 1206500 h 3940175"/>
              <a:gd name="connsiteX41" fmla="*/ 3420110 w 4023360"/>
              <a:gd name="connsiteY41" fmla="*/ 1346200 h 3940175"/>
              <a:gd name="connsiteX42" fmla="*/ 3597910 w 4023360"/>
              <a:gd name="connsiteY42" fmla="*/ 1517650 h 3940175"/>
              <a:gd name="connsiteX43" fmla="*/ 3750310 w 4023360"/>
              <a:gd name="connsiteY43" fmla="*/ 1727200 h 3940175"/>
              <a:gd name="connsiteX44" fmla="*/ 3858260 w 4023360"/>
              <a:gd name="connsiteY44" fmla="*/ 1911350 h 3940175"/>
              <a:gd name="connsiteX45" fmla="*/ 3956685 w 4023360"/>
              <a:gd name="connsiteY45" fmla="*/ 2085975 h 3940175"/>
              <a:gd name="connsiteX46" fmla="*/ 4001135 w 4023360"/>
              <a:gd name="connsiteY46" fmla="*/ 2403475 h 3940175"/>
              <a:gd name="connsiteX47" fmla="*/ 4023360 w 4023360"/>
              <a:gd name="connsiteY47" fmla="*/ 2749550 h 3940175"/>
              <a:gd name="connsiteX48" fmla="*/ 3604260 w 4023360"/>
              <a:gd name="connsiteY48" fmla="*/ 3140075 h 3940175"/>
              <a:gd name="connsiteX0" fmla="*/ 3604260 w 4023360"/>
              <a:gd name="connsiteY0" fmla="*/ 3140075 h 3940175"/>
              <a:gd name="connsiteX1" fmla="*/ 2800985 w 4023360"/>
              <a:gd name="connsiteY1" fmla="*/ 3940175 h 3940175"/>
              <a:gd name="connsiteX2" fmla="*/ 2623184 w 4023360"/>
              <a:gd name="connsiteY2" fmla="*/ 3908425 h 3940175"/>
              <a:gd name="connsiteX3" fmla="*/ 2493010 w 4023360"/>
              <a:gd name="connsiteY3" fmla="*/ 3883025 h 3940175"/>
              <a:gd name="connsiteX4" fmla="*/ 2245360 w 4023360"/>
              <a:gd name="connsiteY4" fmla="*/ 3810000 h 3940175"/>
              <a:gd name="connsiteX5" fmla="*/ 2028825 w 4023360"/>
              <a:gd name="connsiteY5" fmla="*/ 3716020 h 3940175"/>
              <a:gd name="connsiteX6" fmla="*/ 1756410 w 4023360"/>
              <a:gd name="connsiteY6" fmla="*/ 3558540 h 3940175"/>
              <a:gd name="connsiteX7" fmla="*/ 1497330 w 4023360"/>
              <a:gd name="connsiteY7" fmla="*/ 3402330 h 3940175"/>
              <a:gd name="connsiteX8" fmla="*/ 1149350 w 4023360"/>
              <a:gd name="connsiteY8" fmla="*/ 3094990 h 3940175"/>
              <a:gd name="connsiteX9" fmla="*/ 937260 w 4023360"/>
              <a:gd name="connsiteY9" fmla="*/ 2857500 h 3940175"/>
              <a:gd name="connsiteX10" fmla="*/ 554990 w 4023360"/>
              <a:gd name="connsiteY10" fmla="*/ 2340610 h 3940175"/>
              <a:gd name="connsiteX11" fmla="*/ 378460 w 4023360"/>
              <a:gd name="connsiteY11" fmla="*/ 2006600 h 3940175"/>
              <a:gd name="connsiteX12" fmla="*/ 253999 w 4023360"/>
              <a:gd name="connsiteY12" fmla="*/ 1808480 h 3940175"/>
              <a:gd name="connsiteX13" fmla="*/ 129540 w 4023360"/>
              <a:gd name="connsiteY13" fmla="*/ 1546860 h 3940175"/>
              <a:gd name="connsiteX14" fmla="*/ 71119 w 4023360"/>
              <a:gd name="connsiteY14" fmla="*/ 1366520 h 3940175"/>
              <a:gd name="connsiteX15" fmla="*/ 39370 w 4023360"/>
              <a:gd name="connsiteY15" fmla="*/ 1192530 h 3940175"/>
              <a:gd name="connsiteX16" fmla="*/ 0 w 4023360"/>
              <a:gd name="connsiteY16" fmla="*/ 967740 h 3940175"/>
              <a:gd name="connsiteX17" fmla="*/ 29210 w 4023360"/>
              <a:gd name="connsiteY17" fmla="*/ 782320 h 3940175"/>
              <a:gd name="connsiteX18" fmla="*/ 67310 w 4023360"/>
              <a:gd name="connsiteY18" fmla="*/ 598170 h 3940175"/>
              <a:gd name="connsiteX19" fmla="*/ 133350 w 4023360"/>
              <a:gd name="connsiteY19" fmla="*/ 424180 h 3940175"/>
              <a:gd name="connsiteX20" fmla="*/ 251460 w 4023360"/>
              <a:gd name="connsiteY20" fmla="*/ 264160 h 3940175"/>
              <a:gd name="connsiteX21" fmla="*/ 375920 w 4023360"/>
              <a:gd name="connsiteY21" fmla="*/ 175260 h 3940175"/>
              <a:gd name="connsiteX22" fmla="*/ 480060 w 4023360"/>
              <a:gd name="connsiteY22" fmla="*/ 107950 h 3940175"/>
              <a:gd name="connsiteX23" fmla="*/ 607060 w 4023360"/>
              <a:gd name="connsiteY23" fmla="*/ 44450 h 3940175"/>
              <a:gd name="connsiteX24" fmla="*/ 689610 w 4023360"/>
              <a:gd name="connsiteY24" fmla="*/ 19050 h 3940175"/>
              <a:gd name="connsiteX25" fmla="*/ 778510 w 4023360"/>
              <a:gd name="connsiteY25" fmla="*/ 0 h 3940175"/>
              <a:gd name="connsiteX26" fmla="*/ 854710 w 4023360"/>
              <a:gd name="connsiteY26" fmla="*/ 12700 h 3940175"/>
              <a:gd name="connsiteX27" fmla="*/ 930910 w 4023360"/>
              <a:gd name="connsiteY27" fmla="*/ 31750 h 3940175"/>
              <a:gd name="connsiteX28" fmla="*/ 1032510 w 4023360"/>
              <a:gd name="connsiteY28" fmla="*/ 82550 h 3940175"/>
              <a:gd name="connsiteX29" fmla="*/ 1172210 w 4023360"/>
              <a:gd name="connsiteY29" fmla="*/ 196850 h 3940175"/>
              <a:gd name="connsiteX30" fmla="*/ 1305560 w 4023360"/>
              <a:gd name="connsiteY30" fmla="*/ 323850 h 3940175"/>
              <a:gd name="connsiteX31" fmla="*/ 1457960 w 4023360"/>
              <a:gd name="connsiteY31" fmla="*/ 501650 h 3940175"/>
              <a:gd name="connsiteX32" fmla="*/ 1635760 w 4023360"/>
              <a:gd name="connsiteY32" fmla="*/ 692150 h 3940175"/>
              <a:gd name="connsiteX33" fmla="*/ 1813560 w 4023360"/>
              <a:gd name="connsiteY33" fmla="*/ 863600 h 3940175"/>
              <a:gd name="connsiteX34" fmla="*/ 1965960 w 4023360"/>
              <a:gd name="connsiteY34" fmla="*/ 933450 h 3940175"/>
              <a:gd name="connsiteX35" fmla="*/ 2124710 w 4023360"/>
              <a:gd name="connsiteY35" fmla="*/ 965200 h 3940175"/>
              <a:gd name="connsiteX36" fmla="*/ 2353310 w 4023360"/>
              <a:gd name="connsiteY36" fmla="*/ 977900 h 3940175"/>
              <a:gd name="connsiteX37" fmla="*/ 2594610 w 4023360"/>
              <a:gd name="connsiteY37" fmla="*/ 1009650 h 3940175"/>
              <a:gd name="connsiteX38" fmla="*/ 2829560 w 4023360"/>
              <a:gd name="connsiteY38" fmla="*/ 1041400 h 3940175"/>
              <a:gd name="connsiteX39" fmla="*/ 3096260 w 4023360"/>
              <a:gd name="connsiteY39" fmla="*/ 1130300 h 3940175"/>
              <a:gd name="connsiteX40" fmla="*/ 3229610 w 4023360"/>
              <a:gd name="connsiteY40" fmla="*/ 1206500 h 3940175"/>
              <a:gd name="connsiteX41" fmla="*/ 3420110 w 4023360"/>
              <a:gd name="connsiteY41" fmla="*/ 1346200 h 3940175"/>
              <a:gd name="connsiteX42" fmla="*/ 3597910 w 4023360"/>
              <a:gd name="connsiteY42" fmla="*/ 1517650 h 3940175"/>
              <a:gd name="connsiteX43" fmla="*/ 3750310 w 4023360"/>
              <a:gd name="connsiteY43" fmla="*/ 1727200 h 3940175"/>
              <a:gd name="connsiteX44" fmla="*/ 3858260 w 4023360"/>
              <a:gd name="connsiteY44" fmla="*/ 1911350 h 3940175"/>
              <a:gd name="connsiteX45" fmla="*/ 3956685 w 4023360"/>
              <a:gd name="connsiteY45" fmla="*/ 2085975 h 3940175"/>
              <a:gd name="connsiteX46" fmla="*/ 4001135 w 4023360"/>
              <a:gd name="connsiteY46" fmla="*/ 2403475 h 3940175"/>
              <a:gd name="connsiteX47" fmla="*/ 4023360 w 4023360"/>
              <a:gd name="connsiteY47" fmla="*/ 2749550 h 3940175"/>
              <a:gd name="connsiteX48" fmla="*/ 3604260 w 4023360"/>
              <a:gd name="connsiteY48" fmla="*/ 3140075 h 3940175"/>
              <a:gd name="connsiteX0" fmla="*/ 3604260 w 4023360"/>
              <a:gd name="connsiteY0" fmla="*/ 3140075 h 3940175"/>
              <a:gd name="connsiteX1" fmla="*/ 2800985 w 4023360"/>
              <a:gd name="connsiteY1" fmla="*/ 3940175 h 3940175"/>
              <a:gd name="connsiteX2" fmla="*/ 2623184 w 4023360"/>
              <a:gd name="connsiteY2" fmla="*/ 3908425 h 3940175"/>
              <a:gd name="connsiteX3" fmla="*/ 2493010 w 4023360"/>
              <a:gd name="connsiteY3" fmla="*/ 3883025 h 3940175"/>
              <a:gd name="connsiteX4" fmla="*/ 2245360 w 4023360"/>
              <a:gd name="connsiteY4" fmla="*/ 3810000 h 3940175"/>
              <a:gd name="connsiteX5" fmla="*/ 2028825 w 4023360"/>
              <a:gd name="connsiteY5" fmla="*/ 3716020 h 3940175"/>
              <a:gd name="connsiteX6" fmla="*/ 1756410 w 4023360"/>
              <a:gd name="connsiteY6" fmla="*/ 3558540 h 3940175"/>
              <a:gd name="connsiteX7" fmla="*/ 1497330 w 4023360"/>
              <a:gd name="connsiteY7" fmla="*/ 3402330 h 3940175"/>
              <a:gd name="connsiteX8" fmla="*/ 1149350 w 4023360"/>
              <a:gd name="connsiteY8" fmla="*/ 3094990 h 3940175"/>
              <a:gd name="connsiteX9" fmla="*/ 937260 w 4023360"/>
              <a:gd name="connsiteY9" fmla="*/ 2857500 h 3940175"/>
              <a:gd name="connsiteX10" fmla="*/ 554990 w 4023360"/>
              <a:gd name="connsiteY10" fmla="*/ 2340610 h 3940175"/>
              <a:gd name="connsiteX11" fmla="*/ 378460 w 4023360"/>
              <a:gd name="connsiteY11" fmla="*/ 2006600 h 3940175"/>
              <a:gd name="connsiteX12" fmla="*/ 253999 w 4023360"/>
              <a:gd name="connsiteY12" fmla="*/ 1808480 h 3940175"/>
              <a:gd name="connsiteX13" fmla="*/ 129540 w 4023360"/>
              <a:gd name="connsiteY13" fmla="*/ 1546860 h 3940175"/>
              <a:gd name="connsiteX14" fmla="*/ 71119 w 4023360"/>
              <a:gd name="connsiteY14" fmla="*/ 1366520 h 3940175"/>
              <a:gd name="connsiteX15" fmla="*/ 39370 w 4023360"/>
              <a:gd name="connsiteY15" fmla="*/ 1192530 h 3940175"/>
              <a:gd name="connsiteX16" fmla="*/ 0 w 4023360"/>
              <a:gd name="connsiteY16" fmla="*/ 967740 h 3940175"/>
              <a:gd name="connsiteX17" fmla="*/ 29210 w 4023360"/>
              <a:gd name="connsiteY17" fmla="*/ 782320 h 3940175"/>
              <a:gd name="connsiteX18" fmla="*/ 67310 w 4023360"/>
              <a:gd name="connsiteY18" fmla="*/ 598170 h 3940175"/>
              <a:gd name="connsiteX19" fmla="*/ 133350 w 4023360"/>
              <a:gd name="connsiteY19" fmla="*/ 424180 h 3940175"/>
              <a:gd name="connsiteX20" fmla="*/ 251460 w 4023360"/>
              <a:gd name="connsiteY20" fmla="*/ 264160 h 3940175"/>
              <a:gd name="connsiteX21" fmla="*/ 375920 w 4023360"/>
              <a:gd name="connsiteY21" fmla="*/ 175260 h 3940175"/>
              <a:gd name="connsiteX22" fmla="*/ 480060 w 4023360"/>
              <a:gd name="connsiteY22" fmla="*/ 107950 h 3940175"/>
              <a:gd name="connsiteX23" fmla="*/ 607060 w 4023360"/>
              <a:gd name="connsiteY23" fmla="*/ 44450 h 3940175"/>
              <a:gd name="connsiteX24" fmla="*/ 689610 w 4023360"/>
              <a:gd name="connsiteY24" fmla="*/ 19050 h 3940175"/>
              <a:gd name="connsiteX25" fmla="*/ 778510 w 4023360"/>
              <a:gd name="connsiteY25" fmla="*/ 0 h 3940175"/>
              <a:gd name="connsiteX26" fmla="*/ 854710 w 4023360"/>
              <a:gd name="connsiteY26" fmla="*/ 12700 h 3940175"/>
              <a:gd name="connsiteX27" fmla="*/ 930910 w 4023360"/>
              <a:gd name="connsiteY27" fmla="*/ 31750 h 3940175"/>
              <a:gd name="connsiteX28" fmla="*/ 1032510 w 4023360"/>
              <a:gd name="connsiteY28" fmla="*/ 82550 h 3940175"/>
              <a:gd name="connsiteX29" fmla="*/ 1172210 w 4023360"/>
              <a:gd name="connsiteY29" fmla="*/ 196850 h 3940175"/>
              <a:gd name="connsiteX30" fmla="*/ 1305560 w 4023360"/>
              <a:gd name="connsiteY30" fmla="*/ 323850 h 3940175"/>
              <a:gd name="connsiteX31" fmla="*/ 1457960 w 4023360"/>
              <a:gd name="connsiteY31" fmla="*/ 501650 h 3940175"/>
              <a:gd name="connsiteX32" fmla="*/ 1635760 w 4023360"/>
              <a:gd name="connsiteY32" fmla="*/ 692150 h 3940175"/>
              <a:gd name="connsiteX33" fmla="*/ 1813560 w 4023360"/>
              <a:gd name="connsiteY33" fmla="*/ 863600 h 3940175"/>
              <a:gd name="connsiteX34" fmla="*/ 1965960 w 4023360"/>
              <a:gd name="connsiteY34" fmla="*/ 933450 h 3940175"/>
              <a:gd name="connsiteX35" fmla="*/ 2124710 w 4023360"/>
              <a:gd name="connsiteY35" fmla="*/ 965200 h 3940175"/>
              <a:gd name="connsiteX36" fmla="*/ 2376170 w 4023360"/>
              <a:gd name="connsiteY36" fmla="*/ 970280 h 3940175"/>
              <a:gd name="connsiteX37" fmla="*/ 2594610 w 4023360"/>
              <a:gd name="connsiteY37" fmla="*/ 1009650 h 3940175"/>
              <a:gd name="connsiteX38" fmla="*/ 2829560 w 4023360"/>
              <a:gd name="connsiteY38" fmla="*/ 1041400 h 3940175"/>
              <a:gd name="connsiteX39" fmla="*/ 3096260 w 4023360"/>
              <a:gd name="connsiteY39" fmla="*/ 1130300 h 3940175"/>
              <a:gd name="connsiteX40" fmla="*/ 3229610 w 4023360"/>
              <a:gd name="connsiteY40" fmla="*/ 1206500 h 3940175"/>
              <a:gd name="connsiteX41" fmla="*/ 3420110 w 4023360"/>
              <a:gd name="connsiteY41" fmla="*/ 1346200 h 3940175"/>
              <a:gd name="connsiteX42" fmla="*/ 3597910 w 4023360"/>
              <a:gd name="connsiteY42" fmla="*/ 1517650 h 3940175"/>
              <a:gd name="connsiteX43" fmla="*/ 3750310 w 4023360"/>
              <a:gd name="connsiteY43" fmla="*/ 1727200 h 3940175"/>
              <a:gd name="connsiteX44" fmla="*/ 3858260 w 4023360"/>
              <a:gd name="connsiteY44" fmla="*/ 1911350 h 3940175"/>
              <a:gd name="connsiteX45" fmla="*/ 3956685 w 4023360"/>
              <a:gd name="connsiteY45" fmla="*/ 2085975 h 3940175"/>
              <a:gd name="connsiteX46" fmla="*/ 4001135 w 4023360"/>
              <a:gd name="connsiteY46" fmla="*/ 2403475 h 3940175"/>
              <a:gd name="connsiteX47" fmla="*/ 4023360 w 4023360"/>
              <a:gd name="connsiteY47" fmla="*/ 2749550 h 3940175"/>
              <a:gd name="connsiteX48" fmla="*/ 3604260 w 4023360"/>
              <a:gd name="connsiteY48" fmla="*/ 3140075 h 3940175"/>
              <a:gd name="connsiteX0" fmla="*/ 3604260 w 4023360"/>
              <a:gd name="connsiteY0" fmla="*/ 3140075 h 3940175"/>
              <a:gd name="connsiteX1" fmla="*/ 2800985 w 4023360"/>
              <a:gd name="connsiteY1" fmla="*/ 3940175 h 3940175"/>
              <a:gd name="connsiteX2" fmla="*/ 2623184 w 4023360"/>
              <a:gd name="connsiteY2" fmla="*/ 3908425 h 3940175"/>
              <a:gd name="connsiteX3" fmla="*/ 2493010 w 4023360"/>
              <a:gd name="connsiteY3" fmla="*/ 3883025 h 3940175"/>
              <a:gd name="connsiteX4" fmla="*/ 2245360 w 4023360"/>
              <a:gd name="connsiteY4" fmla="*/ 3810000 h 3940175"/>
              <a:gd name="connsiteX5" fmla="*/ 2028825 w 4023360"/>
              <a:gd name="connsiteY5" fmla="*/ 3716020 h 3940175"/>
              <a:gd name="connsiteX6" fmla="*/ 1756410 w 4023360"/>
              <a:gd name="connsiteY6" fmla="*/ 3558540 h 3940175"/>
              <a:gd name="connsiteX7" fmla="*/ 1497330 w 4023360"/>
              <a:gd name="connsiteY7" fmla="*/ 3402330 h 3940175"/>
              <a:gd name="connsiteX8" fmla="*/ 1149350 w 4023360"/>
              <a:gd name="connsiteY8" fmla="*/ 3094990 h 3940175"/>
              <a:gd name="connsiteX9" fmla="*/ 937260 w 4023360"/>
              <a:gd name="connsiteY9" fmla="*/ 2857500 h 3940175"/>
              <a:gd name="connsiteX10" fmla="*/ 554990 w 4023360"/>
              <a:gd name="connsiteY10" fmla="*/ 2340610 h 3940175"/>
              <a:gd name="connsiteX11" fmla="*/ 378460 w 4023360"/>
              <a:gd name="connsiteY11" fmla="*/ 2006600 h 3940175"/>
              <a:gd name="connsiteX12" fmla="*/ 253999 w 4023360"/>
              <a:gd name="connsiteY12" fmla="*/ 1808480 h 3940175"/>
              <a:gd name="connsiteX13" fmla="*/ 129540 w 4023360"/>
              <a:gd name="connsiteY13" fmla="*/ 1546860 h 3940175"/>
              <a:gd name="connsiteX14" fmla="*/ 71119 w 4023360"/>
              <a:gd name="connsiteY14" fmla="*/ 1366520 h 3940175"/>
              <a:gd name="connsiteX15" fmla="*/ 39370 w 4023360"/>
              <a:gd name="connsiteY15" fmla="*/ 1192530 h 3940175"/>
              <a:gd name="connsiteX16" fmla="*/ 0 w 4023360"/>
              <a:gd name="connsiteY16" fmla="*/ 967740 h 3940175"/>
              <a:gd name="connsiteX17" fmla="*/ 29210 w 4023360"/>
              <a:gd name="connsiteY17" fmla="*/ 782320 h 3940175"/>
              <a:gd name="connsiteX18" fmla="*/ 67310 w 4023360"/>
              <a:gd name="connsiteY18" fmla="*/ 598170 h 3940175"/>
              <a:gd name="connsiteX19" fmla="*/ 133350 w 4023360"/>
              <a:gd name="connsiteY19" fmla="*/ 424180 h 3940175"/>
              <a:gd name="connsiteX20" fmla="*/ 251460 w 4023360"/>
              <a:gd name="connsiteY20" fmla="*/ 264160 h 3940175"/>
              <a:gd name="connsiteX21" fmla="*/ 375920 w 4023360"/>
              <a:gd name="connsiteY21" fmla="*/ 175260 h 3940175"/>
              <a:gd name="connsiteX22" fmla="*/ 480060 w 4023360"/>
              <a:gd name="connsiteY22" fmla="*/ 107950 h 3940175"/>
              <a:gd name="connsiteX23" fmla="*/ 607060 w 4023360"/>
              <a:gd name="connsiteY23" fmla="*/ 44450 h 3940175"/>
              <a:gd name="connsiteX24" fmla="*/ 689610 w 4023360"/>
              <a:gd name="connsiteY24" fmla="*/ 19050 h 3940175"/>
              <a:gd name="connsiteX25" fmla="*/ 778510 w 4023360"/>
              <a:gd name="connsiteY25" fmla="*/ 0 h 3940175"/>
              <a:gd name="connsiteX26" fmla="*/ 854710 w 4023360"/>
              <a:gd name="connsiteY26" fmla="*/ 12700 h 3940175"/>
              <a:gd name="connsiteX27" fmla="*/ 930910 w 4023360"/>
              <a:gd name="connsiteY27" fmla="*/ 31750 h 3940175"/>
              <a:gd name="connsiteX28" fmla="*/ 1032510 w 4023360"/>
              <a:gd name="connsiteY28" fmla="*/ 82550 h 3940175"/>
              <a:gd name="connsiteX29" fmla="*/ 1172210 w 4023360"/>
              <a:gd name="connsiteY29" fmla="*/ 196850 h 3940175"/>
              <a:gd name="connsiteX30" fmla="*/ 1305560 w 4023360"/>
              <a:gd name="connsiteY30" fmla="*/ 323850 h 3940175"/>
              <a:gd name="connsiteX31" fmla="*/ 1457960 w 4023360"/>
              <a:gd name="connsiteY31" fmla="*/ 501650 h 3940175"/>
              <a:gd name="connsiteX32" fmla="*/ 1635760 w 4023360"/>
              <a:gd name="connsiteY32" fmla="*/ 692150 h 3940175"/>
              <a:gd name="connsiteX33" fmla="*/ 1813560 w 4023360"/>
              <a:gd name="connsiteY33" fmla="*/ 863600 h 3940175"/>
              <a:gd name="connsiteX34" fmla="*/ 1965960 w 4023360"/>
              <a:gd name="connsiteY34" fmla="*/ 933450 h 3940175"/>
              <a:gd name="connsiteX35" fmla="*/ 2170430 w 4023360"/>
              <a:gd name="connsiteY35" fmla="*/ 972820 h 3940175"/>
              <a:gd name="connsiteX36" fmla="*/ 2376170 w 4023360"/>
              <a:gd name="connsiteY36" fmla="*/ 970280 h 3940175"/>
              <a:gd name="connsiteX37" fmla="*/ 2594610 w 4023360"/>
              <a:gd name="connsiteY37" fmla="*/ 1009650 h 3940175"/>
              <a:gd name="connsiteX38" fmla="*/ 2829560 w 4023360"/>
              <a:gd name="connsiteY38" fmla="*/ 1041400 h 3940175"/>
              <a:gd name="connsiteX39" fmla="*/ 3096260 w 4023360"/>
              <a:gd name="connsiteY39" fmla="*/ 1130300 h 3940175"/>
              <a:gd name="connsiteX40" fmla="*/ 3229610 w 4023360"/>
              <a:gd name="connsiteY40" fmla="*/ 1206500 h 3940175"/>
              <a:gd name="connsiteX41" fmla="*/ 3420110 w 4023360"/>
              <a:gd name="connsiteY41" fmla="*/ 1346200 h 3940175"/>
              <a:gd name="connsiteX42" fmla="*/ 3597910 w 4023360"/>
              <a:gd name="connsiteY42" fmla="*/ 1517650 h 3940175"/>
              <a:gd name="connsiteX43" fmla="*/ 3750310 w 4023360"/>
              <a:gd name="connsiteY43" fmla="*/ 1727200 h 3940175"/>
              <a:gd name="connsiteX44" fmla="*/ 3858260 w 4023360"/>
              <a:gd name="connsiteY44" fmla="*/ 1911350 h 3940175"/>
              <a:gd name="connsiteX45" fmla="*/ 3956685 w 4023360"/>
              <a:gd name="connsiteY45" fmla="*/ 2085975 h 3940175"/>
              <a:gd name="connsiteX46" fmla="*/ 4001135 w 4023360"/>
              <a:gd name="connsiteY46" fmla="*/ 2403475 h 3940175"/>
              <a:gd name="connsiteX47" fmla="*/ 4023360 w 4023360"/>
              <a:gd name="connsiteY47" fmla="*/ 2749550 h 3940175"/>
              <a:gd name="connsiteX48" fmla="*/ 3604260 w 4023360"/>
              <a:gd name="connsiteY48" fmla="*/ 3140075 h 3940175"/>
              <a:gd name="connsiteX0" fmla="*/ 3604260 w 4023360"/>
              <a:gd name="connsiteY0" fmla="*/ 3140075 h 3940175"/>
              <a:gd name="connsiteX1" fmla="*/ 2800985 w 4023360"/>
              <a:gd name="connsiteY1" fmla="*/ 3940175 h 3940175"/>
              <a:gd name="connsiteX2" fmla="*/ 2623184 w 4023360"/>
              <a:gd name="connsiteY2" fmla="*/ 3908425 h 3940175"/>
              <a:gd name="connsiteX3" fmla="*/ 2493010 w 4023360"/>
              <a:gd name="connsiteY3" fmla="*/ 3883025 h 3940175"/>
              <a:gd name="connsiteX4" fmla="*/ 2245360 w 4023360"/>
              <a:gd name="connsiteY4" fmla="*/ 3810000 h 3940175"/>
              <a:gd name="connsiteX5" fmla="*/ 2028825 w 4023360"/>
              <a:gd name="connsiteY5" fmla="*/ 3716020 h 3940175"/>
              <a:gd name="connsiteX6" fmla="*/ 1756410 w 4023360"/>
              <a:gd name="connsiteY6" fmla="*/ 3558540 h 3940175"/>
              <a:gd name="connsiteX7" fmla="*/ 1497330 w 4023360"/>
              <a:gd name="connsiteY7" fmla="*/ 3402330 h 3940175"/>
              <a:gd name="connsiteX8" fmla="*/ 1149350 w 4023360"/>
              <a:gd name="connsiteY8" fmla="*/ 3094990 h 3940175"/>
              <a:gd name="connsiteX9" fmla="*/ 937260 w 4023360"/>
              <a:gd name="connsiteY9" fmla="*/ 2857500 h 3940175"/>
              <a:gd name="connsiteX10" fmla="*/ 554990 w 4023360"/>
              <a:gd name="connsiteY10" fmla="*/ 2340610 h 3940175"/>
              <a:gd name="connsiteX11" fmla="*/ 378460 w 4023360"/>
              <a:gd name="connsiteY11" fmla="*/ 2006600 h 3940175"/>
              <a:gd name="connsiteX12" fmla="*/ 253999 w 4023360"/>
              <a:gd name="connsiteY12" fmla="*/ 1808480 h 3940175"/>
              <a:gd name="connsiteX13" fmla="*/ 129540 w 4023360"/>
              <a:gd name="connsiteY13" fmla="*/ 1546860 h 3940175"/>
              <a:gd name="connsiteX14" fmla="*/ 71119 w 4023360"/>
              <a:gd name="connsiteY14" fmla="*/ 1366520 h 3940175"/>
              <a:gd name="connsiteX15" fmla="*/ 39370 w 4023360"/>
              <a:gd name="connsiteY15" fmla="*/ 1192530 h 3940175"/>
              <a:gd name="connsiteX16" fmla="*/ 0 w 4023360"/>
              <a:gd name="connsiteY16" fmla="*/ 967740 h 3940175"/>
              <a:gd name="connsiteX17" fmla="*/ 29210 w 4023360"/>
              <a:gd name="connsiteY17" fmla="*/ 782320 h 3940175"/>
              <a:gd name="connsiteX18" fmla="*/ 67310 w 4023360"/>
              <a:gd name="connsiteY18" fmla="*/ 598170 h 3940175"/>
              <a:gd name="connsiteX19" fmla="*/ 133350 w 4023360"/>
              <a:gd name="connsiteY19" fmla="*/ 424180 h 3940175"/>
              <a:gd name="connsiteX20" fmla="*/ 251460 w 4023360"/>
              <a:gd name="connsiteY20" fmla="*/ 264160 h 3940175"/>
              <a:gd name="connsiteX21" fmla="*/ 375920 w 4023360"/>
              <a:gd name="connsiteY21" fmla="*/ 175260 h 3940175"/>
              <a:gd name="connsiteX22" fmla="*/ 480060 w 4023360"/>
              <a:gd name="connsiteY22" fmla="*/ 107950 h 3940175"/>
              <a:gd name="connsiteX23" fmla="*/ 607060 w 4023360"/>
              <a:gd name="connsiteY23" fmla="*/ 44450 h 3940175"/>
              <a:gd name="connsiteX24" fmla="*/ 689610 w 4023360"/>
              <a:gd name="connsiteY24" fmla="*/ 19050 h 3940175"/>
              <a:gd name="connsiteX25" fmla="*/ 778510 w 4023360"/>
              <a:gd name="connsiteY25" fmla="*/ 0 h 3940175"/>
              <a:gd name="connsiteX26" fmla="*/ 854710 w 4023360"/>
              <a:gd name="connsiteY26" fmla="*/ 12700 h 3940175"/>
              <a:gd name="connsiteX27" fmla="*/ 930910 w 4023360"/>
              <a:gd name="connsiteY27" fmla="*/ 31750 h 3940175"/>
              <a:gd name="connsiteX28" fmla="*/ 1032510 w 4023360"/>
              <a:gd name="connsiteY28" fmla="*/ 82550 h 3940175"/>
              <a:gd name="connsiteX29" fmla="*/ 1172210 w 4023360"/>
              <a:gd name="connsiteY29" fmla="*/ 196850 h 3940175"/>
              <a:gd name="connsiteX30" fmla="*/ 1305560 w 4023360"/>
              <a:gd name="connsiteY30" fmla="*/ 323850 h 3940175"/>
              <a:gd name="connsiteX31" fmla="*/ 1457960 w 4023360"/>
              <a:gd name="connsiteY31" fmla="*/ 501650 h 3940175"/>
              <a:gd name="connsiteX32" fmla="*/ 1635760 w 4023360"/>
              <a:gd name="connsiteY32" fmla="*/ 692150 h 3940175"/>
              <a:gd name="connsiteX33" fmla="*/ 1813560 w 4023360"/>
              <a:gd name="connsiteY33" fmla="*/ 863600 h 3940175"/>
              <a:gd name="connsiteX34" fmla="*/ 1965960 w 4023360"/>
              <a:gd name="connsiteY34" fmla="*/ 933450 h 3940175"/>
              <a:gd name="connsiteX35" fmla="*/ 2170430 w 4023360"/>
              <a:gd name="connsiteY35" fmla="*/ 972820 h 3940175"/>
              <a:gd name="connsiteX36" fmla="*/ 2376170 w 4023360"/>
              <a:gd name="connsiteY36" fmla="*/ 970280 h 3940175"/>
              <a:gd name="connsiteX37" fmla="*/ 2640330 w 4023360"/>
              <a:gd name="connsiteY37" fmla="*/ 1009650 h 3940175"/>
              <a:gd name="connsiteX38" fmla="*/ 2829560 w 4023360"/>
              <a:gd name="connsiteY38" fmla="*/ 1041400 h 3940175"/>
              <a:gd name="connsiteX39" fmla="*/ 3096260 w 4023360"/>
              <a:gd name="connsiteY39" fmla="*/ 1130300 h 3940175"/>
              <a:gd name="connsiteX40" fmla="*/ 3229610 w 4023360"/>
              <a:gd name="connsiteY40" fmla="*/ 1206500 h 3940175"/>
              <a:gd name="connsiteX41" fmla="*/ 3420110 w 4023360"/>
              <a:gd name="connsiteY41" fmla="*/ 1346200 h 3940175"/>
              <a:gd name="connsiteX42" fmla="*/ 3597910 w 4023360"/>
              <a:gd name="connsiteY42" fmla="*/ 1517650 h 3940175"/>
              <a:gd name="connsiteX43" fmla="*/ 3750310 w 4023360"/>
              <a:gd name="connsiteY43" fmla="*/ 1727200 h 3940175"/>
              <a:gd name="connsiteX44" fmla="*/ 3858260 w 4023360"/>
              <a:gd name="connsiteY44" fmla="*/ 1911350 h 3940175"/>
              <a:gd name="connsiteX45" fmla="*/ 3956685 w 4023360"/>
              <a:gd name="connsiteY45" fmla="*/ 2085975 h 3940175"/>
              <a:gd name="connsiteX46" fmla="*/ 4001135 w 4023360"/>
              <a:gd name="connsiteY46" fmla="*/ 2403475 h 3940175"/>
              <a:gd name="connsiteX47" fmla="*/ 4023360 w 4023360"/>
              <a:gd name="connsiteY47" fmla="*/ 2749550 h 3940175"/>
              <a:gd name="connsiteX48" fmla="*/ 3604260 w 4023360"/>
              <a:gd name="connsiteY48" fmla="*/ 3140075 h 3940175"/>
              <a:gd name="connsiteX0" fmla="*/ 3604260 w 4023360"/>
              <a:gd name="connsiteY0" fmla="*/ 3140075 h 3940175"/>
              <a:gd name="connsiteX1" fmla="*/ 2800985 w 4023360"/>
              <a:gd name="connsiteY1" fmla="*/ 3940175 h 3940175"/>
              <a:gd name="connsiteX2" fmla="*/ 2623184 w 4023360"/>
              <a:gd name="connsiteY2" fmla="*/ 3908425 h 3940175"/>
              <a:gd name="connsiteX3" fmla="*/ 2493010 w 4023360"/>
              <a:gd name="connsiteY3" fmla="*/ 3883025 h 3940175"/>
              <a:gd name="connsiteX4" fmla="*/ 2245360 w 4023360"/>
              <a:gd name="connsiteY4" fmla="*/ 3810000 h 3940175"/>
              <a:gd name="connsiteX5" fmla="*/ 2028825 w 4023360"/>
              <a:gd name="connsiteY5" fmla="*/ 3716020 h 3940175"/>
              <a:gd name="connsiteX6" fmla="*/ 1756410 w 4023360"/>
              <a:gd name="connsiteY6" fmla="*/ 3558540 h 3940175"/>
              <a:gd name="connsiteX7" fmla="*/ 1497330 w 4023360"/>
              <a:gd name="connsiteY7" fmla="*/ 3402330 h 3940175"/>
              <a:gd name="connsiteX8" fmla="*/ 1149350 w 4023360"/>
              <a:gd name="connsiteY8" fmla="*/ 3094990 h 3940175"/>
              <a:gd name="connsiteX9" fmla="*/ 937260 w 4023360"/>
              <a:gd name="connsiteY9" fmla="*/ 2857500 h 3940175"/>
              <a:gd name="connsiteX10" fmla="*/ 554990 w 4023360"/>
              <a:gd name="connsiteY10" fmla="*/ 2340610 h 3940175"/>
              <a:gd name="connsiteX11" fmla="*/ 378460 w 4023360"/>
              <a:gd name="connsiteY11" fmla="*/ 2006600 h 3940175"/>
              <a:gd name="connsiteX12" fmla="*/ 253999 w 4023360"/>
              <a:gd name="connsiteY12" fmla="*/ 1808480 h 3940175"/>
              <a:gd name="connsiteX13" fmla="*/ 129540 w 4023360"/>
              <a:gd name="connsiteY13" fmla="*/ 1546860 h 3940175"/>
              <a:gd name="connsiteX14" fmla="*/ 71119 w 4023360"/>
              <a:gd name="connsiteY14" fmla="*/ 1366520 h 3940175"/>
              <a:gd name="connsiteX15" fmla="*/ 39370 w 4023360"/>
              <a:gd name="connsiteY15" fmla="*/ 1192530 h 3940175"/>
              <a:gd name="connsiteX16" fmla="*/ 0 w 4023360"/>
              <a:gd name="connsiteY16" fmla="*/ 967740 h 3940175"/>
              <a:gd name="connsiteX17" fmla="*/ 29210 w 4023360"/>
              <a:gd name="connsiteY17" fmla="*/ 782320 h 3940175"/>
              <a:gd name="connsiteX18" fmla="*/ 67310 w 4023360"/>
              <a:gd name="connsiteY18" fmla="*/ 598170 h 3940175"/>
              <a:gd name="connsiteX19" fmla="*/ 133350 w 4023360"/>
              <a:gd name="connsiteY19" fmla="*/ 424180 h 3940175"/>
              <a:gd name="connsiteX20" fmla="*/ 251460 w 4023360"/>
              <a:gd name="connsiteY20" fmla="*/ 264160 h 3940175"/>
              <a:gd name="connsiteX21" fmla="*/ 375920 w 4023360"/>
              <a:gd name="connsiteY21" fmla="*/ 175260 h 3940175"/>
              <a:gd name="connsiteX22" fmla="*/ 480060 w 4023360"/>
              <a:gd name="connsiteY22" fmla="*/ 107950 h 3940175"/>
              <a:gd name="connsiteX23" fmla="*/ 607060 w 4023360"/>
              <a:gd name="connsiteY23" fmla="*/ 44450 h 3940175"/>
              <a:gd name="connsiteX24" fmla="*/ 689610 w 4023360"/>
              <a:gd name="connsiteY24" fmla="*/ 19050 h 3940175"/>
              <a:gd name="connsiteX25" fmla="*/ 778510 w 4023360"/>
              <a:gd name="connsiteY25" fmla="*/ 0 h 3940175"/>
              <a:gd name="connsiteX26" fmla="*/ 854710 w 4023360"/>
              <a:gd name="connsiteY26" fmla="*/ 12700 h 3940175"/>
              <a:gd name="connsiteX27" fmla="*/ 930910 w 4023360"/>
              <a:gd name="connsiteY27" fmla="*/ 31750 h 3940175"/>
              <a:gd name="connsiteX28" fmla="*/ 1032510 w 4023360"/>
              <a:gd name="connsiteY28" fmla="*/ 82550 h 3940175"/>
              <a:gd name="connsiteX29" fmla="*/ 1172210 w 4023360"/>
              <a:gd name="connsiteY29" fmla="*/ 196850 h 3940175"/>
              <a:gd name="connsiteX30" fmla="*/ 1305560 w 4023360"/>
              <a:gd name="connsiteY30" fmla="*/ 323850 h 3940175"/>
              <a:gd name="connsiteX31" fmla="*/ 1457960 w 4023360"/>
              <a:gd name="connsiteY31" fmla="*/ 501650 h 3940175"/>
              <a:gd name="connsiteX32" fmla="*/ 1635760 w 4023360"/>
              <a:gd name="connsiteY32" fmla="*/ 692150 h 3940175"/>
              <a:gd name="connsiteX33" fmla="*/ 1813560 w 4023360"/>
              <a:gd name="connsiteY33" fmla="*/ 863600 h 3940175"/>
              <a:gd name="connsiteX34" fmla="*/ 1965960 w 4023360"/>
              <a:gd name="connsiteY34" fmla="*/ 933450 h 3940175"/>
              <a:gd name="connsiteX35" fmla="*/ 2170430 w 4023360"/>
              <a:gd name="connsiteY35" fmla="*/ 972820 h 3940175"/>
              <a:gd name="connsiteX36" fmla="*/ 2376170 w 4023360"/>
              <a:gd name="connsiteY36" fmla="*/ 970280 h 3940175"/>
              <a:gd name="connsiteX37" fmla="*/ 2640330 w 4023360"/>
              <a:gd name="connsiteY37" fmla="*/ 1009650 h 3940175"/>
              <a:gd name="connsiteX38" fmla="*/ 2913380 w 4023360"/>
              <a:gd name="connsiteY38" fmla="*/ 1049020 h 3940175"/>
              <a:gd name="connsiteX39" fmla="*/ 3096260 w 4023360"/>
              <a:gd name="connsiteY39" fmla="*/ 1130300 h 3940175"/>
              <a:gd name="connsiteX40" fmla="*/ 3229610 w 4023360"/>
              <a:gd name="connsiteY40" fmla="*/ 1206500 h 3940175"/>
              <a:gd name="connsiteX41" fmla="*/ 3420110 w 4023360"/>
              <a:gd name="connsiteY41" fmla="*/ 1346200 h 3940175"/>
              <a:gd name="connsiteX42" fmla="*/ 3597910 w 4023360"/>
              <a:gd name="connsiteY42" fmla="*/ 1517650 h 3940175"/>
              <a:gd name="connsiteX43" fmla="*/ 3750310 w 4023360"/>
              <a:gd name="connsiteY43" fmla="*/ 1727200 h 3940175"/>
              <a:gd name="connsiteX44" fmla="*/ 3858260 w 4023360"/>
              <a:gd name="connsiteY44" fmla="*/ 1911350 h 3940175"/>
              <a:gd name="connsiteX45" fmla="*/ 3956685 w 4023360"/>
              <a:gd name="connsiteY45" fmla="*/ 2085975 h 3940175"/>
              <a:gd name="connsiteX46" fmla="*/ 4001135 w 4023360"/>
              <a:gd name="connsiteY46" fmla="*/ 2403475 h 3940175"/>
              <a:gd name="connsiteX47" fmla="*/ 4023360 w 4023360"/>
              <a:gd name="connsiteY47" fmla="*/ 2749550 h 3940175"/>
              <a:gd name="connsiteX48" fmla="*/ 3604260 w 4023360"/>
              <a:gd name="connsiteY48" fmla="*/ 3140075 h 3940175"/>
              <a:gd name="connsiteX0" fmla="*/ 3604260 w 4023360"/>
              <a:gd name="connsiteY0" fmla="*/ 3140075 h 3940175"/>
              <a:gd name="connsiteX1" fmla="*/ 2800985 w 4023360"/>
              <a:gd name="connsiteY1" fmla="*/ 3940175 h 3940175"/>
              <a:gd name="connsiteX2" fmla="*/ 2623184 w 4023360"/>
              <a:gd name="connsiteY2" fmla="*/ 3908425 h 3940175"/>
              <a:gd name="connsiteX3" fmla="*/ 2493010 w 4023360"/>
              <a:gd name="connsiteY3" fmla="*/ 3883025 h 3940175"/>
              <a:gd name="connsiteX4" fmla="*/ 2245360 w 4023360"/>
              <a:gd name="connsiteY4" fmla="*/ 3810000 h 3940175"/>
              <a:gd name="connsiteX5" fmla="*/ 2028825 w 4023360"/>
              <a:gd name="connsiteY5" fmla="*/ 3716020 h 3940175"/>
              <a:gd name="connsiteX6" fmla="*/ 1756410 w 4023360"/>
              <a:gd name="connsiteY6" fmla="*/ 3558540 h 3940175"/>
              <a:gd name="connsiteX7" fmla="*/ 1497330 w 4023360"/>
              <a:gd name="connsiteY7" fmla="*/ 3402330 h 3940175"/>
              <a:gd name="connsiteX8" fmla="*/ 1149350 w 4023360"/>
              <a:gd name="connsiteY8" fmla="*/ 3094990 h 3940175"/>
              <a:gd name="connsiteX9" fmla="*/ 937260 w 4023360"/>
              <a:gd name="connsiteY9" fmla="*/ 2857500 h 3940175"/>
              <a:gd name="connsiteX10" fmla="*/ 554990 w 4023360"/>
              <a:gd name="connsiteY10" fmla="*/ 2340610 h 3940175"/>
              <a:gd name="connsiteX11" fmla="*/ 378460 w 4023360"/>
              <a:gd name="connsiteY11" fmla="*/ 2006600 h 3940175"/>
              <a:gd name="connsiteX12" fmla="*/ 253999 w 4023360"/>
              <a:gd name="connsiteY12" fmla="*/ 1808480 h 3940175"/>
              <a:gd name="connsiteX13" fmla="*/ 129540 w 4023360"/>
              <a:gd name="connsiteY13" fmla="*/ 1546860 h 3940175"/>
              <a:gd name="connsiteX14" fmla="*/ 71119 w 4023360"/>
              <a:gd name="connsiteY14" fmla="*/ 1366520 h 3940175"/>
              <a:gd name="connsiteX15" fmla="*/ 39370 w 4023360"/>
              <a:gd name="connsiteY15" fmla="*/ 1192530 h 3940175"/>
              <a:gd name="connsiteX16" fmla="*/ 0 w 4023360"/>
              <a:gd name="connsiteY16" fmla="*/ 967740 h 3940175"/>
              <a:gd name="connsiteX17" fmla="*/ 29210 w 4023360"/>
              <a:gd name="connsiteY17" fmla="*/ 782320 h 3940175"/>
              <a:gd name="connsiteX18" fmla="*/ 67310 w 4023360"/>
              <a:gd name="connsiteY18" fmla="*/ 598170 h 3940175"/>
              <a:gd name="connsiteX19" fmla="*/ 133350 w 4023360"/>
              <a:gd name="connsiteY19" fmla="*/ 424180 h 3940175"/>
              <a:gd name="connsiteX20" fmla="*/ 251460 w 4023360"/>
              <a:gd name="connsiteY20" fmla="*/ 264160 h 3940175"/>
              <a:gd name="connsiteX21" fmla="*/ 375920 w 4023360"/>
              <a:gd name="connsiteY21" fmla="*/ 175260 h 3940175"/>
              <a:gd name="connsiteX22" fmla="*/ 480060 w 4023360"/>
              <a:gd name="connsiteY22" fmla="*/ 107950 h 3940175"/>
              <a:gd name="connsiteX23" fmla="*/ 607060 w 4023360"/>
              <a:gd name="connsiteY23" fmla="*/ 44450 h 3940175"/>
              <a:gd name="connsiteX24" fmla="*/ 689610 w 4023360"/>
              <a:gd name="connsiteY24" fmla="*/ 19050 h 3940175"/>
              <a:gd name="connsiteX25" fmla="*/ 778510 w 4023360"/>
              <a:gd name="connsiteY25" fmla="*/ 0 h 3940175"/>
              <a:gd name="connsiteX26" fmla="*/ 854710 w 4023360"/>
              <a:gd name="connsiteY26" fmla="*/ 12700 h 3940175"/>
              <a:gd name="connsiteX27" fmla="*/ 930910 w 4023360"/>
              <a:gd name="connsiteY27" fmla="*/ 31750 h 3940175"/>
              <a:gd name="connsiteX28" fmla="*/ 1032510 w 4023360"/>
              <a:gd name="connsiteY28" fmla="*/ 82550 h 3940175"/>
              <a:gd name="connsiteX29" fmla="*/ 1172210 w 4023360"/>
              <a:gd name="connsiteY29" fmla="*/ 196850 h 3940175"/>
              <a:gd name="connsiteX30" fmla="*/ 1305560 w 4023360"/>
              <a:gd name="connsiteY30" fmla="*/ 323850 h 3940175"/>
              <a:gd name="connsiteX31" fmla="*/ 1457960 w 4023360"/>
              <a:gd name="connsiteY31" fmla="*/ 501650 h 3940175"/>
              <a:gd name="connsiteX32" fmla="*/ 1635760 w 4023360"/>
              <a:gd name="connsiteY32" fmla="*/ 692150 h 3940175"/>
              <a:gd name="connsiteX33" fmla="*/ 1813560 w 4023360"/>
              <a:gd name="connsiteY33" fmla="*/ 863600 h 3940175"/>
              <a:gd name="connsiteX34" fmla="*/ 1965960 w 4023360"/>
              <a:gd name="connsiteY34" fmla="*/ 933450 h 3940175"/>
              <a:gd name="connsiteX35" fmla="*/ 2170430 w 4023360"/>
              <a:gd name="connsiteY35" fmla="*/ 972820 h 3940175"/>
              <a:gd name="connsiteX36" fmla="*/ 2376170 w 4023360"/>
              <a:gd name="connsiteY36" fmla="*/ 970280 h 3940175"/>
              <a:gd name="connsiteX37" fmla="*/ 2640330 w 4023360"/>
              <a:gd name="connsiteY37" fmla="*/ 1009650 h 3940175"/>
              <a:gd name="connsiteX38" fmla="*/ 2913380 w 4023360"/>
              <a:gd name="connsiteY38" fmla="*/ 1049020 h 3940175"/>
              <a:gd name="connsiteX39" fmla="*/ 3096260 w 4023360"/>
              <a:gd name="connsiteY39" fmla="*/ 1130300 h 3940175"/>
              <a:gd name="connsiteX40" fmla="*/ 3229610 w 4023360"/>
              <a:gd name="connsiteY40" fmla="*/ 1206500 h 3940175"/>
              <a:gd name="connsiteX41" fmla="*/ 3420110 w 4023360"/>
              <a:gd name="connsiteY41" fmla="*/ 1346200 h 3940175"/>
              <a:gd name="connsiteX42" fmla="*/ 3597910 w 4023360"/>
              <a:gd name="connsiteY42" fmla="*/ 1517650 h 3940175"/>
              <a:gd name="connsiteX43" fmla="*/ 3750310 w 4023360"/>
              <a:gd name="connsiteY43" fmla="*/ 1727200 h 3940175"/>
              <a:gd name="connsiteX44" fmla="*/ 3858260 w 4023360"/>
              <a:gd name="connsiteY44" fmla="*/ 1911350 h 3940175"/>
              <a:gd name="connsiteX45" fmla="*/ 3971925 w 4023360"/>
              <a:gd name="connsiteY45" fmla="*/ 2154555 h 3940175"/>
              <a:gd name="connsiteX46" fmla="*/ 4001135 w 4023360"/>
              <a:gd name="connsiteY46" fmla="*/ 2403475 h 3940175"/>
              <a:gd name="connsiteX47" fmla="*/ 4023360 w 4023360"/>
              <a:gd name="connsiteY47" fmla="*/ 2749550 h 3940175"/>
              <a:gd name="connsiteX48" fmla="*/ 3604260 w 4023360"/>
              <a:gd name="connsiteY48" fmla="*/ 3140075 h 3940175"/>
              <a:gd name="connsiteX0" fmla="*/ 3604260 w 4023995"/>
              <a:gd name="connsiteY0" fmla="*/ 3140075 h 3940175"/>
              <a:gd name="connsiteX1" fmla="*/ 2800985 w 4023995"/>
              <a:gd name="connsiteY1" fmla="*/ 3940175 h 3940175"/>
              <a:gd name="connsiteX2" fmla="*/ 2623184 w 4023995"/>
              <a:gd name="connsiteY2" fmla="*/ 3908425 h 3940175"/>
              <a:gd name="connsiteX3" fmla="*/ 2493010 w 4023995"/>
              <a:gd name="connsiteY3" fmla="*/ 3883025 h 3940175"/>
              <a:gd name="connsiteX4" fmla="*/ 2245360 w 4023995"/>
              <a:gd name="connsiteY4" fmla="*/ 3810000 h 3940175"/>
              <a:gd name="connsiteX5" fmla="*/ 2028825 w 4023995"/>
              <a:gd name="connsiteY5" fmla="*/ 3716020 h 3940175"/>
              <a:gd name="connsiteX6" fmla="*/ 1756410 w 4023995"/>
              <a:gd name="connsiteY6" fmla="*/ 3558540 h 3940175"/>
              <a:gd name="connsiteX7" fmla="*/ 1497330 w 4023995"/>
              <a:gd name="connsiteY7" fmla="*/ 3402330 h 3940175"/>
              <a:gd name="connsiteX8" fmla="*/ 1149350 w 4023995"/>
              <a:gd name="connsiteY8" fmla="*/ 3094990 h 3940175"/>
              <a:gd name="connsiteX9" fmla="*/ 937260 w 4023995"/>
              <a:gd name="connsiteY9" fmla="*/ 2857500 h 3940175"/>
              <a:gd name="connsiteX10" fmla="*/ 554990 w 4023995"/>
              <a:gd name="connsiteY10" fmla="*/ 2340610 h 3940175"/>
              <a:gd name="connsiteX11" fmla="*/ 378460 w 4023995"/>
              <a:gd name="connsiteY11" fmla="*/ 2006600 h 3940175"/>
              <a:gd name="connsiteX12" fmla="*/ 253999 w 4023995"/>
              <a:gd name="connsiteY12" fmla="*/ 1808480 h 3940175"/>
              <a:gd name="connsiteX13" fmla="*/ 129540 w 4023995"/>
              <a:gd name="connsiteY13" fmla="*/ 1546860 h 3940175"/>
              <a:gd name="connsiteX14" fmla="*/ 71119 w 4023995"/>
              <a:gd name="connsiteY14" fmla="*/ 1366520 h 3940175"/>
              <a:gd name="connsiteX15" fmla="*/ 39370 w 4023995"/>
              <a:gd name="connsiteY15" fmla="*/ 1192530 h 3940175"/>
              <a:gd name="connsiteX16" fmla="*/ 0 w 4023995"/>
              <a:gd name="connsiteY16" fmla="*/ 967740 h 3940175"/>
              <a:gd name="connsiteX17" fmla="*/ 29210 w 4023995"/>
              <a:gd name="connsiteY17" fmla="*/ 782320 h 3940175"/>
              <a:gd name="connsiteX18" fmla="*/ 67310 w 4023995"/>
              <a:gd name="connsiteY18" fmla="*/ 598170 h 3940175"/>
              <a:gd name="connsiteX19" fmla="*/ 133350 w 4023995"/>
              <a:gd name="connsiteY19" fmla="*/ 424180 h 3940175"/>
              <a:gd name="connsiteX20" fmla="*/ 251460 w 4023995"/>
              <a:gd name="connsiteY20" fmla="*/ 264160 h 3940175"/>
              <a:gd name="connsiteX21" fmla="*/ 375920 w 4023995"/>
              <a:gd name="connsiteY21" fmla="*/ 175260 h 3940175"/>
              <a:gd name="connsiteX22" fmla="*/ 480060 w 4023995"/>
              <a:gd name="connsiteY22" fmla="*/ 107950 h 3940175"/>
              <a:gd name="connsiteX23" fmla="*/ 607060 w 4023995"/>
              <a:gd name="connsiteY23" fmla="*/ 44450 h 3940175"/>
              <a:gd name="connsiteX24" fmla="*/ 689610 w 4023995"/>
              <a:gd name="connsiteY24" fmla="*/ 19050 h 3940175"/>
              <a:gd name="connsiteX25" fmla="*/ 778510 w 4023995"/>
              <a:gd name="connsiteY25" fmla="*/ 0 h 3940175"/>
              <a:gd name="connsiteX26" fmla="*/ 854710 w 4023995"/>
              <a:gd name="connsiteY26" fmla="*/ 12700 h 3940175"/>
              <a:gd name="connsiteX27" fmla="*/ 930910 w 4023995"/>
              <a:gd name="connsiteY27" fmla="*/ 31750 h 3940175"/>
              <a:gd name="connsiteX28" fmla="*/ 1032510 w 4023995"/>
              <a:gd name="connsiteY28" fmla="*/ 82550 h 3940175"/>
              <a:gd name="connsiteX29" fmla="*/ 1172210 w 4023995"/>
              <a:gd name="connsiteY29" fmla="*/ 196850 h 3940175"/>
              <a:gd name="connsiteX30" fmla="*/ 1305560 w 4023995"/>
              <a:gd name="connsiteY30" fmla="*/ 323850 h 3940175"/>
              <a:gd name="connsiteX31" fmla="*/ 1457960 w 4023995"/>
              <a:gd name="connsiteY31" fmla="*/ 501650 h 3940175"/>
              <a:gd name="connsiteX32" fmla="*/ 1635760 w 4023995"/>
              <a:gd name="connsiteY32" fmla="*/ 692150 h 3940175"/>
              <a:gd name="connsiteX33" fmla="*/ 1813560 w 4023995"/>
              <a:gd name="connsiteY33" fmla="*/ 863600 h 3940175"/>
              <a:gd name="connsiteX34" fmla="*/ 1965960 w 4023995"/>
              <a:gd name="connsiteY34" fmla="*/ 933450 h 3940175"/>
              <a:gd name="connsiteX35" fmla="*/ 2170430 w 4023995"/>
              <a:gd name="connsiteY35" fmla="*/ 972820 h 3940175"/>
              <a:gd name="connsiteX36" fmla="*/ 2376170 w 4023995"/>
              <a:gd name="connsiteY36" fmla="*/ 970280 h 3940175"/>
              <a:gd name="connsiteX37" fmla="*/ 2640330 w 4023995"/>
              <a:gd name="connsiteY37" fmla="*/ 1009650 h 3940175"/>
              <a:gd name="connsiteX38" fmla="*/ 2913380 w 4023995"/>
              <a:gd name="connsiteY38" fmla="*/ 1049020 h 3940175"/>
              <a:gd name="connsiteX39" fmla="*/ 3096260 w 4023995"/>
              <a:gd name="connsiteY39" fmla="*/ 1130300 h 3940175"/>
              <a:gd name="connsiteX40" fmla="*/ 3229610 w 4023995"/>
              <a:gd name="connsiteY40" fmla="*/ 1206500 h 3940175"/>
              <a:gd name="connsiteX41" fmla="*/ 3420110 w 4023995"/>
              <a:gd name="connsiteY41" fmla="*/ 1346200 h 3940175"/>
              <a:gd name="connsiteX42" fmla="*/ 3597910 w 4023995"/>
              <a:gd name="connsiteY42" fmla="*/ 1517650 h 3940175"/>
              <a:gd name="connsiteX43" fmla="*/ 3750310 w 4023995"/>
              <a:gd name="connsiteY43" fmla="*/ 1727200 h 3940175"/>
              <a:gd name="connsiteX44" fmla="*/ 3858260 w 4023995"/>
              <a:gd name="connsiteY44" fmla="*/ 1911350 h 3940175"/>
              <a:gd name="connsiteX45" fmla="*/ 3971925 w 4023995"/>
              <a:gd name="connsiteY45" fmla="*/ 2154555 h 3940175"/>
              <a:gd name="connsiteX46" fmla="*/ 4023995 w 4023995"/>
              <a:gd name="connsiteY46" fmla="*/ 2441575 h 3940175"/>
              <a:gd name="connsiteX47" fmla="*/ 4023360 w 4023995"/>
              <a:gd name="connsiteY47" fmla="*/ 2749550 h 3940175"/>
              <a:gd name="connsiteX48" fmla="*/ 3604260 w 4023995"/>
              <a:gd name="connsiteY48" fmla="*/ 3140075 h 3940175"/>
              <a:gd name="connsiteX0" fmla="*/ 3604260 w 4023995"/>
              <a:gd name="connsiteY0" fmla="*/ 3140075 h 3940175"/>
              <a:gd name="connsiteX1" fmla="*/ 2800985 w 4023995"/>
              <a:gd name="connsiteY1" fmla="*/ 3940175 h 3940175"/>
              <a:gd name="connsiteX2" fmla="*/ 2623184 w 4023995"/>
              <a:gd name="connsiteY2" fmla="*/ 3908425 h 3940175"/>
              <a:gd name="connsiteX3" fmla="*/ 2493010 w 4023995"/>
              <a:gd name="connsiteY3" fmla="*/ 3883025 h 3940175"/>
              <a:gd name="connsiteX4" fmla="*/ 2245360 w 4023995"/>
              <a:gd name="connsiteY4" fmla="*/ 3810000 h 3940175"/>
              <a:gd name="connsiteX5" fmla="*/ 2028825 w 4023995"/>
              <a:gd name="connsiteY5" fmla="*/ 3716020 h 3940175"/>
              <a:gd name="connsiteX6" fmla="*/ 1756410 w 4023995"/>
              <a:gd name="connsiteY6" fmla="*/ 3558540 h 3940175"/>
              <a:gd name="connsiteX7" fmla="*/ 1497330 w 4023995"/>
              <a:gd name="connsiteY7" fmla="*/ 3402330 h 3940175"/>
              <a:gd name="connsiteX8" fmla="*/ 1149350 w 4023995"/>
              <a:gd name="connsiteY8" fmla="*/ 3094990 h 3940175"/>
              <a:gd name="connsiteX9" fmla="*/ 937260 w 4023995"/>
              <a:gd name="connsiteY9" fmla="*/ 2857500 h 3940175"/>
              <a:gd name="connsiteX10" fmla="*/ 554990 w 4023995"/>
              <a:gd name="connsiteY10" fmla="*/ 2340610 h 3940175"/>
              <a:gd name="connsiteX11" fmla="*/ 378460 w 4023995"/>
              <a:gd name="connsiteY11" fmla="*/ 2006600 h 3940175"/>
              <a:gd name="connsiteX12" fmla="*/ 253999 w 4023995"/>
              <a:gd name="connsiteY12" fmla="*/ 1808480 h 3940175"/>
              <a:gd name="connsiteX13" fmla="*/ 129540 w 4023995"/>
              <a:gd name="connsiteY13" fmla="*/ 1546860 h 3940175"/>
              <a:gd name="connsiteX14" fmla="*/ 71119 w 4023995"/>
              <a:gd name="connsiteY14" fmla="*/ 1366520 h 3940175"/>
              <a:gd name="connsiteX15" fmla="*/ 39370 w 4023995"/>
              <a:gd name="connsiteY15" fmla="*/ 1192530 h 3940175"/>
              <a:gd name="connsiteX16" fmla="*/ 0 w 4023995"/>
              <a:gd name="connsiteY16" fmla="*/ 967740 h 3940175"/>
              <a:gd name="connsiteX17" fmla="*/ 29210 w 4023995"/>
              <a:gd name="connsiteY17" fmla="*/ 782320 h 3940175"/>
              <a:gd name="connsiteX18" fmla="*/ 67310 w 4023995"/>
              <a:gd name="connsiteY18" fmla="*/ 598170 h 3940175"/>
              <a:gd name="connsiteX19" fmla="*/ 133350 w 4023995"/>
              <a:gd name="connsiteY19" fmla="*/ 424180 h 3940175"/>
              <a:gd name="connsiteX20" fmla="*/ 251460 w 4023995"/>
              <a:gd name="connsiteY20" fmla="*/ 264160 h 3940175"/>
              <a:gd name="connsiteX21" fmla="*/ 375920 w 4023995"/>
              <a:gd name="connsiteY21" fmla="*/ 175260 h 3940175"/>
              <a:gd name="connsiteX22" fmla="*/ 480060 w 4023995"/>
              <a:gd name="connsiteY22" fmla="*/ 107950 h 3940175"/>
              <a:gd name="connsiteX23" fmla="*/ 607060 w 4023995"/>
              <a:gd name="connsiteY23" fmla="*/ 44450 h 3940175"/>
              <a:gd name="connsiteX24" fmla="*/ 689610 w 4023995"/>
              <a:gd name="connsiteY24" fmla="*/ 19050 h 3940175"/>
              <a:gd name="connsiteX25" fmla="*/ 778510 w 4023995"/>
              <a:gd name="connsiteY25" fmla="*/ 0 h 3940175"/>
              <a:gd name="connsiteX26" fmla="*/ 854710 w 4023995"/>
              <a:gd name="connsiteY26" fmla="*/ 12700 h 3940175"/>
              <a:gd name="connsiteX27" fmla="*/ 930910 w 4023995"/>
              <a:gd name="connsiteY27" fmla="*/ 31750 h 3940175"/>
              <a:gd name="connsiteX28" fmla="*/ 1032510 w 4023995"/>
              <a:gd name="connsiteY28" fmla="*/ 82550 h 3940175"/>
              <a:gd name="connsiteX29" fmla="*/ 1172210 w 4023995"/>
              <a:gd name="connsiteY29" fmla="*/ 196850 h 3940175"/>
              <a:gd name="connsiteX30" fmla="*/ 1305560 w 4023995"/>
              <a:gd name="connsiteY30" fmla="*/ 323850 h 3940175"/>
              <a:gd name="connsiteX31" fmla="*/ 1457960 w 4023995"/>
              <a:gd name="connsiteY31" fmla="*/ 501650 h 3940175"/>
              <a:gd name="connsiteX32" fmla="*/ 1635760 w 4023995"/>
              <a:gd name="connsiteY32" fmla="*/ 692150 h 3940175"/>
              <a:gd name="connsiteX33" fmla="*/ 1813560 w 4023995"/>
              <a:gd name="connsiteY33" fmla="*/ 863600 h 3940175"/>
              <a:gd name="connsiteX34" fmla="*/ 1965960 w 4023995"/>
              <a:gd name="connsiteY34" fmla="*/ 933450 h 3940175"/>
              <a:gd name="connsiteX35" fmla="*/ 2170430 w 4023995"/>
              <a:gd name="connsiteY35" fmla="*/ 972820 h 3940175"/>
              <a:gd name="connsiteX36" fmla="*/ 2376170 w 4023995"/>
              <a:gd name="connsiteY36" fmla="*/ 970280 h 3940175"/>
              <a:gd name="connsiteX37" fmla="*/ 2640330 w 4023995"/>
              <a:gd name="connsiteY37" fmla="*/ 1009650 h 3940175"/>
              <a:gd name="connsiteX38" fmla="*/ 2913380 w 4023995"/>
              <a:gd name="connsiteY38" fmla="*/ 1049020 h 3940175"/>
              <a:gd name="connsiteX39" fmla="*/ 3096260 w 4023995"/>
              <a:gd name="connsiteY39" fmla="*/ 1130300 h 3940175"/>
              <a:gd name="connsiteX40" fmla="*/ 3229610 w 4023995"/>
              <a:gd name="connsiteY40" fmla="*/ 1206500 h 3940175"/>
              <a:gd name="connsiteX41" fmla="*/ 3420110 w 4023995"/>
              <a:gd name="connsiteY41" fmla="*/ 1346200 h 3940175"/>
              <a:gd name="connsiteX42" fmla="*/ 3597910 w 4023995"/>
              <a:gd name="connsiteY42" fmla="*/ 1517650 h 3940175"/>
              <a:gd name="connsiteX43" fmla="*/ 3750310 w 4023995"/>
              <a:gd name="connsiteY43" fmla="*/ 1727200 h 3940175"/>
              <a:gd name="connsiteX44" fmla="*/ 3858260 w 4023995"/>
              <a:gd name="connsiteY44" fmla="*/ 1911350 h 3940175"/>
              <a:gd name="connsiteX45" fmla="*/ 3971925 w 4023995"/>
              <a:gd name="connsiteY45" fmla="*/ 2154555 h 3940175"/>
              <a:gd name="connsiteX46" fmla="*/ 4023995 w 4023995"/>
              <a:gd name="connsiteY46" fmla="*/ 2441575 h 3940175"/>
              <a:gd name="connsiteX47" fmla="*/ 3977640 w 4023995"/>
              <a:gd name="connsiteY47" fmla="*/ 2825750 h 3940175"/>
              <a:gd name="connsiteX48" fmla="*/ 3604260 w 4023995"/>
              <a:gd name="connsiteY48" fmla="*/ 3140075 h 3940175"/>
              <a:gd name="connsiteX0" fmla="*/ 3604260 w 3993515"/>
              <a:gd name="connsiteY0" fmla="*/ 3140075 h 3940175"/>
              <a:gd name="connsiteX1" fmla="*/ 2800985 w 3993515"/>
              <a:gd name="connsiteY1" fmla="*/ 3940175 h 3940175"/>
              <a:gd name="connsiteX2" fmla="*/ 2623184 w 3993515"/>
              <a:gd name="connsiteY2" fmla="*/ 3908425 h 3940175"/>
              <a:gd name="connsiteX3" fmla="*/ 2493010 w 3993515"/>
              <a:gd name="connsiteY3" fmla="*/ 3883025 h 3940175"/>
              <a:gd name="connsiteX4" fmla="*/ 2245360 w 3993515"/>
              <a:gd name="connsiteY4" fmla="*/ 3810000 h 3940175"/>
              <a:gd name="connsiteX5" fmla="*/ 2028825 w 3993515"/>
              <a:gd name="connsiteY5" fmla="*/ 3716020 h 3940175"/>
              <a:gd name="connsiteX6" fmla="*/ 1756410 w 3993515"/>
              <a:gd name="connsiteY6" fmla="*/ 3558540 h 3940175"/>
              <a:gd name="connsiteX7" fmla="*/ 1497330 w 3993515"/>
              <a:gd name="connsiteY7" fmla="*/ 3402330 h 3940175"/>
              <a:gd name="connsiteX8" fmla="*/ 1149350 w 3993515"/>
              <a:gd name="connsiteY8" fmla="*/ 3094990 h 3940175"/>
              <a:gd name="connsiteX9" fmla="*/ 937260 w 3993515"/>
              <a:gd name="connsiteY9" fmla="*/ 2857500 h 3940175"/>
              <a:gd name="connsiteX10" fmla="*/ 554990 w 3993515"/>
              <a:gd name="connsiteY10" fmla="*/ 2340610 h 3940175"/>
              <a:gd name="connsiteX11" fmla="*/ 378460 w 3993515"/>
              <a:gd name="connsiteY11" fmla="*/ 2006600 h 3940175"/>
              <a:gd name="connsiteX12" fmla="*/ 253999 w 3993515"/>
              <a:gd name="connsiteY12" fmla="*/ 1808480 h 3940175"/>
              <a:gd name="connsiteX13" fmla="*/ 129540 w 3993515"/>
              <a:gd name="connsiteY13" fmla="*/ 1546860 h 3940175"/>
              <a:gd name="connsiteX14" fmla="*/ 71119 w 3993515"/>
              <a:gd name="connsiteY14" fmla="*/ 1366520 h 3940175"/>
              <a:gd name="connsiteX15" fmla="*/ 39370 w 3993515"/>
              <a:gd name="connsiteY15" fmla="*/ 1192530 h 3940175"/>
              <a:gd name="connsiteX16" fmla="*/ 0 w 3993515"/>
              <a:gd name="connsiteY16" fmla="*/ 967740 h 3940175"/>
              <a:gd name="connsiteX17" fmla="*/ 29210 w 3993515"/>
              <a:gd name="connsiteY17" fmla="*/ 782320 h 3940175"/>
              <a:gd name="connsiteX18" fmla="*/ 67310 w 3993515"/>
              <a:gd name="connsiteY18" fmla="*/ 598170 h 3940175"/>
              <a:gd name="connsiteX19" fmla="*/ 133350 w 3993515"/>
              <a:gd name="connsiteY19" fmla="*/ 424180 h 3940175"/>
              <a:gd name="connsiteX20" fmla="*/ 251460 w 3993515"/>
              <a:gd name="connsiteY20" fmla="*/ 264160 h 3940175"/>
              <a:gd name="connsiteX21" fmla="*/ 375920 w 3993515"/>
              <a:gd name="connsiteY21" fmla="*/ 175260 h 3940175"/>
              <a:gd name="connsiteX22" fmla="*/ 480060 w 3993515"/>
              <a:gd name="connsiteY22" fmla="*/ 107950 h 3940175"/>
              <a:gd name="connsiteX23" fmla="*/ 607060 w 3993515"/>
              <a:gd name="connsiteY23" fmla="*/ 44450 h 3940175"/>
              <a:gd name="connsiteX24" fmla="*/ 689610 w 3993515"/>
              <a:gd name="connsiteY24" fmla="*/ 19050 h 3940175"/>
              <a:gd name="connsiteX25" fmla="*/ 778510 w 3993515"/>
              <a:gd name="connsiteY25" fmla="*/ 0 h 3940175"/>
              <a:gd name="connsiteX26" fmla="*/ 854710 w 3993515"/>
              <a:gd name="connsiteY26" fmla="*/ 12700 h 3940175"/>
              <a:gd name="connsiteX27" fmla="*/ 930910 w 3993515"/>
              <a:gd name="connsiteY27" fmla="*/ 31750 h 3940175"/>
              <a:gd name="connsiteX28" fmla="*/ 1032510 w 3993515"/>
              <a:gd name="connsiteY28" fmla="*/ 82550 h 3940175"/>
              <a:gd name="connsiteX29" fmla="*/ 1172210 w 3993515"/>
              <a:gd name="connsiteY29" fmla="*/ 196850 h 3940175"/>
              <a:gd name="connsiteX30" fmla="*/ 1305560 w 3993515"/>
              <a:gd name="connsiteY30" fmla="*/ 323850 h 3940175"/>
              <a:gd name="connsiteX31" fmla="*/ 1457960 w 3993515"/>
              <a:gd name="connsiteY31" fmla="*/ 501650 h 3940175"/>
              <a:gd name="connsiteX32" fmla="*/ 1635760 w 3993515"/>
              <a:gd name="connsiteY32" fmla="*/ 692150 h 3940175"/>
              <a:gd name="connsiteX33" fmla="*/ 1813560 w 3993515"/>
              <a:gd name="connsiteY33" fmla="*/ 863600 h 3940175"/>
              <a:gd name="connsiteX34" fmla="*/ 1965960 w 3993515"/>
              <a:gd name="connsiteY34" fmla="*/ 933450 h 3940175"/>
              <a:gd name="connsiteX35" fmla="*/ 2170430 w 3993515"/>
              <a:gd name="connsiteY35" fmla="*/ 972820 h 3940175"/>
              <a:gd name="connsiteX36" fmla="*/ 2376170 w 3993515"/>
              <a:gd name="connsiteY36" fmla="*/ 970280 h 3940175"/>
              <a:gd name="connsiteX37" fmla="*/ 2640330 w 3993515"/>
              <a:gd name="connsiteY37" fmla="*/ 1009650 h 3940175"/>
              <a:gd name="connsiteX38" fmla="*/ 2913380 w 3993515"/>
              <a:gd name="connsiteY38" fmla="*/ 1049020 h 3940175"/>
              <a:gd name="connsiteX39" fmla="*/ 3096260 w 3993515"/>
              <a:gd name="connsiteY39" fmla="*/ 1130300 h 3940175"/>
              <a:gd name="connsiteX40" fmla="*/ 3229610 w 3993515"/>
              <a:gd name="connsiteY40" fmla="*/ 1206500 h 3940175"/>
              <a:gd name="connsiteX41" fmla="*/ 3420110 w 3993515"/>
              <a:gd name="connsiteY41" fmla="*/ 1346200 h 3940175"/>
              <a:gd name="connsiteX42" fmla="*/ 3597910 w 3993515"/>
              <a:gd name="connsiteY42" fmla="*/ 1517650 h 3940175"/>
              <a:gd name="connsiteX43" fmla="*/ 3750310 w 3993515"/>
              <a:gd name="connsiteY43" fmla="*/ 1727200 h 3940175"/>
              <a:gd name="connsiteX44" fmla="*/ 3858260 w 3993515"/>
              <a:gd name="connsiteY44" fmla="*/ 1911350 h 3940175"/>
              <a:gd name="connsiteX45" fmla="*/ 3971925 w 3993515"/>
              <a:gd name="connsiteY45" fmla="*/ 2154555 h 3940175"/>
              <a:gd name="connsiteX46" fmla="*/ 3993515 w 3993515"/>
              <a:gd name="connsiteY46" fmla="*/ 2433955 h 3940175"/>
              <a:gd name="connsiteX47" fmla="*/ 3977640 w 3993515"/>
              <a:gd name="connsiteY47" fmla="*/ 2825750 h 3940175"/>
              <a:gd name="connsiteX48" fmla="*/ 3604260 w 3993515"/>
              <a:gd name="connsiteY48" fmla="*/ 3140075 h 3940175"/>
              <a:gd name="connsiteX0" fmla="*/ 3604260 w 3993515"/>
              <a:gd name="connsiteY0" fmla="*/ 3140075 h 3940175"/>
              <a:gd name="connsiteX1" fmla="*/ 2800985 w 3993515"/>
              <a:gd name="connsiteY1" fmla="*/ 3940175 h 3940175"/>
              <a:gd name="connsiteX2" fmla="*/ 2623184 w 3993515"/>
              <a:gd name="connsiteY2" fmla="*/ 3908425 h 3940175"/>
              <a:gd name="connsiteX3" fmla="*/ 2493010 w 3993515"/>
              <a:gd name="connsiteY3" fmla="*/ 3883025 h 3940175"/>
              <a:gd name="connsiteX4" fmla="*/ 2245360 w 3993515"/>
              <a:gd name="connsiteY4" fmla="*/ 3810000 h 3940175"/>
              <a:gd name="connsiteX5" fmla="*/ 2028825 w 3993515"/>
              <a:gd name="connsiteY5" fmla="*/ 3716020 h 3940175"/>
              <a:gd name="connsiteX6" fmla="*/ 1756410 w 3993515"/>
              <a:gd name="connsiteY6" fmla="*/ 3558540 h 3940175"/>
              <a:gd name="connsiteX7" fmla="*/ 1497330 w 3993515"/>
              <a:gd name="connsiteY7" fmla="*/ 3402330 h 3940175"/>
              <a:gd name="connsiteX8" fmla="*/ 1149350 w 3993515"/>
              <a:gd name="connsiteY8" fmla="*/ 3094990 h 3940175"/>
              <a:gd name="connsiteX9" fmla="*/ 937260 w 3993515"/>
              <a:gd name="connsiteY9" fmla="*/ 2857500 h 3940175"/>
              <a:gd name="connsiteX10" fmla="*/ 554990 w 3993515"/>
              <a:gd name="connsiteY10" fmla="*/ 2340610 h 3940175"/>
              <a:gd name="connsiteX11" fmla="*/ 378460 w 3993515"/>
              <a:gd name="connsiteY11" fmla="*/ 2006600 h 3940175"/>
              <a:gd name="connsiteX12" fmla="*/ 253999 w 3993515"/>
              <a:gd name="connsiteY12" fmla="*/ 1808480 h 3940175"/>
              <a:gd name="connsiteX13" fmla="*/ 129540 w 3993515"/>
              <a:gd name="connsiteY13" fmla="*/ 1546860 h 3940175"/>
              <a:gd name="connsiteX14" fmla="*/ 71119 w 3993515"/>
              <a:gd name="connsiteY14" fmla="*/ 1366520 h 3940175"/>
              <a:gd name="connsiteX15" fmla="*/ 39370 w 3993515"/>
              <a:gd name="connsiteY15" fmla="*/ 1192530 h 3940175"/>
              <a:gd name="connsiteX16" fmla="*/ 0 w 3993515"/>
              <a:gd name="connsiteY16" fmla="*/ 967740 h 3940175"/>
              <a:gd name="connsiteX17" fmla="*/ 29210 w 3993515"/>
              <a:gd name="connsiteY17" fmla="*/ 782320 h 3940175"/>
              <a:gd name="connsiteX18" fmla="*/ 67310 w 3993515"/>
              <a:gd name="connsiteY18" fmla="*/ 598170 h 3940175"/>
              <a:gd name="connsiteX19" fmla="*/ 133350 w 3993515"/>
              <a:gd name="connsiteY19" fmla="*/ 424180 h 3940175"/>
              <a:gd name="connsiteX20" fmla="*/ 251460 w 3993515"/>
              <a:gd name="connsiteY20" fmla="*/ 264160 h 3940175"/>
              <a:gd name="connsiteX21" fmla="*/ 375920 w 3993515"/>
              <a:gd name="connsiteY21" fmla="*/ 175260 h 3940175"/>
              <a:gd name="connsiteX22" fmla="*/ 480060 w 3993515"/>
              <a:gd name="connsiteY22" fmla="*/ 107950 h 3940175"/>
              <a:gd name="connsiteX23" fmla="*/ 607060 w 3993515"/>
              <a:gd name="connsiteY23" fmla="*/ 44450 h 3940175"/>
              <a:gd name="connsiteX24" fmla="*/ 689610 w 3993515"/>
              <a:gd name="connsiteY24" fmla="*/ 19050 h 3940175"/>
              <a:gd name="connsiteX25" fmla="*/ 778510 w 3993515"/>
              <a:gd name="connsiteY25" fmla="*/ 0 h 3940175"/>
              <a:gd name="connsiteX26" fmla="*/ 854710 w 3993515"/>
              <a:gd name="connsiteY26" fmla="*/ 12700 h 3940175"/>
              <a:gd name="connsiteX27" fmla="*/ 930910 w 3993515"/>
              <a:gd name="connsiteY27" fmla="*/ 31750 h 3940175"/>
              <a:gd name="connsiteX28" fmla="*/ 1032510 w 3993515"/>
              <a:gd name="connsiteY28" fmla="*/ 82550 h 3940175"/>
              <a:gd name="connsiteX29" fmla="*/ 1172210 w 3993515"/>
              <a:gd name="connsiteY29" fmla="*/ 196850 h 3940175"/>
              <a:gd name="connsiteX30" fmla="*/ 1305560 w 3993515"/>
              <a:gd name="connsiteY30" fmla="*/ 323850 h 3940175"/>
              <a:gd name="connsiteX31" fmla="*/ 1457960 w 3993515"/>
              <a:gd name="connsiteY31" fmla="*/ 501650 h 3940175"/>
              <a:gd name="connsiteX32" fmla="*/ 1635760 w 3993515"/>
              <a:gd name="connsiteY32" fmla="*/ 692150 h 3940175"/>
              <a:gd name="connsiteX33" fmla="*/ 1813560 w 3993515"/>
              <a:gd name="connsiteY33" fmla="*/ 863600 h 3940175"/>
              <a:gd name="connsiteX34" fmla="*/ 1965960 w 3993515"/>
              <a:gd name="connsiteY34" fmla="*/ 933450 h 3940175"/>
              <a:gd name="connsiteX35" fmla="*/ 2170430 w 3993515"/>
              <a:gd name="connsiteY35" fmla="*/ 972820 h 3940175"/>
              <a:gd name="connsiteX36" fmla="*/ 2376170 w 3993515"/>
              <a:gd name="connsiteY36" fmla="*/ 970280 h 3940175"/>
              <a:gd name="connsiteX37" fmla="*/ 2640330 w 3993515"/>
              <a:gd name="connsiteY37" fmla="*/ 1009650 h 3940175"/>
              <a:gd name="connsiteX38" fmla="*/ 2913380 w 3993515"/>
              <a:gd name="connsiteY38" fmla="*/ 1049020 h 3940175"/>
              <a:gd name="connsiteX39" fmla="*/ 3096260 w 3993515"/>
              <a:gd name="connsiteY39" fmla="*/ 1130300 h 3940175"/>
              <a:gd name="connsiteX40" fmla="*/ 3229610 w 3993515"/>
              <a:gd name="connsiteY40" fmla="*/ 1206500 h 3940175"/>
              <a:gd name="connsiteX41" fmla="*/ 3420110 w 3993515"/>
              <a:gd name="connsiteY41" fmla="*/ 1346200 h 3940175"/>
              <a:gd name="connsiteX42" fmla="*/ 3597910 w 3993515"/>
              <a:gd name="connsiteY42" fmla="*/ 1517650 h 3940175"/>
              <a:gd name="connsiteX43" fmla="*/ 3750310 w 3993515"/>
              <a:gd name="connsiteY43" fmla="*/ 1727200 h 3940175"/>
              <a:gd name="connsiteX44" fmla="*/ 3858260 w 3993515"/>
              <a:gd name="connsiteY44" fmla="*/ 1911350 h 3940175"/>
              <a:gd name="connsiteX45" fmla="*/ 3933825 w 3993515"/>
              <a:gd name="connsiteY45" fmla="*/ 2139315 h 3940175"/>
              <a:gd name="connsiteX46" fmla="*/ 3993515 w 3993515"/>
              <a:gd name="connsiteY46" fmla="*/ 2433955 h 3940175"/>
              <a:gd name="connsiteX47" fmla="*/ 3977640 w 3993515"/>
              <a:gd name="connsiteY47" fmla="*/ 2825750 h 3940175"/>
              <a:gd name="connsiteX48" fmla="*/ 3604260 w 3993515"/>
              <a:gd name="connsiteY48" fmla="*/ 3140075 h 3940175"/>
              <a:gd name="connsiteX0" fmla="*/ 3604260 w 3977644"/>
              <a:gd name="connsiteY0" fmla="*/ 3140075 h 3940175"/>
              <a:gd name="connsiteX1" fmla="*/ 2800985 w 3977644"/>
              <a:gd name="connsiteY1" fmla="*/ 3940175 h 3940175"/>
              <a:gd name="connsiteX2" fmla="*/ 2623184 w 3977644"/>
              <a:gd name="connsiteY2" fmla="*/ 3908425 h 3940175"/>
              <a:gd name="connsiteX3" fmla="*/ 2493010 w 3977644"/>
              <a:gd name="connsiteY3" fmla="*/ 3883025 h 3940175"/>
              <a:gd name="connsiteX4" fmla="*/ 2245360 w 3977644"/>
              <a:gd name="connsiteY4" fmla="*/ 3810000 h 3940175"/>
              <a:gd name="connsiteX5" fmla="*/ 2028825 w 3977644"/>
              <a:gd name="connsiteY5" fmla="*/ 3716020 h 3940175"/>
              <a:gd name="connsiteX6" fmla="*/ 1756410 w 3977644"/>
              <a:gd name="connsiteY6" fmla="*/ 3558540 h 3940175"/>
              <a:gd name="connsiteX7" fmla="*/ 1497330 w 3977644"/>
              <a:gd name="connsiteY7" fmla="*/ 3402330 h 3940175"/>
              <a:gd name="connsiteX8" fmla="*/ 1149350 w 3977644"/>
              <a:gd name="connsiteY8" fmla="*/ 3094990 h 3940175"/>
              <a:gd name="connsiteX9" fmla="*/ 937260 w 3977644"/>
              <a:gd name="connsiteY9" fmla="*/ 2857500 h 3940175"/>
              <a:gd name="connsiteX10" fmla="*/ 554990 w 3977644"/>
              <a:gd name="connsiteY10" fmla="*/ 2340610 h 3940175"/>
              <a:gd name="connsiteX11" fmla="*/ 378460 w 3977644"/>
              <a:gd name="connsiteY11" fmla="*/ 2006600 h 3940175"/>
              <a:gd name="connsiteX12" fmla="*/ 253999 w 3977644"/>
              <a:gd name="connsiteY12" fmla="*/ 1808480 h 3940175"/>
              <a:gd name="connsiteX13" fmla="*/ 129540 w 3977644"/>
              <a:gd name="connsiteY13" fmla="*/ 1546860 h 3940175"/>
              <a:gd name="connsiteX14" fmla="*/ 71119 w 3977644"/>
              <a:gd name="connsiteY14" fmla="*/ 1366520 h 3940175"/>
              <a:gd name="connsiteX15" fmla="*/ 39370 w 3977644"/>
              <a:gd name="connsiteY15" fmla="*/ 1192530 h 3940175"/>
              <a:gd name="connsiteX16" fmla="*/ 0 w 3977644"/>
              <a:gd name="connsiteY16" fmla="*/ 967740 h 3940175"/>
              <a:gd name="connsiteX17" fmla="*/ 29210 w 3977644"/>
              <a:gd name="connsiteY17" fmla="*/ 782320 h 3940175"/>
              <a:gd name="connsiteX18" fmla="*/ 67310 w 3977644"/>
              <a:gd name="connsiteY18" fmla="*/ 598170 h 3940175"/>
              <a:gd name="connsiteX19" fmla="*/ 133350 w 3977644"/>
              <a:gd name="connsiteY19" fmla="*/ 424180 h 3940175"/>
              <a:gd name="connsiteX20" fmla="*/ 251460 w 3977644"/>
              <a:gd name="connsiteY20" fmla="*/ 264160 h 3940175"/>
              <a:gd name="connsiteX21" fmla="*/ 375920 w 3977644"/>
              <a:gd name="connsiteY21" fmla="*/ 175260 h 3940175"/>
              <a:gd name="connsiteX22" fmla="*/ 480060 w 3977644"/>
              <a:gd name="connsiteY22" fmla="*/ 107950 h 3940175"/>
              <a:gd name="connsiteX23" fmla="*/ 607060 w 3977644"/>
              <a:gd name="connsiteY23" fmla="*/ 44450 h 3940175"/>
              <a:gd name="connsiteX24" fmla="*/ 689610 w 3977644"/>
              <a:gd name="connsiteY24" fmla="*/ 19050 h 3940175"/>
              <a:gd name="connsiteX25" fmla="*/ 778510 w 3977644"/>
              <a:gd name="connsiteY25" fmla="*/ 0 h 3940175"/>
              <a:gd name="connsiteX26" fmla="*/ 854710 w 3977644"/>
              <a:gd name="connsiteY26" fmla="*/ 12700 h 3940175"/>
              <a:gd name="connsiteX27" fmla="*/ 930910 w 3977644"/>
              <a:gd name="connsiteY27" fmla="*/ 31750 h 3940175"/>
              <a:gd name="connsiteX28" fmla="*/ 1032510 w 3977644"/>
              <a:gd name="connsiteY28" fmla="*/ 82550 h 3940175"/>
              <a:gd name="connsiteX29" fmla="*/ 1172210 w 3977644"/>
              <a:gd name="connsiteY29" fmla="*/ 196850 h 3940175"/>
              <a:gd name="connsiteX30" fmla="*/ 1305560 w 3977644"/>
              <a:gd name="connsiteY30" fmla="*/ 323850 h 3940175"/>
              <a:gd name="connsiteX31" fmla="*/ 1457960 w 3977644"/>
              <a:gd name="connsiteY31" fmla="*/ 501650 h 3940175"/>
              <a:gd name="connsiteX32" fmla="*/ 1635760 w 3977644"/>
              <a:gd name="connsiteY32" fmla="*/ 692150 h 3940175"/>
              <a:gd name="connsiteX33" fmla="*/ 1813560 w 3977644"/>
              <a:gd name="connsiteY33" fmla="*/ 863600 h 3940175"/>
              <a:gd name="connsiteX34" fmla="*/ 1965960 w 3977644"/>
              <a:gd name="connsiteY34" fmla="*/ 933450 h 3940175"/>
              <a:gd name="connsiteX35" fmla="*/ 2170430 w 3977644"/>
              <a:gd name="connsiteY35" fmla="*/ 972820 h 3940175"/>
              <a:gd name="connsiteX36" fmla="*/ 2376170 w 3977644"/>
              <a:gd name="connsiteY36" fmla="*/ 970280 h 3940175"/>
              <a:gd name="connsiteX37" fmla="*/ 2640330 w 3977644"/>
              <a:gd name="connsiteY37" fmla="*/ 1009650 h 3940175"/>
              <a:gd name="connsiteX38" fmla="*/ 2913380 w 3977644"/>
              <a:gd name="connsiteY38" fmla="*/ 1049020 h 3940175"/>
              <a:gd name="connsiteX39" fmla="*/ 3096260 w 3977644"/>
              <a:gd name="connsiteY39" fmla="*/ 1130300 h 3940175"/>
              <a:gd name="connsiteX40" fmla="*/ 3229610 w 3977644"/>
              <a:gd name="connsiteY40" fmla="*/ 1206500 h 3940175"/>
              <a:gd name="connsiteX41" fmla="*/ 3420110 w 3977644"/>
              <a:gd name="connsiteY41" fmla="*/ 1346200 h 3940175"/>
              <a:gd name="connsiteX42" fmla="*/ 3597910 w 3977644"/>
              <a:gd name="connsiteY42" fmla="*/ 1517650 h 3940175"/>
              <a:gd name="connsiteX43" fmla="*/ 3750310 w 3977644"/>
              <a:gd name="connsiteY43" fmla="*/ 1727200 h 3940175"/>
              <a:gd name="connsiteX44" fmla="*/ 3858260 w 3977644"/>
              <a:gd name="connsiteY44" fmla="*/ 1911350 h 3940175"/>
              <a:gd name="connsiteX45" fmla="*/ 3933825 w 3977644"/>
              <a:gd name="connsiteY45" fmla="*/ 2139315 h 3940175"/>
              <a:gd name="connsiteX46" fmla="*/ 3970655 w 3977644"/>
              <a:gd name="connsiteY46" fmla="*/ 2433955 h 3940175"/>
              <a:gd name="connsiteX47" fmla="*/ 3977640 w 3977644"/>
              <a:gd name="connsiteY47" fmla="*/ 2825750 h 3940175"/>
              <a:gd name="connsiteX48" fmla="*/ 3604260 w 3977644"/>
              <a:gd name="connsiteY48" fmla="*/ 3140075 h 3940175"/>
              <a:gd name="connsiteX0" fmla="*/ 3604260 w 3993515"/>
              <a:gd name="connsiteY0" fmla="*/ 3140075 h 3940175"/>
              <a:gd name="connsiteX1" fmla="*/ 2800985 w 3993515"/>
              <a:gd name="connsiteY1" fmla="*/ 3940175 h 3940175"/>
              <a:gd name="connsiteX2" fmla="*/ 2623184 w 3993515"/>
              <a:gd name="connsiteY2" fmla="*/ 3908425 h 3940175"/>
              <a:gd name="connsiteX3" fmla="*/ 2493010 w 3993515"/>
              <a:gd name="connsiteY3" fmla="*/ 3883025 h 3940175"/>
              <a:gd name="connsiteX4" fmla="*/ 2245360 w 3993515"/>
              <a:gd name="connsiteY4" fmla="*/ 3810000 h 3940175"/>
              <a:gd name="connsiteX5" fmla="*/ 2028825 w 3993515"/>
              <a:gd name="connsiteY5" fmla="*/ 3716020 h 3940175"/>
              <a:gd name="connsiteX6" fmla="*/ 1756410 w 3993515"/>
              <a:gd name="connsiteY6" fmla="*/ 3558540 h 3940175"/>
              <a:gd name="connsiteX7" fmla="*/ 1497330 w 3993515"/>
              <a:gd name="connsiteY7" fmla="*/ 3402330 h 3940175"/>
              <a:gd name="connsiteX8" fmla="*/ 1149350 w 3993515"/>
              <a:gd name="connsiteY8" fmla="*/ 3094990 h 3940175"/>
              <a:gd name="connsiteX9" fmla="*/ 937260 w 3993515"/>
              <a:gd name="connsiteY9" fmla="*/ 2857500 h 3940175"/>
              <a:gd name="connsiteX10" fmla="*/ 554990 w 3993515"/>
              <a:gd name="connsiteY10" fmla="*/ 2340610 h 3940175"/>
              <a:gd name="connsiteX11" fmla="*/ 378460 w 3993515"/>
              <a:gd name="connsiteY11" fmla="*/ 2006600 h 3940175"/>
              <a:gd name="connsiteX12" fmla="*/ 253999 w 3993515"/>
              <a:gd name="connsiteY12" fmla="*/ 1808480 h 3940175"/>
              <a:gd name="connsiteX13" fmla="*/ 129540 w 3993515"/>
              <a:gd name="connsiteY13" fmla="*/ 1546860 h 3940175"/>
              <a:gd name="connsiteX14" fmla="*/ 71119 w 3993515"/>
              <a:gd name="connsiteY14" fmla="*/ 1366520 h 3940175"/>
              <a:gd name="connsiteX15" fmla="*/ 39370 w 3993515"/>
              <a:gd name="connsiteY15" fmla="*/ 1192530 h 3940175"/>
              <a:gd name="connsiteX16" fmla="*/ 0 w 3993515"/>
              <a:gd name="connsiteY16" fmla="*/ 967740 h 3940175"/>
              <a:gd name="connsiteX17" fmla="*/ 29210 w 3993515"/>
              <a:gd name="connsiteY17" fmla="*/ 782320 h 3940175"/>
              <a:gd name="connsiteX18" fmla="*/ 67310 w 3993515"/>
              <a:gd name="connsiteY18" fmla="*/ 598170 h 3940175"/>
              <a:gd name="connsiteX19" fmla="*/ 133350 w 3993515"/>
              <a:gd name="connsiteY19" fmla="*/ 424180 h 3940175"/>
              <a:gd name="connsiteX20" fmla="*/ 251460 w 3993515"/>
              <a:gd name="connsiteY20" fmla="*/ 264160 h 3940175"/>
              <a:gd name="connsiteX21" fmla="*/ 375920 w 3993515"/>
              <a:gd name="connsiteY21" fmla="*/ 175260 h 3940175"/>
              <a:gd name="connsiteX22" fmla="*/ 480060 w 3993515"/>
              <a:gd name="connsiteY22" fmla="*/ 107950 h 3940175"/>
              <a:gd name="connsiteX23" fmla="*/ 607060 w 3993515"/>
              <a:gd name="connsiteY23" fmla="*/ 44450 h 3940175"/>
              <a:gd name="connsiteX24" fmla="*/ 689610 w 3993515"/>
              <a:gd name="connsiteY24" fmla="*/ 19050 h 3940175"/>
              <a:gd name="connsiteX25" fmla="*/ 778510 w 3993515"/>
              <a:gd name="connsiteY25" fmla="*/ 0 h 3940175"/>
              <a:gd name="connsiteX26" fmla="*/ 854710 w 3993515"/>
              <a:gd name="connsiteY26" fmla="*/ 12700 h 3940175"/>
              <a:gd name="connsiteX27" fmla="*/ 930910 w 3993515"/>
              <a:gd name="connsiteY27" fmla="*/ 31750 h 3940175"/>
              <a:gd name="connsiteX28" fmla="*/ 1032510 w 3993515"/>
              <a:gd name="connsiteY28" fmla="*/ 82550 h 3940175"/>
              <a:gd name="connsiteX29" fmla="*/ 1172210 w 3993515"/>
              <a:gd name="connsiteY29" fmla="*/ 196850 h 3940175"/>
              <a:gd name="connsiteX30" fmla="*/ 1305560 w 3993515"/>
              <a:gd name="connsiteY30" fmla="*/ 323850 h 3940175"/>
              <a:gd name="connsiteX31" fmla="*/ 1457960 w 3993515"/>
              <a:gd name="connsiteY31" fmla="*/ 501650 h 3940175"/>
              <a:gd name="connsiteX32" fmla="*/ 1635760 w 3993515"/>
              <a:gd name="connsiteY32" fmla="*/ 692150 h 3940175"/>
              <a:gd name="connsiteX33" fmla="*/ 1813560 w 3993515"/>
              <a:gd name="connsiteY33" fmla="*/ 863600 h 3940175"/>
              <a:gd name="connsiteX34" fmla="*/ 1965960 w 3993515"/>
              <a:gd name="connsiteY34" fmla="*/ 933450 h 3940175"/>
              <a:gd name="connsiteX35" fmla="*/ 2170430 w 3993515"/>
              <a:gd name="connsiteY35" fmla="*/ 972820 h 3940175"/>
              <a:gd name="connsiteX36" fmla="*/ 2376170 w 3993515"/>
              <a:gd name="connsiteY36" fmla="*/ 970280 h 3940175"/>
              <a:gd name="connsiteX37" fmla="*/ 2640330 w 3993515"/>
              <a:gd name="connsiteY37" fmla="*/ 1009650 h 3940175"/>
              <a:gd name="connsiteX38" fmla="*/ 2913380 w 3993515"/>
              <a:gd name="connsiteY38" fmla="*/ 1049020 h 3940175"/>
              <a:gd name="connsiteX39" fmla="*/ 3096260 w 3993515"/>
              <a:gd name="connsiteY39" fmla="*/ 1130300 h 3940175"/>
              <a:gd name="connsiteX40" fmla="*/ 3229610 w 3993515"/>
              <a:gd name="connsiteY40" fmla="*/ 1206500 h 3940175"/>
              <a:gd name="connsiteX41" fmla="*/ 3420110 w 3993515"/>
              <a:gd name="connsiteY41" fmla="*/ 1346200 h 3940175"/>
              <a:gd name="connsiteX42" fmla="*/ 3597910 w 3993515"/>
              <a:gd name="connsiteY42" fmla="*/ 1517650 h 3940175"/>
              <a:gd name="connsiteX43" fmla="*/ 3750310 w 3993515"/>
              <a:gd name="connsiteY43" fmla="*/ 1727200 h 3940175"/>
              <a:gd name="connsiteX44" fmla="*/ 3858260 w 3993515"/>
              <a:gd name="connsiteY44" fmla="*/ 1911350 h 3940175"/>
              <a:gd name="connsiteX45" fmla="*/ 3933825 w 3993515"/>
              <a:gd name="connsiteY45" fmla="*/ 2139315 h 3940175"/>
              <a:gd name="connsiteX46" fmla="*/ 3993515 w 3993515"/>
              <a:gd name="connsiteY46" fmla="*/ 2449195 h 3940175"/>
              <a:gd name="connsiteX47" fmla="*/ 3977640 w 3993515"/>
              <a:gd name="connsiteY47" fmla="*/ 2825750 h 3940175"/>
              <a:gd name="connsiteX48" fmla="*/ 3604260 w 3993515"/>
              <a:gd name="connsiteY48" fmla="*/ 3140075 h 3940175"/>
              <a:gd name="connsiteX0" fmla="*/ 3604260 w 3993515"/>
              <a:gd name="connsiteY0" fmla="*/ 3140075 h 3940175"/>
              <a:gd name="connsiteX1" fmla="*/ 2800985 w 3993515"/>
              <a:gd name="connsiteY1" fmla="*/ 3940175 h 3940175"/>
              <a:gd name="connsiteX2" fmla="*/ 2623184 w 3993515"/>
              <a:gd name="connsiteY2" fmla="*/ 3908425 h 3940175"/>
              <a:gd name="connsiteX3" fmla="*/ 2493010 w 3993515"/>
              <a:gd name="connsiteY3" fmla="*/ 3883025 h 3940175"/>
              <a:gd name="connsiteX4" fmla="*/ 2245360 w 3993515"/>
              <a:gd name="connsiteY4" fmla="*/ 3810000 h 3940175"/>
              <a:gd name="connsiteX5" fmla="*/ 2028825 w 3993515"/>
              <a:gd name="connsiteY5" fmla="*/ 3716020 h 3940175"/>
              <a:gd name="connsiteX6" fmla="*/ 1756410 w 3993515"/>
              <a:gd name="connsiteY6" fmla="*/ 3558540 h 3940175"/>
              <a:gd name="connsiteX7" fmla="*/ 1497330 w 3993515"/>
              <a:gd name="connsiteY7" fmla="*/ 3402330 h 3940175"/>
              <a:gd name="connsiteX8" fmla="*/ 1149350 w 3993515"/>
              <a:gd name="connsiteY8" fmla="*/ 3094990 h 3940175"/>
              <a:gd name="connsiteX9" fmla="*/ 937260 w 3993515"/>
              <a:gd name="connsiteY9" fmla="*/ 2857500 h 3940175"/>
              <a:gd name="connsiteX10" fmla="*/ 554990 w 3993515"/>
              <a:gd name="connsiteY10" fmla="*/ 2340610 h 3940175"/>
              <a:gd name="connsiteX11" fmla="*/ 378460 w 3993515"/>
              <a:gd name="connsiteY11" fmla="*/ 2006600 h 3940175"/>
              <a:gd name="connsiteX12" fmla="*/ 253999 w 3993515"/>
              <a:gd name="connsiteY12" fmla="*/ 1808480 h 3940175"/>
              <a:gd name="connsiteX13" fmla="*/ 129540 w 3993515"/>
              <a:gd name="connsiteY13" fmla="*/ 1546860 h 3940175"/>
              <a:gd name="connsiteX14" fmla="*/ 71119 w 3993515"/>
              <a:gd name="connsiteY14" fmla="*/ 1366520 h 3940175"/>
              <a:gd name="connsiteX15" fmla="*/ 39370 w 3993515"/>
              <a:gd name="connsiteY15" fmla="*/ 1192530 h 3940175"/>
              <a:gd name="connsiteX16" fmla="*/ 0 w 3993515"/>
              <a:gd name="connsiteY16" fmla="*/ 967740 h 3940175"/>
              <a:gd name="connsiteX17" fmla="*/ 29210 w 3993515"/>
              <a:gd name="connsiteY17" fmla="*/ 782320 h 3940175"/>
              <a:gd name="connsiteX18" fmla="*/ 67310 w 3993515"/>
              <a:gd name="connsiteY18" fmla="*/ 598170 h 3940175"/>
              <a:gd name="connsiteX19" fmla="*/ 133350 w 3993515"/>
              <a:gd name="connsiteY19" fmla="*/ 424180 h 3940175"/>
              <a:gd name="connsiteX20" fmla="*/ 251460 w 3993515"/>
              <a:gd name="connsiteY20" fmla="*/ 264160 h 3940175"/>
              <a:gd name="connsiteX21" fmla="*/ 375920 w 3993515"/>
              <a:gd name="connsiteY21" fmla="*/ 175260 h 3940175"/>
              <a:gd name="connsiteX22" fmla="*/ 480060 w 3993515"/>
              <a:gd name="connsiteY22" fmla="*/ 107950 h 3940175"/>
              <a:gd name="connsiteX23" fmla="*/ 607060 w 3993515"/>
              <a:gd name="connsiteY23" fmla="*/ 44450 h 3940175"/>
              <a:gd name="connsiteX24" fmla="*/ 689610 w 3993515"/>
              <a:gd name="connsiteY24" fmla="*/ 19050 h 3940175"/>
              <a:gd name="connsiteX25" fmla="*/ 778510 w 3993515"/>
              <a:gd name="connsiteY25" fmla="*/ 0 h 3940175"/>
              <a:gd name="connsiteX26" fmla="*/ 854710 w 3993515"/>
              <a:gd name="connsiteY26" fmla="*/ 12700 h 3940175"/>
              <a:gd name="connsiteX27" fmla="*/ 930910 w 3993515"/>
              <a:gd name="connsiteY27" fmla="*/ 31750 h 3940175"/>
              <a:gd name="connsiteX28" fmla="*/ 1032510 w 3993515"/>
              <a:gd name="connsiteY28" fmla="*/ 82550 h 3940175"/>
              <a:gd name="connsiteX29" fmla="*/ 1172210 w 3993515"/>
              <a:gd name="connsiteY29" fmla="*/ 196850 h 3940175"/>
              <a:gd name="connsiteX30" fmla="*/ 1305560 w 3993515"/>
              <a:gd name="connsiteY30" fmla="*/ 323850 h 3940175"/>
              <a:gd name="connsiteX31" fmla="*/ 1457960 w 3993515"/>
              <a:gd name="connsiteY31" fmla="*/ 501650 h 3940175"/>
              <a:gd name="connsiteX32" fmla="*/ 1635760 w 3993515"/>
              <a:gd name="connsiteY32" fmla="*/ 692150 h 3940175"/>
              <a:gd name="connsiteX33" fmla="*/ 1813560 w 3993515"/>
              <a:gd name="connsiteY33" fmla="*/ 863600 h 3940175"/>
              <a:gd name="connsiteX34" fmla="*/ 1965960 w 3993515"/>
              <a:gd name="connsiteY34" fmla="*/ 933450 h 3940175"/>
              <a:gd name="connsiteX35" fmla="*/ 2139950 w 3993515"/>
              <a:gd name="connsiteY35" fmla="*/ 965200 h 3940175"/>
              <a:gd name="connsiteX36" fmla="*/ 2376170 w 3993515"/>
              <a:gd name="connsiteY36" fmla="*/ 970280 h 3940175"/>
              <a:gd name="connsiteX37" fmla="*/ 2640330 w 3993515"/>
              <a:gd name="connsiteY37" fmla="*/ 1009650 h 3940175"/>
              <a:gd name="connsiteX38" fmla="*/ 2913380 w 3993515"/>
              <a:gd name="connsiteY38" fmla="*/ 1049020 h 3940175"/>
              <a:gd name="connsiteX39" fmla="*/ 3096260 w 3993515"/>
              <a:gd name="connsiteY39" fmla="*/ 1130300 h 3940175"/>
              <a:gd name="connsiteX40" fmla="*/ 3229610 w 3993515"/>
              <a:gd name="connsiteY40" fmla="*/ 1206500 h 3940175"/>
              <a:gd name="connsiteX41" fmla="*/ 3420110 w 3993515"/>
              <a:gd name="connsiteY41" fmla="*/ 1346200 h 3940175"/>
              <a:gd name="connsiteX42" fmla="*/ 3597910 w 3993515"/>
              <a:gd name="connsiteY42" fmla="*/ 1517650 h 3940175"/>
              <a:gd name="connsiteX43" fmla="*/ 3750310 w 3993515"/>
              <a:gd name="connsiteY43" fmla="*/ 1727200 h 3940175"/>
              <a:gd name="connsiteX44" fmla="*/ 3858260 w 3993515"/>
              <a:gd name="connsiteY44" fmla="*/ 1911350 h 3940175"/>
              <a:gd name="connsiteX45" fmla="*/ 3933825 w 3993515"/>
              <a:gd name="connsiteY45" fmla="*/ 2139315 h 3940175"/>
              <a:gd name="connsiteX46" fmla="*/ 3993515 w 3993515"/>
              <a:gd name="connsiteY46" fmla="*/ 2449195 h 3940175"/>
              <a:gd name="connsiteX47" fmla="*/ 3977640 w 3993515"/>
              <a:gd name="connsiteY47" fmla="*/ 2825750 h 3940175"/>
              <a:gd name="connsiteX48" fmla="*/ 3604260 w 3993515"/>
              <a:gd name="connsiteY48" fmla="*/ 3140075 h 3940175"/>
              <a:gd name="connsiteX0" fmla="*/ 3604260 w 3993515"/>
              <a:gd name="connsiteY0" fmla="*/ 3140075 h 3940175"/>
              <a:gd name="connsiteX1" fmla="*/ 2800985 w 3993515"/>
              <a:gd name="connsiteY1" fmla="*/ 3940175 h 3940175"/>
              <a:gd name="connsiteX2" fmla="*/ 2623184 w 3993515"/>
              <a:gd name="connsiteY2" fmla="*/ 3908425 h 3940175"/>
              <a:gd name="connsiteX3" fmla="*/ 2493010 w 3993515"/>
              <a:gd name="connsiteY3" fmla="*/ 3883025 h 3940175"/>
              <a:gd name="connsiteX4" fmla="*/ 2245360 w 3993515"/>
              <a:gd name="connsiteY4" fmla="*/ 3810000 h 3940175"/>
              <a:gd name="connsiteX5" fmla="*/ 2028825 w 3993515"/>
              <a:gd name="connsiteY5" fmla="*/ 3716020 h 3940175"/>
              <a:gd name="connsiteX6" fmla="*/ 1756410 w 3993515"/>
              <a:gd name="connsiteY6" fmla="*/ 3558540 h 3940175"/>
              <a:gd name="connsiteX7" fmla="*/ 1497330 w 3993515"/>
              <a:gd name="connsiteY7" fmla="*/ 3402330 h 3940175"/>
              <a:gd name="connsiteX8" fmla="*/ 1149350 w 3993515"/>
              <a:gd name="connsiteY8" fmla="*/ 3094990 h 3940175"/>
              <a:gd name="connsiteX9" fmla="*/ 937260 w 3993515"/>
              <a:gd name="connsiteY9" fmla="*/ 2857500 h 3940175"/>
              <a:gd name="connsiteX10" fmla="*/ 554990 w 3993515"/>
              <a:gd name="connsiteY10" fmla="*/ 2340610 h 3940175"/>
              <a:gd name="connsiteX11" fmla="*/ 378460 w 3993515"/>
              <a:gd name="connsiteY11" fmla="*/ 2006600 h 3940175"/>
              <a:gd name="connsiteX12" fmla="*/ 253999 w 3993515"/>
              <a:gd name="connsiteY12" fmla="*/ 1808480 h 3940175"/>
              <a:gd name="connsiteX13" fmla="*/ 129540 w 3993515"/>
              <a:gd name="connsiteY13" fmla="*/ 1546860 h 3940175"/>
              <a:gd name="connsiteX14" fmla="*/ 71119 w 3993515"/>
              <a:gd name="connsiteY14" fmla="*/ 1366520 h 3940175"/>
              <a:gd name="connsiteX15" fmla="*/ 39370 w 3993515"/>
              <a:gd name="connsiteY15" fmla="*/ 1192530 h 3940175"/>
              <a:gd name="connsiteX16" fmla="*/ 0 w 3993515"/>
              <a:gd name="connsiteY16" fmla="*/ 967740 h 3940175"/>
              <a:gd name="connsiteX17" fmla="*/ 29210 w 3993515"/>
              <a:gd name="connsiteY17" fmla="*/ 782320 h 3940175"/>
              <a:gd name="connsiteX18" fmla="*/ 67310 w 3993515"/>
              <a:gd name="connsiteY18" fmla="*/ 598170 h 3940175"/>
              <a:gd name="connsiteX19" fmla="*/ 133350 w 3993515"/>
              <a:gd name="connsiteY19" fmla="*/ 424180 h 3940175"/>
              <a:gd name="connsiteX20" fmla="*/ 251460 w 3993515"/>
              <a:gd name="connsiteY20" fmla="*/ 264160 h 3940175"/>
              <a:gd name="connsiteX21" fmla="*/ 375920 w 3993515"/>
              <a:gd name="connsiteY21" fmla="*/ 175260 h 3940175"/>
              <a:gd name="connsiteX22" fmla="*/ 480060 w 3993515"/>
              <a:gd name="connsiteY22" fmla="*/ 107950 h 3940175"/>
              <a:gd name="connsiteX23" fmla="*/ 607060 w 3993515"/>
              <a:gd name="connsiteY23" fmla="*/ 44450 h 3940175"/>
              <a:gd name="connsiteX24" fmla="*/ 689610 w 3993515"/>
              <a:gd name="connsiteY24" fmla="*/ 19050 h 3940175"/>
              <a:gd name="connsiteX25" fmla="*/ 778510 w 3993515"/>
              <a:gd name="connsiteY25" fmla="*/ 0 h 3940175"/>
              <a:gd name="connsiteX26" fmla="*/ 854710 w 3993515"/>
              <a:gd name="connsiteY26" fmla="*/ 12700 h 3940175"/>
              <a:gd name="connsiteX27" fmla="*/ 930910 w 3993515"/>
              <a:gd name="connsiteY27" fmla="*/ 31750 h 3940175"/>
              <a:gd name="connsiteX28" fmla="*/ 1032510 w 3993515"/>
              <a:gd name="connsiteY28" fmla="*/ 82550 h 3940175"/>
              <a:gd name="connsiteX29" fmla="*/ 1172210 w 3993515"/>
              <a:gd name="connsiteY29" fmla="*/ 196850 h 3940175"/>
              <a:gd name="connsiteX30" fmla="*/ 1305560 w 3993515"/>
              <a:gd name="connsiteY30" fmla="*/ 323850 h 3940175"/>
              <a:gd name="connsiteX31" fmla="*/ 1457960 w 3993515"/>
              <a:gd name="connsiteY31" fmla="*/ 501650 h 3940175"/>
              <a:gd name="connsiteX32" fmla="*/ 1635760 w 3993515"/>
              <a:gd name="connsiteY32" fmla="*/ 692150 h 3940175"/>
              <a:gd name="connsiteX33" fmla="*/ 1813560 w 3993515"/>
              <a:gd name="connsiteY33" fmla="*/ 863600 h 3940175"/>
              <a:gd name="connsiteX34" fmla="*/ 1927860 w 3993515"/>
              <a:gd name="connsiteY34" fmla="*/ 918210 h 3940175"/>
              <a:gd name="connsiteX35" fmla="*/ 2139950 w 3993515"/>
              <a:gd name="connsiteY35" fmla="*/ 965200 h 3940175"/>
              <a:gd name="connsiteX36" fmla="*/ 2376170 w 3993515"/>
              <a:gd name="connsiteY36" fmla="*/ 970280 h 3940175"/>
              <a:gd name="connsiteX37" fmla="*/ 2640330 w 3993515"/>
              <a:gd name="connsiteY37" fmla="*/ 1009650 h 3940175"/>
              <a:gd name="connsiteX38" fmla="*/ 2913380 w 3993515"/>
              <a:gd name="connsiteY38" fmla="*/ 1049020 h 3940175"/>
              <a:gd name="connsiteX39" fmla="*/ 3096260 w 3993515"/>
              <a:gd name="connsiteY39" fmla="*/ 1130300 h 3940175"/>
              <a:gd name="connsiteX40" fmla="*/ 3229610 w 3993515"/>
              <a:gd name="connsiteY40" fmla="*/ 1206500 h 3940175"/>
              <a:gd name="connsiteX41" fmla="*/ 3420110 w 3993515"/>
              <a:gd name="connsiteY41" fmla="*/ 1346200 h 3940175"/>
              <a:gd name="connsiteX42" fmla="*/ 3597910 w 3993515"/>
              <a:gd name="connsiteY42" fmla="*/ 1517650 h 3940175"/>
              <a:gd name="connsiteX43" fmla="*/ 3750310 w 3993515"/>
              <a:gd name="connsiteY43" fmla="*/ 1727200 h 3940175"/>
              <a:gd name="connsiteX44" fmla="*/ 3858260 w 3993515"/>
              <a:gd name="connsiteY44" fmla="*/ 1911350 h 3940175"/>
              <a:gd name="connsiteX45" fmla="*/ 3933825 w 3993515"/>
              <a:gd name="connsiteY45" fmla="*/ 2139315 h 3940175"/>
              <a:gd name="connsiteX46" fmla="*/ 3993515 w 3993515"/>
              <a:gd name="connsiteY46" fmla="*/ 2449195 h 3940175"/>
              <a:gd name="connsiteX47" fmla="*/ 3977640 w 3993515"/>
              <a:gd name="connsiteY47" fmla="*/ 2825750 h 3940175"/>
              <a:gd name="connsiteX48" fmla="*/ 3604260 w 3993515"/>
              <a:gd name="connsiteY48" fmla="*/ 3140075 h 3940175"/>
              <a:gd name="connsiteX0" fmla="*/ 3604260 w 3993515"/>
              <a:gd name="connsiteY0" fmla="*/ 3140075 h 3940175"/>
              <a:gd name="connsiteX1" fmla="*/ 2800985 w 3993515"/>
              <a:gd name="connsiteY1" fmla="*/ 3940175 h 3940175"/>
              <a:gd name="connsiteX2" fmla="*/ 2623184 w 3993515"/>
              <a:gd name="connsiteY2" fmla="*/ 3908425 h 3940175"/>
              <a:gd name="connsiteX3" fmla="*/ 2493010 w 3993515"/>
              <a:gd name="connsiteY3" fmla="*/ 3883025 h 3940175"/>
              <a:gd name="connsiteX4" fmla="*/ 2245360 w 3993515"/>
              <a:gd name="connsiteY4" fmla="*/ 3810000 h 3940175"/>
              <a:gd name="connsiteX5" fmla="*/ 2028825 w 3993515"/>
              <a:gd name="connsiteY5" fmla="*/ 3716020 h 3940175"/>
              <a:gd name="connsiteX6" fmla="*/ 1756410 w 3993515"/>
              <a:gd name="connsiteY6" fmla="*/ 3558540 h 3940175"/>
              <a:gd name="connsiteX7" fmla="*/ 1497330 w 3993515"/>
              <a:gd name="connsiteY7" fmla="*/ 3402330 h 3940175"/>
              <a:gd name="connsiteX8" fmla="*/ 1149350 w 3993515"/>
              <a:gd name="connsiteY8" fmla="*/ 3094990 h 3940175"/>
              <a:gd name="connsiteX9" fmla="*/ 937260 w 3993515"/>
              <a:gd name="connsiteY9" fmla="*/ 2857500 h 3940175"/>
              <a:gd name="connsiteX10" fmla="*/ 554990 w 3993515"/>
              <a:gd name="connsiteY10" fmla="*/ 2340610 h 3940175"/>
              <a:gd name="connsiteX11" fmla="*/ 378460 w 3993515"/>
              <a:gd name="connsiteY11" fmla="*/ 2006600 h 3940175"/>
              <a:gd name="connsiteX12" fmla="*/ 253999 w 3993515"/>
              <a:gd name="connsiteY12" fmla="*/ 1808480 h 3940175"/>
              <a:gd name="connsiteX13" fmla="*/ 129540 w 3993515"/>
              <a:gd name="connsiteY13" fmla="*/ 1546860 h 3940175"/>
              <a:gd name="connsiteX14" fmla="*/ 71119 w 3993515"/>
              <a:gd name="connsiteY14" fmla="*/ 1366520 h 3940175"/>
              <a:gd name="connsiteX15" fmla="*/ 39370 w 3993515"/>
              <a:gd name="connsiteY15" fmla="*/ 1192530 h 3940175"/>
              <a:gd name="connsiteX16" fmla="*/ 0 w 3993515"/>
              <a:gd name="connsiteY16" fmla="*/ 967740 h 3940175"/>
              <a:gd name="connsiteX17" fmla="*/ 29210 w 3993515"/>
              <a:gd name="connsiteY17" fmla="*/ 782320 h 3940175"/>
              <a:gd name="connsiteX18" fmla="*/ 67310 w 3993515"/>
              <a:gd name="connsiteY18" fmla="*/ 598170 h 3940175"/>
              <a:gd name="connsiteX19" fmla="*/ 133350 w 3993515"/>
              <a:gd name="connsiteY19" fmla="*/ 424180 h 3940175"/>
              <a:gd name="connsiteX20" fmla="*/ 251460 w 3993515"/>
              <a:gd name="connsiteY20" fmla="*/ 264160 h 3940175"/>
              <a:gd name="connsiteX21" fmla="*/ 375920 w 3993515"/>
              <a:gd name="connsiteY21" fmla="*/ 175260 h 3940175"/>
              <a:gd name="connsiteX22" fmla="*/ 480060 w 3993515"/>
              <a:gd name="connsiteY22" fmla="*/ 107950 h 3940175"/>
              <a:gd name="connsiteX23" fmla="*/ 607060 w 3993515"/>
              <a:gd name="connsiteY23" fmla="*/ 44450 h 3940175"/>
              <a:gd name="connsiteX24" fmla="*/ 689610 w 3993515"/>
              <a:gd name="connsiteY24" fmla="*/ 19050 h 3940175"/>
              <a:gd name="connsiteX25" fmla="*/ 778510 w 3993515"/>
              <a:gd name="connsiteY25" fmla="*/ 0 h 3940175"/>
              <a:gd name="connsiteX26" fmla="*/ 854710 w 3993515"/>
              <a:gd name="connsiteY26" fmla="*/ 12700 h 3940175"/>
              <a:gd name="connsiteX27" fmla="*/ 930910 w 3993515"/>
              <a:gd name="connsiteY27" fmla="*/ 31750 h 3940175"/>
              <a:gd name="connsiteX28" fmla="*/ 1032510 w 3993515"/>
              <a:gd name="connsiteY28" fmla="*/ 82550 h 3940175"/>
              <a:gd name="connsiteX29" fmla="*/ 1172210 w 3993515"/>
              <a:gd name="connsiteY29" fmla="*/ 196850 h 3940175"/>
              <a:gd name="connsiteX30" fmla="*/ 1305560 w 3993515"/>
              <a:gd name="connsiteY30" fmla="*/ 323850 h 3940175"/>
              <a:gd name="connsiteX31" fmla="*/ 1457960 w 3993515"/>
              <a:gd name="connsiteY31" fmla="*/ 501650 h 3940175"/>
              <a:gd name="connsiteX32" fmla="*/ 1635760 w 3993515"/>
              <a:gd name="connsiteY32" fmla="*/ 692150 h 3940175"/>
              <a:gd name="connsiteX33" fmla="*/ 1813560 w 3993515"/>
              <a:gd name="connsiteY33" fmla="*/ 863600 h 3940175"/>
              <a:gd name="connsiteX34" fmla="*/ 1927860 w 3993515"/>
              <a:gd name="connsiteY34" fmla="*/ 918210 h 3940175"/>
              <a:gd name="connsiteX35" fmla="*/ 2139950 w 3993515"/>
              <a:gd name="connsiteY35" fmla="*/ 965200 h 3940175"/>
              <a:gd name="connsiteX36" fmla="*/ 2376170 w 3993515"/>
              <a:gd name="connsiteY36" fmla="*/ 970280 h 3940175"/>
              <a:gd name="connsiteX37" fmla="*/ 2678430 w 3993515"/>
              <a:gd name="connsiteY37" fmla="*/ 1009650 h 3940175"/>
              <a:gd name="connsiteX38" fmla="*/ 2913380 w 3993515"/>
              <a:gd name="connsiteY38" fmla="*/ 1049020 h 3940175"/>
              <a:gd name="connsiteX39" fmla="*/ 3096260 w 3993515"/>
              <a:gd name="connsiteY39" fmla="*/ 1130300 h 3940175"/>
              <a:gd name="connsiteX40" fmla="*/ 3229610 w 3993515"/>
              <a:gd name="connsiteY40" fmla="*/ 1206500 h 3940175"/>
              <a:gd name="connsiteX41" fmla="*/ 3420110 w 3993515"/>
              <a:gd name="connsiteY41" fmla="*/ 1346200 h 3940175"/>
              <a:gd name="connsiteX42" fmla="*/ 3597910 w 3993515"/>
              <a:gd name="connsiteY42" fmla="*/ 1517650 h 3940175"/>
              <a:gd name="connsiteX43" fmla="*/ 3750310 w 3993515"/>
              <a:gd name="connsiteY43" fmla="*/ 1727200 h 3940175"/>
              <a:gd name="connsiteX44" fmla="*/ 3858260 w 3993515"/>
              <a:gd name="connsiteY44" fmla="*/ 1911350 h 3940175"/>
              <a:gd name="connsiteX45" fmla="*/ 3933825 w 3993515"/>
              <a:gd name="connsiteY45" fmla="*/ 2139315 h 3940175"/>
              <a:gd name="connsiteX46" fmla="*/ 3993515 w 3993515"/>
              <a:gd name="connsiteY46" fmla="*/ 2449195 h 3940175"/>
              <a:gd name="connsiteX47" fmla="*/ 3977640 w 3993515"/>
              <a:gd name="connsiteY47" fmla="*/ 2825750 h 3940175"/>
              <a:gd name="connsiteX48" fmla="*/ 3604260 w 3993515"/>
              <a:gd name="connsiteY48" fmla="*/ 3140075 h 3940175"/>
              <a:gd name="connsiteX0" fmla="*/ 3604260 w 3993515"/>
              <a:gd name="connsiteY0" fmla="*/ 3140075 h 3940175"/>
              <a:gd name="connsiteX1" fmla="*/ 2800985 w 3993515"/>
              <a:gd name="connsiteY1" fmla="*/ 3940175 h 3940175"/>
              <a:gd name="connsiteX2" fmla="*/ 2623184 w 3993515"/>
              <a:gd name="connsiteY2" fmla="*/ 3908425 h 3940175"/>
              <a:gd name="connsiteX3" fmla="*/ 2493010 w 3993515"/>
              <a:gd name="connsiteY3" fmla="*/ 3883025 h 3940175"/>
              <a:gd name="connsiteX4" fmla="*/ 2245360 w 3993515"/>
              <a:gd name="connsiteY4" fmla="*/ 3810000 h 3940175"/>
              <a:gd name="connsiteX5" fmla="*/ 2028825 w 3993515"/>
              <a:gd name="connsiteY5" fmla="*/ 3716020 h 3940175"/>
              <a:gd name="connsiteX6" fmla="*/ 1756410 w 3993515"/>
              <a:gd name="connsiteY6" fmla="*/ 3558540 h 3940175"/>
              <a:gd name="connsiteX7" fmla="*/ 1497330 w 3993515"/>
              <a:gd name="connsiteY7" fmla="*/ 3402330 h 3940175"/>
              <a:gd name="connsiteX8" fmla="*/ 1149350 w 3993515"/>
              <a:gd name="connsiteY8" fmla="*/ 3094990 h 3940175"/>
              <a:gd name="connsiteX9" fmla="*/ 937260 w 3993515"/>
              <a:gd name="connsiteY9" fmla="*/ 2857500 h 3940175"/>
              <a:gd name="connsiteX10" fmla="*/ 554990 w 3993515"/>
              <a:gd name="connsiteY10" fmla="*/ 2340610 h 3940175"/>
              <a:gd name="connsiteX11" fmla="*/ 378460 w 3993515"/>
              <a:gd name="connsiteY11" fmla="*/ 2006600 h 3940175"/>
              <a:gd name="connsiteX12" fmla="*/ 253999 w 3993515"/>
              <a:gd name="connsiteY12" fmla="*/ 1808480 h 3940175"/>
              <a:gd name="connsiteX13" fmla="*/ 129540 w 3993515"/>
              <a:gd name="connsiteY13" fmla="*/ 1546860 h 3940175"/>
              <a:gd name="connsiteX14" fmla="*/ 71119 w 3993515"/>
              <a:gd name="connsiteY14" fmla="*/ 1366520 h 3940175"/>
              <a:gd name="connsiteX15" fmla="*/ 39370 w 3993515"/>
              <a:gd name="connsiteY15" fmla="*/ 1192530 h 3940175"/>
              <a:gd name="connsiteX16" fmla="*/ 0 w 3993515"/>
              <a:gd name="connsiteY16" fmla="*/ 967740 h 3940175"/>
              <a:gd name="connsiteX17" fmla="*/ 29210 w 3993515"/>
              <a:gd name="connsiteY17" fmla="*/ 782320 h 3940175"/>
              <a:gd name="connsiteX18" fmla="*/ 67310 w 3993515"/>
              <a:gd name="connsiteY18" fmla="*/ 598170 h 3940175"/>
              <a:gd name="connsiteX19" fmla="*/ 133350 w 3993515"/>
              <a:gd name="connsiteY19" fmla="*/ 424180 h 3940175"/>
              <a:gd name="connsiteX20" fmla="*/ 251460 w 3993515"/>
              <a:gd name="connsiteY20" fmla="*/ 264160 h 3940175"/>
              <a:gd name="connsiteX21" fmla="*/ 375920 w 3993515"/>
              <a:gd name="connsiteY21" fmla="*/ 175260 h 3940175"/>
              <a:gd name="connsiteX22" fmla="*/ 480060 w 3993515"/>
              <a:gd name="connsiteY22" fmla="*/ 107950 h 3940175"/>
              <a:gd name="connsiteX23" fmla="*/ 607060 w 3993515"/>
              <a:gd name="connsiteY23" fmla="*/ 44450 h 3940175"/>
              <a:gd name="connsiteX24" fmla="*/ 689610 w 3993515"/>
              <a:gd name="connsiteY24" fmla="*/ 19050 h 3940175"/>
              <a:gd name="connsiteX25" fmla="*/ 778510 w 3993515"/>
              <a:gd name="connsiteY25" fmla="*/ 0 h 3940175"/>
              <a:gd name="connsiteX26" fmla="*/ 854710 w 3993515"/>
              <a:gd name="connsiteY26" fmla="*/ 12700 h 3940175"/>
              <a:gd name="connsiteX27" fmla="*/ 930910 w 3993515"/>
              <a:gd name="connsiteY27" fmla="*/ 31750 h 3940175"/>
              <a:gd name="connsiteX28" fmla="*/ 1032510 w 3993515"/>
              <a:gd name="connsiteY28" fmla="*/ 82550 h 3940175"/>
              <a:gd name="connsiteX29" fmla="*/ 1172210 w 3993515"/>
              <a:gd name="connsiteY29" fmla="*/ 196850 h 3940175"/>
              <a:gd name="connsiteX30" fmla="*/ 1305560 w 3993515"/>
              <a:gd name="connsiteY30" fmla="*/ 323850 h 3940175"/>
              <a:gd name="connsiteX31" fmla="*/ 1457960 w 3993515"/>
              <a:gd name="connsiteY31" fmla="*/ 501650 h 3940175"/>
              <a:gd name="connsiteX32" fmla="*/ 1635760 w 3993515"/>
              <a:gd name="connsiteY32" fmla="*/ 692150 h 3940175"/>
              <a:gd name="connsiteX33" fmla="*/ 1813560 w 3993515"/>
              <a:gd name="connsiteY33" fmla="*/ 863600 h 3940175"/>
              <a:gd name="connsiteX34" fmla="*/ 1927860 w 3993515"/>
              <a:gd name="connsiteY34" fmla="*/ 918210 h 3940175"/>
              <a:gd name="connsiteX35" fmla="*/ 2139950 w 3993515"/>
              <a:gd name="connsiteY35" fmla="*/ 965200 h 3940175"/>
              <a:gd name="connsiteX36" fmla="*/ 2399030 w 3993515"/>
              <a:gd name="connsiteY36" fmla="*/ 977900 h 3940175"/>
              <a:gd name="connsiteX37" fmla="*/ 2678430 w 3993515"/>
              <a:gd name="connsiteY37" fmla="*/ 1009650 h 3940175"/>
              <a:gd name="connsiteX38" fmla="*/ 2913380 w 3993515"/>
              <a:gd name="connsiteY38" fmla="*/ 1049020 h 3940175"/>
              <a:gd name="connsiteX39" fmla="*/ 3096260 w 3993515"/>
              <a:gd name="connsiteY39" fmla="*/ 1130300 h 3940175"/>
              <a:gd name="connsiteX40" fmla="*/ 3229610 w 3993515"/>
              <a:gd name="connsiteY40" fmla="*/ 1206500 h 3940175"/>
              <a:gd name="connsiteX41" fmla="*/ 3420110 w 3993515"/>
              <a:gd name="connsiteY41" fmla="*/ 1346200 h 3940175"/>
              <a:gd name="connsiteX42" fmla="*/ 3597910 w 3993515"/>
              <a:gd name="connsiteY42" fmla="*/ 1517650 h 3940175"/>
              <a:gd name="connsiteX43" fmla="*/ 3750310 w 3993515"/>
              <a:gd name="connsiteY43" fmla="*/ 1727200 h 3940175"/>
              <a:gd name="connsiteX44" fmla="*/ 3858260 w 3993515"/>
              <a:gd name="connsiteY44" fmla="*/ 1911350 h 3940175"/>
              <a:gd name="connsiteX45" fmla="*/ 3933825 w 3993515"/>
              <a:gd name="connsiteY45" fmla="*/ 2139315 h 3940175"/>
              <a:gd name="connsiteX46" fmla="*/ 3993515 w 3993515"/>
              <a:gd name="connsiteY46" fmla="*/ 2449195 h 3940175"/>
              <a:gd name="connsiteX47" fmla="*/ 3977640 w 3993515"/>
              <a:gd name="connsiteY47" fmla="*/ 2825750 h 3940175"/>
              <a:gd name="connsiteX48" fmla="*/ 3604260 w 3993515"/>
              <a:gd name="connsiteY48" fmla="*/ 3140075 h 394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3993515" h="3940175">
                <a:moveTo>
                  <a:pt x="3604260" y="3140075"/>
                </a:moveTo>
                <a:cubicBezTo>
                  <a:pt x="3527002" y="3244850"/>
                  <a:pt x="2878243" y="3835400"/>
                  <a:pt x="2800985" y="3940175"/>
                </a:cubicBezTo>
                <a:cubicBezTo>
                  <a:pt x="2736426" y="3927475"/>
                  <a:pt x="2687743" y="3921125"/>
                  <a:pt x="2623184" y="3908425"/>
                </a:cubicBezTo>
                <a:lnTo>
                  <a:pt x="2493010" y="3883025"/>
                </a:lnTo>
                <a:lnTo>
                  <a:pt x="2245360" y="3810000"/>
                </a:lnTo>
                <a:lnTo>
                  <a:pt x="2028825" y="3716020"/>
                </a:lnTo>
                <a:lnTo>
                  <a:pt x="1756410" y="3558540"/>
                </a:lnTo>
                <a:lnTo>
                  <a:pt x="1497330" y="3402330"/>
                </a:lnTo>
                <a:lnTo>
                  <a:pt x="1149350" y="3094990"/>
                </a:lnTo>
                <a:lnTo>
                  <a:pt x="937260" y="2857500"/>
                </a:lnTo>
                <a:lnTo>
                  <a:pt x="554990" y="2340610"/>
                </a:lnTo>
                <a:lnTo>
                  <a:pt x="378460" y="2006600"/>
                </a:lnTo>
                <a:cubicBezTo>
                  <a:pt x="339513" y="1940560"/>
                  <a:pt x="292946" y="1874520"/>
                  <a:pt x="253999" y="1808480"/>
                </a:cubicBezTo>
                <a:lnTo>
                  <a:pt x="129540" y="1546860"/>
                </a:lnTo>
                <a:cubicBezTo>
                  <a:pt x="107526" y="1479127"/>
                  <a:pt x="93133" y="1434253"/>
                  <a:pt x="71119" y="1366520"/>
                </a:cubicBezTo>
                <a:lnTo>
                  <a:pt x="39370" y="1192530"/>
                </a:lnTo>
                <a:lnTo>
                  <a:pt x="0" y="967740"/>
                </a:lnTo>
                <a:lnTo>
                  <a:pt x="29210" y="782320"/>
                </a:lnTo>
                <a:cubicBezTo>
                  <a:pt x="26670" y="812377"/>
                  <a:pt x="54610" y="659553"/>
                  <a:pt x="67310" y="598170"/>
                </a:cubicBezTo>
                <a:lnTo>
                  <a:pt x="133350" y="424180"/>
                </a:lnTo>
                <a:lnTo>
                  <a:pt x="251460" y="264160"/>
                </a:lnTo>
                <a:lnTo>
                  <a:pt x="375920" y="175260"/>
                </a:lnTo>
                <a:lnTo>
                  <a:pt x="480060" y="107950"/>
                </a:lnTo>
                <a:lnTo>
                  <a:pt x="607060" y="44450"/>
                </a:lnTo>
                <a:lnTo>
                  <a:pt x="689610" y="19050"/>
                </a:lnTo>
                <a:lnTo>
                  <a:pt x="778510" y="0"/>
                </a:lnTo>
                <a:lnTo>
                  <a:pt x="854710" y="12700"/>
                </a:lnTo>
                <a:lnTo>
                  <a:pt x="930910" y="31750"/>
                </a:lnTo>
                <a:lnTo>
                  <a:pt x="1032510" y="82550"/>
                </a:lnTo>
                <a:lnTo>
                  <a:pt x="1172210" y="196850"/>
                </a:lnTo>
                <a:lnTo>
                  <a:pt x="1305560" y="323850"/>
                </a:lnTo>
                <a:lnTo>
                  <a:pt x="1457960" y="501650"/>
                </a:lnTo>
                <a:lnTo>
                  <a:pt x="1635760" y="692150"/>
                </a:lnTo>
                <a:lnTo>
                  <a:pt x="1813560" y="863600"/>
                </a:lnTo>
                <a:lnTo>
                  <a:pt x="1927860" y="918210"/>
                </a:lnTo>
                <a:lnTo>
                  <a:pt x="2139950" y="965200"/>
                </a:lnTo>
                <a:lnTo>
                  <a:pt x="2399030" y="977900"/>
                </a:lnTo>
                <a:cubicBezTo>
                  <a:pt x="2471843" y="991023"/>
                  <a:pt x="2592705" y="997797"/>
                  <a:pt x="2678430" y="1009650"/>
                </a:cubicBezTo>
                <a:cubicBezTo>
                  <a:pt x="2764155" y="1021503"/>
                  <a:pt x="2835063" y="1035897"/>
                  <a:pt x="2913380" y="1049020"/>
                </a:cubicBezTo>
                <a:lnTo>
                  <a:pt x="3096260" y="1130300"/>
                </a:lnTo>
                <a:lnTo>
                  <a:pt x="3229610" y="1206500"/>
                </a:lnTo>
                <a:lnTo>
                  <a:pt x="3420110" y="1346200"/>
                </a:lnTo>
                <a:lnTo>
                  <a:pt x="3597910" y="1517650"/>
                </a:lnTo>
                <a:lnTo>
                  <a:pt x="3750310" y="1727200"/>
                </a:lnTo>
                <a:lnTo>
                  <a:pt x="3858260" y="1911350"/>
                </a:lnTo>
                <a:lnTo>
                  <a:pt x="3933825" y="2139315"/>
                </a:lnTo>
                <a:lnTo>
                  <a:pt x="3993515" y="2449195"/>
                </a:lnTo>
                <a:cubicBezTo>
                  <a:pt x="3993303" y="2551853"/>
                  <a:pt x="3977852" y="2723092"/>
                  <a:pt x="3977640" y="2825750"/>
                </a:cubicBezTo>
                <a:lnTo>
                  <a:pt x="3604260" y="314007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2" y="6019801"/>
            <a:ext cx="2726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 Normal Constraint (NC) Method was first developed by (Messac et al, 2003)</a:t>
            </a:r>
            <a:endParaRPr lang="en-US" sz="1200" dirty="0"/>
          </a:p>
        </p:txBody>
      </p:sp>
      <p:sp>
        <p:nvSpPr>
          <p:cNvPr id="2" name="Down Arrow 1"/>
          <p:cNvSpPr/>
          <p:nvPr/>
        </p:nvSpPr>
        <p:spPr>
          <a:xfrm rot="2385045">
            <a:off x="5539860" y="3374674"/>
            <a:ext cx="1143000" cy="1295400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943600" y="2725906"/>
            <a:ext cx="0" cy="117422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153662" y="4572000"/>
            <a:ext cx="875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</a:t>
            </a:r>
            <a:r>
              <a:rPr lang="en-US" i="1" dirty="0" smtClean="0"/>
              <a:t>µ</a:t>
            </a:r>
            <a:r>
              <a:rPr lang="en-US" baseline="-25000" dirty="0" smtClean="0"/>
              <a:t>1 </a:t>
            </a:r>
            <a:r>
              <a:rPr lang="en-US" dirty="0" smtClean="0"/>
              <a:t>, </a:t>
            </a:r>
            <a:r>
              <a:rPr lang="en-US" i="1" dirty="0" smtClean="0"/>
              <a:t>µ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349093" y="2297668"/>
            <a:ext cx="527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(µ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73918" y="2209801"/>
            <a:ext cx="3205108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u="sng" dirty="0"/>
              <a:t>NC </a:t>
            </a:r>
            <a:r>
              <a:rPr lang="en-US" sz="2000" u="sng" dirty="0" smtClean="0"/>
              <a:t>Method Steps:</a:t>
            </a:r>
            <a:endParaRPr lang="en-US" sz="2000" u="sng" dirty="0"/>
          </a:p>
          <a:p>
            <a:pPr marL="228600" indent="-228600">
              <a:lnSpc>
                <a:spcPct val="200000"/>
              </a:lnSpc>
              <a:buAutoNum type="arabicParenR"/>
            </a:pPr>
            <a:r>
              <a:rPr lang="en-US" dirty="0"/>
              <a:t>Reference Points</a:t>
            </a:r>
          </a:p>
          <a:p>
            <a:pPr marL="228600" indent="-228600">
              <a:lnSpc>
                <a:spcPct val="200000"/>
              </a:lnSpc>
              <a:buAutoNum type="arabicParenR"/>
            </a:pPr>
            <a:r>
              <a:rPr lang="en-US" dirty="0"/>
              <a:t>Utopia Line Vector(s)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3) Utopia Line Points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4) Single-Objective Optimization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807905" y="2297668"/>
            <a:ext cx="527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(µ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266718" y="2297668"/>
            <a:ext cx="527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(µ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725531" y="2297668"/>
            <a:ext cx="527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(µ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184345" y="2297668"/>
            <a:ext cx="527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(µ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643157" y="2297668"/>
            <a:ext cx="527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(µ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101970" y="2297668"/>
            <a:ext cx="527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(µ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560781" y="2297668"/>
            <a:ext cx="527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(µ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6423379" y="2725906"/>
            <a:ext cx="0" cy="117422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880579" y="2725906"/>
            <a:ext cx="0" cy="117422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7360356" y="2725906"/>
            <a:ext cx="0" cy="117422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7828845" y="2725906"/>
            <a:ext cx="0" cy="117422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569177" y="2731912"/>
            <a:ext cx="0" cy="117422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048955" y="2731912"/>
            <a:ext cx="0" cy="117422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506155" y="2731912"/>
            <a:ext cx="0" cy="117422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6503670" y="4433570"/>
            <a:ext cx="2000733" cy="1913745"/>
          </a:xfrm>
          <a:prstGeom prst="line">
            <a:avLst/>
          </a:prstGeom>
          <a:ln w="381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10800000">
            <a:off x="8391525" y="4600575"/>
            <a:ext cx="246152" cy="253819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10800000">
            <a:off x="6783935" y="6126934"/>
            <a:ext cx="246152" cy="253819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 rot="18567515">
            <a:off x="5915918" y="3665642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MOO</a:t>
            </a:r>
            <a:endParaRPr lang="en-US" b="1" dirty="0"/>
          </a:p>
        </p:txBody>
      </p:sp>
      <p:sp>
        <p:nvSpPr>
          <p:cNvPr id="59" name="Rectangle 58"/>
          <p:cNvSpPr/>
          <p:nvPr/>
        </p:nvSpPr>
        <p:spPr>
          <a:xfrm>
            <a:off x="5791200" y="1764268"/>
            <a:ext cx="696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SOOs</a:t>
            </a:r>
            <a:endParaRPr lang="en-US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4C56-F71B-4848-827E-43D970314708}" type="slidenum">
              <a:rPr lang="en-US" smtClean="0"/>
              <a:t>9</a:t>
            </a:fld>
            <a:endParaRPr lang="en-US" dirty="0"/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 rot="18900000">
            <a:off x="6244364" y="5715132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 rot="18900000">
            <a:off x="5691915" y="5406094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 rot="18900000">
            <a:off x="5253764" y="5037793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>
            <a:spLocks noChangeAspect="1"/>
          </p:cNvSpPr>
          <p:nvPr/>
        </p:nvSpPr>
        <p:spPr>
          <a:xfrm rot="18900000">
            <a:off x="4853715" y="4574057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>
            <a:spLocks noChangeAspect="1"/>
          </p:cNvSpPr>
          <p:nvPr/>
        </p:nvSpPr>
        <p:spPr>
          <a:xfrm rot="18900000">
            <a:off x="4516632" y="4065513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>
            <a:spLocks noChangeAspect="1"/>
          </p:cNvSpPr>
          <p:nvPr/>
        </p:nvSpPr>
        <p:spPr>
          <a:xfrm rot="18900000">
            <a:off x="4244115" y="3513982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>
            <a:spLocks noChangeAspect="1"/>
          </p:cNvSpPr>
          <p:nvPr/>
        </p:nvSpPr>
        <p:spPr>
          <a:xfrm rot="18900000">
            <a:off x="6883124" y="5870248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 rot="18900000">
            <a:off x="4087568" y="2944568"/>
            <a:ext cx="100584" cy="10058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4137660" y="3009900"/>
            <a:ext cx="2804160" cy="2910840"/>
          </a:xfrm>
          <a:custGeom>
            <a:avLst/>
            <a:gdLst>
              <a:gd name="connsiteX0" fmla="*/ 0 w 2811780"/>
              <a:gd name="connsiteY0" fmla="*/ 0 h 2926080"/>
              <a:gd name="connsiteX1" fmla="*/ 30480 w 2811780"/>
              <a:gd name="connsiteY1" fmla="*/ 175260 h 2926080"/>
              <a:gd name="connsiteX2" fmla="*/ 68580 w 2811780"/>
              <a:gd name="connsiteY2" fmla="*/ 304800 h 2926080"/>
              <a:gd name="connsiteX3" fmla="*/ 114300 w 2811780"/>
              <a:gd name="connsiteY3" fmla="*/ 449580 h 2926080"/>
              <a:gd name="connsiteX4" fmla="*/ 152400 w 2811780"/>
              <a:gd name="connsiteY4" fmla="*/ 617220 h 2926080"/>
              <a:gd name="connsiteX5" fmla="*/ 251460 w 2811780"/>
              <a:gd name="connsiteY5" fmla="*/ 800100 h 2926080"/>
              <a:gd name="connsiteX6" fmla="*/ 320040 w 2811780"/>
              <a:gd name="connsiteY6" fmla="*/ 944880 h 2926080"/>
              <a:gd name="connsiteX7" fmla="*/ 449580 w 2811780"/>
              <a:gd name="connsiteY7" fmla="*/ 1150620 h 2926080"/>
              <a:gd name="connsiteX8" fmla="*/ 579120 w 2811780"/>
              <a:gd name="connsiteY8" fmla="*/ 1341120 h 2926080"/>
              <a:gd name="connsiteX9" fmla="*/ 662940 w 2811780"/>
              <a:gd name="connsiteY9" fmla="*/ 1501140 h 2926080"/>
              <a:gd name="connsiteX10" fmla="*/ 868680 w 2811780"/>
              <a:gd name="connsiteY10" fmla="*/ 1737360 h 2926080"/>
              <a:gd name="connsiteX11" fmla="*/ 1051560 w 2811780"/>
              <a:gd name="connsiteY11" fmla="*/ 1973580 h 2926080"/>
              <a:gd name="connsiteX12" fmla="*/ 1287780 w 2811780"/>
              <a:gd name="connsiteY12" fmla="*/ 2209800 h 2926080"/>
              <a:gd name="connsiteX13" fmla="*/ 1478280 w 2811780"/>
              <a:gd name="connsiteY13" fmla="*/ 2362200 h 2926080"/>
              <a:gd name="connsiteX14" fmla="*/ 1737360 w 2811780"/>
              <a:gd name="connsiteY14" fmla="*/ 2552700 h 2926080"/>
              <a:gd name="connsiteX15" fmla="*/ 1981200 w 2811780"/>
              <a:gd name="connsiteY15" fmla="*/ 2674620 h 2926080"/>
              <a:gd name="connsiteX16" fmla="*/ 2209800 w 2811780"/>
              <a:gd name="connsiteY16" fmla="*/ 2796540 h 2926080"/>
              <a:gd name="connsiteX17" fmla="*/ 2461260 w 2811780"/>
              <a:gd name="connsiteY17" fmla="*/ 2880360 h 2926080"/>
              <a:gd name="connsiteX18" fmla="*/ 2682240 w 2811780"/>
              <a:gd name="connsiteY18" fmla="*/ 2926080 h 2926080"/>
              <a:gd name="connsiteX19" fmla="*/ 2811780 w 2811780"/>
              <a:gd name="connsiteY19" fmla="*/ 2926080 h 2926080"/>
              <a:gd name="connsiteX0" fmla="*/ 0 w 2804160"/>
              <a:gd name="connsiteY0" fmla="*/ 0 h 2910840"/>
              <a:gd name="connsiteX1" fmla="*/ 22860 w 2804160"/>
              <a:gd name="connsiteY1" fmla="*/ 160020 h 2910840"/>
              <a:gd name="connsiteX2" fmla="*/ 60960 w 2804160"/>
              <a:gd name="connsiteY2" fmla="*/ 289560 h 2910840"/>
              <a:gd name="connsiteX3" fmla="*/ 106680 w 2804160"/>
              <a:gd name="connsiteY3" fmla="*/ 434340 h 2910840"/>
              <a:gd name="connsiteX4" fmla="*/ 144780 w 2804160"/>
              <a:gd name="connsiteY4" fmla="*/ 601980 h 2910840"/>
              <a:gd name="connsiteX5" fmla="*/ 243840 w 2804160"/>
              <a:gd name="connsiteY5" fmla="*/ 784860 h 2910840"/>
              <a:gd name="connsiteX6" fmla="*/ 312420 w 2804160"/>
              <a:gd name="connsiteY6" fmla="*/ 929640 h 2910840"/>
              <a:gd name="connsiteX7" fmla="*/ 441960 w 2804160"/>
              <a:gd name="connsiteY7" fmla="*/ 1135380 h 2910840"/>
              <a:gd name="connsiteX8" fmla="*/ 571500 w 2804160"/>
              <a:gd name="connsiteY8" fmla="*/ 1325880 h 2910840"/>
              <a:gd name="connsiteX9" fmla="*/ 655320 w 2804160"/>
              <a:gd name="connsiteY9" fmla="*/ 1485900 h 2910840"/>
              <a:gd name="connsiteX10" fmla="*/ 861060 w 2804160"/>
              <a:gd name="connsiteY10" fmla="*/ 1722120 h 2910840"/>
              <a:gd name="connsiteX11" fmla="*/ 1043940 w 2804160"/>
              <a:gd name="connsiteY11" fmla="*/ 1958340 h 2910840"/>
              <a:gd name="connsiteX12" fmla="*/ 1280160 w 2804160"/>
              <a:gd name="connsiteY12" fmla="*/ 2194560 h 2910840"/>
              <a:gd name="connsiteX13" fmla="*/ 1470660 w 2804160"/>
              <a:gd name="connsiteY13" fmla="*/ 2346960 h 2910840"/>
              <a:gd name="connsiteX14" fmla="*/ 1729740 w 2804160"/>
              <a:gd name="connsiteY14" fmla="*/ 2537460 h 2910840"/>
              <a:gd name="connsiteX15" fmla="*/ 1973580 w 2804160"/>
              <a:gd name="connsiteY15" fmla="*/ 2659380 h 2910840"/>
              <a:gd name="connsiteX16" fmla="*/ 2202180 w 2804160"/>
              <a:gd name="connsiteY16" fmla="*/ 2781300 h 2910840"/>
              <a:gd name="connsiteX17" fmla="*/ 2453640 w 2804160"/>
              <a:gd name="connsiteY17" fmla="*/ 2865120 h 2910840"/>
              <a:gd name="connsiteX18" fmla="*/ 2674620 w 2804160"/>
              <a:gd name="connsiteY18" fmla="*/ 2910840 h 2910840"/>
              <a:gd name="connsiteX19" fmla="*/ 2804160 w 2804160"/>
              <a:gd name="connsiteY19" fmla="*/ 2910840 h 2910840"/>
              <a:gd name="connsiteX0" fmla="*/ 0 w 2804160"/>
              <a:gd name="connsiteY0" fmla="*/ 0 h 2910840"/>
              <a:gd name="connsiteX1" fmla="*/ 60960 w 2804160"/>
              <a:gd name="connsiteY1" fmla="*/ 228600 h 2910840"/>
              <a:gd name="connsiteX2" fmla="*/ 60960 w 2804160"/>
              <a:gd name="connsiteY2" fmla="*/ 289560 h 2910840"/>
              <a:gd name="connsiteX3" fmla="*/ 106680 w 2804160"/>
              <a:gd name="connsiteY3" fmla="*/ 434340 h 2910840"/>
              <a:gd name="connsiteX4" fmla="*/ 144780 w 2804160"/>
              <a:gd name="connsiteY4" fmla="*/ 601980 h 2910840"/>
              <a:gd name="connsiteX5" fmla="*/ 243840 w 2804160"/>
              <a:gd name="connsiteY5" fmla="*/ 784860 h 2910840"/>
              <a:gd name="connsiteX6" fmla="*/ 312420 w 2804160"/>
              <a:gd name="connsiteY6" fmla="*/ 929640 h 2910840"/>
              <a:gd name="connsiteX7" fmla="*/ 441960 w 2804160"/>
              <a:gd name="connsiteY7" fmla="*/ 1135380 h 2910840"/>
              <a:gd name="connsiteX8" fmla="*/ 571500 w 2804160"/>
              <a:gd name="connsiteY8" fmla="*/ 1325880 h 2910840"/>
              <a:gd name="connsiteX9" fmla="*/ 655320 w 2804160"/>
              <a:gd name="connsiteY9" fmla="*/ 1485900 h 2910840"/>
              <a:gd name="connsiteX10" fmla="*/ 861060 w 2804160"/>
              <a:gd name="connsiteY10" fmla="*/ 1722120 h 2910840"/>
              <a:gd name="connsiteX11" fmla="*/ 1043940 w 2804160"/>
              <a:gd name="connsiteY11" fmla="*/ 1958340 h 2910840"/>
              <a:gd name="connsiteX12" fmla="*/ 1280160 w 2804160"/>
              <a:gd name="connsiteY12" fmla="*/ 2194560 h 2910840"/>
              <a:gd name="connsiteX13" fmla="*/ 1470660 w 2804160"/>
              <a:gd name="connsiteY13" fmla="*/ 2346960 h 2910840"/>
              <a:gd name="connsiteX14" fmla="*/ 1729740 w 2804160"/>
              <a:gd name="connsiteY14" fmla="*/ 2537460 h 2910840"/>
              <a:gd name="connsiteX15" fmla="*/ 1973580 w 2804160"/>
              <a:gd name="connsiteY15" fmla="*/ 2659380 h 2910840"/>
              <a:gd name="connsiteX16" fmla="*/ 2202180 w 2804160"/>
              <a:gd name="connsiteY16" fmla="*/ 2781300 h 2910840"/>
              <a:gd name="connsiteX17" fmla="*/ 2453640 w 2804160"/>
              <a:gd name="connsiteY17" fmla="*/ 2865120 h 2910840"/>
              <a:gd name="connsiteX18" fmla="*/ 2674620 w 2804160"/>
              <a:gd name="connsiteY18" fmla="*/ 2910840 h 2910840"/>
              <a:gd name="connsiteX19" fmla="*/ 2804160 w 2804160"/>
              <a:gd name="connsiteY19" fmla="*/ 2910840 h 2910840"/>
              <a:gd name="connsiteX0" fmla="*/ 0 w 2804160"/>
              <a:gd name="connsiteY0" fmla="*/ 0 h 2910840"/>
              <a:gd name="connsiteX1" fmla="*/ 60960 w 2804160"/>
              <a:gd name="connsiteY1" fmla="*/ 228600 h 2910840"/>
              <a:gd name="connsiteX2" fmla="*/ 106680 w 2804160"/>
              <a:gd name="connsiteY2" fmla="*/ 388620 h 2910840"/>
              <a:gd name="connsiteX3" fmla="*/ 106680 w 2804160"/>
              <a:gd name="connsiteY3" fmla="*/ 434340 h 2910840"/>
              <a:gd name="connsiteX4" fmla="*/ 144780 w 2804160"/>
              <a:gd name="connsiteY4" fmla="*/ 601980 h 2910840"/>
              <a:gd name="connsiteX5" fmla="*/ 243840 w 2804160"/>
              <a:gd name="connsiteY5" fmla="*/ 784860 h 2910840"/>
              <a:gd name="connsiteX6" fmla="*/ 312420 w 2804160"/>
              <a:gd name="connsiteY6" fmla="*/ 929640 h 2910840"/>
              <a:gd name="connsiteX7" fmla="*/ 441960 w 2804160"/>
              <a:gd name="connsiteY7" fmla="*/ 1135380 h 2910840"/>
              <a:gd name="connsiteX8" fmla="*/ 571500 w 2804160"/>
              <a:gd name="connsiteY8" fmla="*/ 1325880 h 2910840"/>
              <a:gd name="connsiteX9" fmla="*/ 655320 w 2804160"/>
              <a:gd name="connsiteY9" fmla="*/ 1485900 h 2910840"/>
              <a:gd name="connsiteX10" fmla="*/ 861060 w 2804160"/>
              <a:gd name="connsiteY10" fmla="*/ 1722120 h 2910840"/>
              <a:gd name="connsiteX11" fmla="*/ 1043940 w 2804160"/>
              <a:gd name="connsiteY11" fmla="*/ 1958340 h 2910840"/>
              <a:gd name="connsiteX12" fmla="*/ 1280160 w 2804160"/>
              <a:gd name="connsiteY12" fmla="*/ 2194560 h 2910840"/>
              <a:gd name="connsiteX13" fmla="*/ 1470660 w 2804160"/>
              <a:gd name="connsiteY13" fmla="*/ 2346960 h 2910840"/>
              <a:gd name="connsiteX14" fmla="*/ 1729740 w 2804160"/>
              <a:gd name="connsiteY14" fmla="*/ 2537460 h 2910840"/>
              <a:gd name="connsiteX15" fmla="*/ 1973580 w 2804160"/>
              <a:gd name="connsiteY15" fmla="*/ 2659380 h 2910840"/>
              <a:gd name="connsiteX16" fmla="*/ 2202180 w 2804160"/>
              <a:gd name="connsiteY16" fmla="*/ 2781300 h 2910840"/>
              <a:gd name="connsiteX17" fmla="*/ 2453640 w 2804160"/>
              <a:gd name="connsiteY17" fmla="*/ 2865120 h 2910840"/>
              <a:gd name="connsiteX18" fmla="*/ 2674620 w 2804160"/>
              <a:gd name="connsiteY18" fmla="*/ 2910840 h 2910840"/>
              <a:gd name="connsiteX19" fmla="*/ 2804160 w 2804160"/>
              <a:gd name="connsiteY19" fmla="*/ 2910840 h 2910840"/>
              <a:gd name="connsiteX0" fmla="*/ 0 w 2804160"/>
              <a:gd name="connsiteY0" fmla="*/ 0 h 2910840"/>
              <a:gd name="connsiteX1" fmla="*/ 38100 w 2804160"/>
              <a:gd name="connsiteY1" fmla="*/ 228600 h 2910840"/>
              <a:gd name="connsiteX2" fmla="*/ 106680 w 2804160"/>
              <a:gd name="connsiteY2" fmla="*/ 388620 h 2910840"/>
              <a:gd name="connsiteX3" fmla="*/ 106680 w 2804160"/>
              <a:gd name="connsiteY3" fmla="*/ 434340 h 2910840"/>
              <a:gd name="connsiteX4" fmla="*/ 144780 w 2804160"/>
              <a:gd name="connsiteY4" fmla="*/ 601980 h 2910840"/>
              <a:gd name="connsiteX5" fmla="*/ 243840 w 2804160"/>
              <a:gd name="connsiteY5" fmla="*/ 784860 h 2910840"/>
              <a:gd name="connsiteX6" fmla="*/ 312420 w 2804160"/>
              <a:gd name="connsiteY6" fmla="*/ 929640 h 2910840"/>
              <a:gd name="connsiteX7" fmla="*/ 441960 w 2804160"/>
              <a:gd name="connsiteY7" fmla="*/ 1135380 h 2910840"/>
              <a:gd name="connsiteX8" fmla="*/ 571500 w 2804160"/>
              <a:gd name="connsiteY8" fmla="*/ 1325880 h 2910840"/>
              <a:gd name="connsiteX9" fmla="*/ 655320 w 2804160"/>
              <a:gd name="connsiteY9" fmla="*/ 1485900 h 2910840"/>
              <a:gd name="connsiteX10" fmla="*/ 861060 w 2804160"/>
              <a:gd name="connsiteY10" fmla="*/ 1722120 h 2910840"/>
              <a:gd name="connsiteX11" fmla="*/ 1043940 w 2804160"/>
              <a:gd name="connsiteY11" fmla="*/ 1958340 h 2910840"/>
              <a:gd name="connsiteX12" fmla="*/ 1280160 w 2804160"/>
              <a:gd name="connsiteY12" fmla="*/ 2194560 h 2910840"/>
              <a:gd name="connsiteX13" fmla="*/ 1470660 w 2804160"/>
              <a:gd name="connsiteY13" fmla="*/ 2346960 h 2910840"/>
              <a:gd name="connsiteX14" fmla="*/ 1729740 w 2804160"/>
              <a:gd name="connsiteY14" fmla="*/ 2537460 h 2910840"/>
              <a:gd name="connsiteX15" fmla="*/ 1973580 w 2804160"/>
              <a:gd name="connsiteY15" fmla="*/ 2659380 h 2910840"/>
              <a:gd name="connsiteX16" fmla="*/ 2202180 w 2804160"/>
              <a:gd name="connsiteY16" fmla="*/ 2781300 h 2910840"/>
              <a:gd name="connsiteX17" fmla="*/ 2453640 w 2804160"/>
              <a:gd name="connsiteY17" fmla="*/ 2865120 h 2910840"/>
              <a:gd name="connsiteX18" fmla="*/ 2674620 w 2804160"/>
              <a:gd name="connsiteY18" fmla="*/ 2910840 h 2910840"/>
              <a:gd name="connsiteX19" fmla="*/ 2804160 w 2804160"/>
              <a:gd name="connsiteY19" fmla="*/ 2910840 h 2910840"/>
              <a:gd name="connsiteX0" fmla="*/ 0 w 2804160"/>
              <a:gd name="connsiteY0" fmla="*/ 0 h 2910840"/>
              <a:gd name="connsiteX1" fmla="*/ 38100 w 2804160"/>
              <a:gd name="connsiteY1" fmla="*/ 228600 h 2910840"/>
              <a:gd name="connsiteX2" fmla="*/ 106680 w 2804160"/>
              <a:gd name="connsiteY2" fmla="*/ 388620 h 2910840"/>
              <a:gd name="connsiteX3" fmla="*/ 106680 w 2804160"/>
              <a:gd name="connsiteY3" fmla="*/ 434340 h 2910840"/>
              <a:gd name="connsiteX4" fmla="*/ 144780 w 2804160"/>
              <a:gd name="connsiteY4" fmla="*/ 601980 h 2910840"/>
              <a:gd name="connsiteX5" fmla="*/ 243840 w 2804160"/>
              <a:gd name="connsiteY5" fmla="*/ 784860 h 2910840"/>
              <a:gd name="connsiteX6" fmla="*/ 312420 w 2804160"/>
              <a:gd name="connsiteY6" fmla="*/ 929640 h 2910840"/>
              <a:gd name="connsiteX7" fmla="*/ 441960 w 2804160"/>
              <a:gd name="connsiteY7" fmla="*/ 1135380 h 2910840"/>
              <a:gd name="connsiteX8" fmla="*/ 571500 w 2804160"/>
              <a:gd name="connsiteY8" fmla="*/ 1325880 h 2910840"/>
              <a:gd name="connsiteX9" fmla="*/ 655320 w 2804160"/>
              <a:gd name="connsiteY9" fmla="*/ 1485900 h 2910840"/>
              <a:gd name="connsiteX10" fmla="*/ 861060 w 2804160"/>
              <a:gd name="connsiteY10" fmla="*/ 1722120 h 2910840"/>
              <a:gd name="connsiteX11" fmla="*/ 1043940 w 2804160"/>
              <a:gd name="connsiteY11" fmla="*/ 1958340 h 2910840"/>
              <a:gd name="connsiteX12" fmla="*/ 1280160 w 2804160"/>
              <a:gd name="connsiteY12" fmla="*/ 2194560 h 2910840"/>
              <a:gd name="connsiteX13" fmla="*/ 1470660 w 2804160"/>
              <a:gd name="connsiteY13" fmla="*/ 2346960 h 2910840"/>
              <a:gd name="connsiteX14" fmla="*/ 1729740 w 2804160"/>
              <a:gd name="connsiteY14" fmla="*/ 2537460 h 2910840"/>
              <a:gd name="connsiteX15" fmla="*/ 1973580 w 2804160"/>
              <a:gd name="connsiteY15" fmla="*/ 2659380 h 2910840"/>
              <a:gd name="connsiteX16" fmla="*/ 2202180 w 2804160"/>
              <a:gd name="connsiteY16" fmla="*/ 2781300 h 2910840"/>
              <a:gd name="connsiteX17" fmla="*/ 2453640 w 2804160"/>
              <a:gd name="connsiteY17" fmla="*/ 2865120 h 2910840"/>
              <a:gd name="connsiteX18" fmla="*/ 2674620 w 2804160"/>
              <a:gd name="connsiteY18" fmla="*/ 2910840 h 2910840"/>
              <a:gd name="connsiteX19" fmla="*/ 2804160 w 2804160"/>
              <a:gd name="connsiteY19" fmla="*/ 2910840 h 2910840"/>
              <a:gd name="connsiteX0" fmla="*/ 0 w 2804160"/>
              <a:gd name="connsiteY0" fmla="*/ 0 h 2910840"/>
              <a:gd name="connsiteX1" fmla="*/ 38100 w 2804160"/>
              <a:gd name="connsiteY1" fmla="*/ 228600 h 2910840"/>
              <a:gd name="connsiteX2" fmla="*/ 106680 w 2804160"/>
              <a:gd name="connsiteY2" fmla="*/ 388620 h 2910840"/>
              <a:gd name="connsiteX3" fmla="*/ 152400 w 2804160"/>
              <a:gd name="connsiteY3" fmla="*/ 525780 h 2910840"/>
              <a:gd name="connsiteX4" fmla="*/ 144780 w 2804160"/>
              <a:gd name="connsiteY4" fmla="*/ 601980 h 2910840"/>
              <a:gd name="connsiteX5" fmla="*/ 243840 w 2804160"/>
              <a:gd name="connsiteY5" fmla="*/ 784860 h 2910840"/>
              <a:gd name="connsiteX6" fmla="*/ 312420 w 2804160"/>
              <a:gd name="connsiteY6" fmla="*/ 929640 h 2910840"/>
              <a:gd name="connsiteX7" fmla="*/ 441960 w 2804160"/>
              <a:gd name="connsiteY7" fmla="*/ 1135380 h 2910840"/>
              <a:gd name="connsiteX8" fmla="*/ 571500 w 2804160"/>
              <a:gd name="connsiteY8" fmla="*/ 1325880 h 2910840"/>
              <a:gd name="connsiteX9" fmla="*/ 655320 w 2804160"/>
              <a:gd name="connsiteY9" fmla="*/ 1485900 h 2910840"/>
              <a:gd name="connsiteX10" fmla="*/ 861060 w 2804160"/>
              <a:gd name="connsiteY10" fmla="*/ 1722120 h 2910840"/>
              <a:gd name="connsiteX11" fmla="*/ 1043940 w 2804160"/>
              <a:gd name="connsiteY11" fmla="*/ 1958340 h 2910840"/>
              <a:gd name="connsiteX12" fmla="*/ 1280160 w 2804160"/>
              <a:gd name="connsiteY12" fmla="*/ 2194560 h 2910840"/>
              <a:gd name="connsiteX13" fmla="*/ 1470660 w 2804160"/>
              <a:gd name="connsiteY13" fmla="*/ 2346960 h 2910840"/>
              <a:gd name="connsiteX14" fmla="*/ 1729740 w 2804160"/>
              <a:gd name="connsiteY14" fmla="*/ 2537460 h 2910840"/>
              <a:gd name="connsiteX15" fmla="*/ 1973580 w 2804160"/>
              <a:gd name="connsiteY15" fmla="*/ 2659380 h 2910840"/>
              <a:gd name="connsiteX16" fmla="*/ 2202180 w 2804160"/>
              <a:gd name="connsiteY16" fmla="*/ 2781300 h 2910840"/>
              <a:gd name="connsiteX17" fmla="*/ 2453640 w 2804160"/>
              <a:gd name="connsiteY17" fmla="*/ 2865120 h 2910840"/>
              <a:gd name="connsiteX18" fmla="*/ 2674620 w 2804160"/>
              <a:gd name="connsiteY18" fmla="*/ 2910840 h 2910840"/>
              <a:gd name="connsiteX19" fmla="*/ 2804160 w 2804160"/>
              <a:gd name="connsiteY19" fmla="*/ 2910840 h 2910840"/>
              <a:gd name="connsiteX0" fmla="*/ 0 w 2804160"/>
              <a:gd name="connsiteY0" fmla="*/ 0 h 2910840"/>
              <a:gd name="connsiteX1" fmla="*/ 38100 w 2804160"/>
              <a:gd name="connsiteY1" fmla="*/ 228600 h 2910840"/>
              <a:gd name="connsiteX2" fmla="*/ 106680 w 2804160"/>
              <a:gd name="connsiteY2" fmla="*/ 388620 h 2910840"/>
              <a:gd name="connsiteX3" fmla="*/ 144780 w 2804160"/>
              <a:gd name="connsiteY3" fmla="*/ 601980 h 2910840"/>
              <a:gd name="connsiteX4" fmla="*/ 243840 w 2804160"/>
              <a:gd name="connsiteY4" fmla="*/ 784860 h 2910840"/>
              <a:gd name="connsiteX5" fmla="*/ 312420 w 2804160"/>
              <a:gd name="connsiteY5" fmla="*/ 929640 h 2910840"/>
              <a:gd name="connsiteX6" fmla="*/ 441960 w 2804160"/>
              <a:gd name="connsiteY6" fmla="*/ 1135380 h 2910840"/>
              <a:gd name="connsiteX7" fmla="*/ 571500 w 2804160"/>
              <a:gd name="connsiteY7" fmla="*/ 1325880 h 2910840"/>
              <a:gd name="connsiteX8" fmla="*/ 655320 w 2804160"/>
              <a:gd name="connsiteY8" fmla="*/ 1485900 h 2910840"/>
              <a:gd name="connsiteX9" fmla="*/ 861060 w 2804160"/>
              <a:gd name="connsiteY9" fmla="*/ 1722120 h 2910840"/>
              <a:gd name="connsiteX10" fmla="*/ 1043940 w 2804160"/>
              <a:gd name="connsiteY10" fmla="*/ 1958340 h 2910840"/>
              <a:gd name="connsiteX11" fmla="*/ 1280160 w 2804160"/>
              <a:gd name="connsiteY11" fmla="*/ 2194560 h 2910840"/>
              <a:gd name="connsiteX12" fmla="*/ 1470660 w 2804160"/>
              <a:gd name="connsiteY12" fmla="*/ 2346960 h 2910840"/>
              <a:gd name="connsiteX13" fmla="*/ 1729740 w 2804160"/>
              <a:gd name="connsiteY13" fmla="*/ 2537460 h 2910840"/>
              <a:gd name="connsiteX14" fmla="*/ 1973580 w 2804160"/>
              <a:gd name="connsiteY14" fmla="*/ 2659380 h 2910840"/>
              <a:gd name="connsiteX15" fmla="*/ 2202180 w 2804160"/>
              <a:gd name="connsiteY15" fmla="*/ 2781300 h 2910840"/>
              <a:gd name="connsiteX16" fmla="*/ 2453640 w 2804160"/>
              <a:gd name="connsiteY16" fmla="*/ 2865120 h 2910840"/>
              <a:gd name="connsiteX17" fmla="*/ 2674620 w 2804160"/>
              <a:gd name="connsiteY17" fmla="*/ 2910840 h 2910840"/>
              <a:gd name="connsiteX18" fmla="*/ 2804160 w 2804160"/>
              <a:gd name="connsiteY18" fmla="*/ 2910840 h 2910840"/>
              <a:gd name="connsiteX0" fmla="*/ 0 w 2804160"/>
              <a:gd name="connsiteY0" fmla="*/ 0 h 2910840"/>
              <a:gd name="connsiteX1" fmla="*/ 38100 w 2804160"/>
              <a:gd name="connsiteY1" fmla="*/ 228600 h 2910840"/>
              <a:gd name="connsiteX2" fmla="*/ 106680 w 2804160"/>
              <a:gd name="connsiteY2" fmla="*/ 388620 h 2910840"/>
              <a:gd name="connsiteX3" fmla="*/ 182880 w 2804160"/>
              <a:gd name="connsiteY3" fmla="*/ 601980 h 2910840"/>
              <a:gd name="connsiteX4" fmla="*/ 243840 w 2804160"/>
              <a:gd name="connsiteY4" fmla="*/ 784860 h 2910840"/>
              <a:gd name="connsiteX5" fmla="*/ 312420 w 2804160"/>
              <a:gd name="connsiteY5" fmla="*/ 929640 h 2910840"/>
              <a:gd name="connsiteX6" fmla="*/ 441960 w 2804160"/>
              <a:gd name="connsiteY6" fmla="*/ 1135380 h 2910840"/>
              <a:gd name="connsiteX7" fmla="*/ 571500 w 2804160"/>
              <a:gd name="connsiteY7" fmla="*/ 1325880 h 2910840"/>
              <a:gd name="connsiteX8" fmla="*/ 655320 w 2804160"/>
              <a:gd name="connsiteY8" fmla="*/ 1485900 h 2910840"/>
              <a:gd name="connsiteX9" fmla="*/ 861060 w 2804160"/>
              <a:gd name="connsiteY9" fmla="*/ 1722120 h 2910840"/>
              <a:gd name="connsiteX10" fmla="*/ 1043940 w 2804160"/>
              <a:gd name="connsiteY10" fmla="*/ 1958340 h 2910840"/>
              <a:gd name="connsiteX11" fmla="*/ 1280160 w 2804160"/>
              <a:gd name="connsiteY11" fmla="*/ 2194560 h 2910840"/>
              <a:gd name="connsiteX12" fmla="*/ 1470660 w 2804160"/>
              <a:gd name="connsiteY12" fmla="*/ 2346960 h 2910840"/>
              <a:gd name="connsiteX13" fmla="*/ 1729740 w 2804160"/>
              <a:gd name="connsiteY13" fmla="*/ 2537460 h 2910840"/>
              <a:gd name="connsiteX14" fmla="*/ 1973580 w 2804160"/>
              <a:gd name="connsiteY14" fmla="*/ 2659380 h 2910840"/>
              <a:gd name="connsiteX15" fmla="*/ 2202180 w 2804160"/>
              <a:gd name="connsiteY15" fmla="*/ 2781300 h 2910840"/>
              <a:gd name="connsiteX16" fmla="*/ 2453640 w 2804160"/>
              <a:gd name="connsiteY16" fmla="*/ 2865120 h 2910840"/>
              <a:gd name="connsiteX17" fmla="*/ 2674620 w 2804160"/>
              <a:gd name="connsiteY17" fmla="*/ 2910840 h 2910840"/>
              <a:gd name="connsiteX18" fmla="*/ 2804160 w 2804160"/>
              <a:gd name="connsiteY18" fmla="*/ 2910840 h 2910840"/>
              <a:gd name="connsiteX0" fmla="*/ 0 w 2804160"/>
              <a:gd name="connsiteY0" fmla="*/ 0 h 2910840"/>
              <a:gd name="connsiteX1" fmla="*/ 38100 w 2804160"/>
              <a:gd name="connsiteY1" fmla="*/ 228600 h 2910840"/>
              <a:gd name="connsiteX2" fmla="*/ 106680 w 2804160"/>
              <a:gd name="connsiteY2" fmla="*/ 434340 h 2910840"/>
              <a:gd name="connsiteX3" fmla="*/ 182880 w 2804160"/>
              <a:gd name="connsiteY3" fmla="*/ 601980 h 2910840"/>
              <a:gd name="connsiteX4" fmla="*/ 243840 w 2804160"/>
              <a:gd name="connsiteY4" fmla="*/ 784860 h 2910840"/>
              <a:gd name="connsiteX5" fmla="*/ 312420 w 2804160"/>
              <a:gd name="connsiteY5" fmla="*/ 929640 h 2910840"/>
              <a:gd name="connsiteX6" fmla="*/ 441960 w 2804160"/>
              <a:gd name="connsiteY6" fmla="*/ 1135380 h 2910840"/>
              <a:gd name="connsiteX7" fmla="*/ 571500 w 2804160"/>
              <a:gd name="connsiteY7" fmla="*/ 1325880 h 2910840"/>
              <a:gd name="connsiteX8" fmla="*/ 655320 w 2804160"/>
              <a:gd name="connsiteY8" fmla="*/ 1485900 h 2910840"/>
              <a:gd name="connsiteX9" fmla="*/ 861060 w 2804160"/>
              <a:gd name="connsiteY9" fmla="*/ 1722120 h 2910840"/>
              <a:gd name="connsiteX10" fmla="*/ 1043940 w 2804160"/>
              <a:gd name="connsiteY10" fmla="*/ 1958340 h 2910840"/>
              <a:gd name="connsiteX11" fmla="*/ 1280160 w 2804160"/>
              <a:gd name="connsiteY11" fmla="*/ 2194560 h 2910840"/>
              <a:gd name="connsiteX12" fmla="*/ 1470660 w 2804160"/>
              <a:gd name="connsiteY12" fmla="*/ 2346960 h 2910840"/>
              <a:gd name="connsiteX13" fmla="*/ 1729740 w 2804160"/>
              <a:gd name="connsiteY13" fmla="*/ 2537460 h 2910840"/>
              <a:gd name="connsiteX14" fmla="*/ 1973580 w 2804160"/>
              <a:gd name="connsiteY14" fmla="*/ 2659380 h 2910840"/>
              <a:gd name="connsiteX15" fmla="*/ 2202180 w 2804160"/>
              <a:gd name="connsiteY15" fmla="*/ 2781300 h 2910840"/>
              <a:gd name="connsiteX16" fmla="*/ 2453640 w 2804160"/>
              <a:gd name="connsiteY16" fmla="*/ 2865120 h 2910840"/>
              <a:gd name="connsiteX17" fmla="*/ 2674620 w 2804160"/>
              <a:gd name="connsiteY17" fmla="*/ 2910840 h 2910840"/>
              <a:gd name="connsiteX18" fmla="*/ 2804160 w 2804160"/>
              <a:gd name="connsiteY18" fmla="*/ 2910840 h 2910840"/>
              <a:gd name="connsiteX0" fmla="*/ 0 w 2804160"/>
              <a:gd name="connsiteY0" fmla="*/ 0 h 2910840"/>
              <a:gd name="connsiteX1" fmla="*/ 38100 w 2804160"/>
              <a:gd name="connsiteY1" fmla="*/ 228600 h 2910840"/>
              <a:gd name="connsiteX2" fmla="*/ 106680 w 2804160"/>
              <a:gd name="connsiteY2" fmla="*/ 434340 h 2910840"/>
              <a:gd name="connsiteX3" fmla="*/ 175260 w 2804160"/>
              <a:gd name="connsiteY3" fmla="*/ 655320 h 2910840"/>
              <a:gd name="connsiteX4" fmla="*/ 243840 w 2804160"/>
              <a:gd name="connsiteY4" fmla="*/ 784860 h 2910840"/>
              <a:gd name="connsiteX5" fmla="*/ 312420 w 2804160"/>
              <a:gd name="connsiteY5" fmla="*/ 929640 h 2910840"/>
              <a:gd name="connsiteX6" fmla="*/ 441960 w 2804160"/>
              <a:gd name="connsiteY6" fmla="*/ 1135380 h 2910840"/>
              <a:gd name="connsiteX7" fmla="*/ 571500 w 2804160"/>
              <a:gd name="connsiteY7" fmla="*/ 1325880 h 2910840"/>
              <a:gd name="connsiteX8" fmla="*/ 655320 w 2804160"/>
              <a:gd name="connsiteY8" fmla="*/ 1485900 h 2910840"/>
              <a:gd name="connsiteX9" fmla="*/ 861060 w 2804160"/>
              <a:gd name="connsiteY9" fmla="*/ 1722120 h 2910840"/>
              <a:gd name="connsiteX10" fmla="*/ 1043940 w 2804160"/>
              <a:gd name="connsiteY10" fmla="*/ 1958340 h 2910840"/>
              <a:gd name="connsiteX11" fmla="*/ 1280160 w 2804160"/>
              <a:gd name="connsiteY11" fmla="*/ 2194560 h 2910840"/>
              <a:gd name="connsiteX12" fmla="*/ 1470660 w 2804160"/>
              <a:gd name="connsiteY12" fmla="*/ 2346960 h 2910840"/>
              <a:gd name="connsiteX13" fmla="*/ 1729740 w 2804160"/>
              <a:gd name="connsiteY13" fmla="*/ 2537460 h 2910840"/>
              <a:gd name="connsiteX14" fmla="*/ 1973580 w 2804160"/>
              <a:gd name="connsiteY14" fmla="*/ 2659380 h 2910840"/>
              <a:gd name="connsiteX15" fmla="*/ 2202180 w 2804160"/>
              <a:gd name="connsiteY15" fmla="*/ 2781300 h 2910840"/>
              <a:gd name="connsiteX16" fmla="*/ 2453640 w 2804160"/>
              <a:gd name="connsiteY16" fmla="*/ 2865120 h 2910840"/>
              <a:gd name="connsiteX17" fmla="*/ 2674620 w 2804160"/>
              <a:gd name="connsiteY17" fmla="*/ 2910840 h 2910840"/>
              <a:gd name="connsiteX18" fmla="*/ 2804160 w 2804160"/>
              <a:gd name="connsiteY18" fmla="*/ 2910840 h 2910840"/>
              <a:gd name="connsiteX0" fmla="*/ 0 w 2804160"/>
              <a:gd name="connsiteY0" fmla="*/ 0 h 2910840"/>
              <a:gd name="connsiteX1" fmla="*/ 38100 w 2804160"/>
              <a:gd name="connsiteY1" fmla="*/ 228600 h 2910840"/>
              <a:gd name="connsiteX2" fmla="*/ 106680 w 2804160"/>
              <a:gd name="connsiteY2" fmla="*/ 434340 h 2910840"/>
              <a:gd name="connsiteX3" fmla="*/ 175260 w 2804160"/>
              <a:gd name="connsiteY3" fmla="*/ 655320 h 2910840"/>
              <a:gd name="connsiteX4" fmla="*/ 289560 w 2804160"/>
              <a:gd name="connsiteY4" fmla="*/ 838200 h 2910840"/>
              <a:gd name="connsiteX5" fmla="*/ 312420 w 2804160"/>
              <a:gd name="connsiteY5" fmla="*/ 929640 h 2910840"/>
              <a:gd name="connsiteX6" fmla="*/ 441960 w 2804160"/>
              <a:gd name="connsiteY6" fmla="*/ 1135380 h 2910840"/>
              <a:gd name="connsiteX7" fmla="*/ 571500 w 2804160"/>
              <a:gd name="connsiteY7" fmla="*/ 1325880 h 2910840"/>
              <a:gd name="connsiteX8" fmla="*/ 655320 w 2804160"/>
              <a:gd name="connsiteY8" fmla="*/ 1485900 h 2910840"/>
              <a:gd name="connsiteX9" fmla="*/ 861060 w 2804160"/>
              <a:gd name="connsiteY9" fmla="*/ 1722120 h 2910840"/>
              <a:gd name="connsiteX10" fmla="*/ 1043940 w 2804160"/>
              <a:gd name="connsiteY10" fmla="*/ 1958340 h 2910840"/>
              <a:gd name="connsiteX11" fmla="*/ 1280160 w 2804160"/>
              <a:gd name="connsiteY11" fmla="*/ 2194560 h 2910840"/>
              <a:gd name="connsiteX12" fmla="*/ 1470660 w 2804160"/>
              <a:gd name="connsiteY12" fmla="*/ 2346960 h 2910840"/>
              <a:gd name="connsiteX13" fmla="*/ 1729740 w 2804160"/>
              <a:gd name="connsiteY13" fmla="*/ 2537460 h 2910840"/>
              <a:gd name="connsiteX14" fmla="*/ 1973580 w 2804160"/>
              <a:gd name="connsiteY14" fmla="*/ 2659380 h 2910840"/>
              <a:gd name="connsiteX15" fmla="*/ 2202180 w 2804160"/>
              <a:gd name="connsiteY15" fmla="*/ 2781300 h 2910840"/>
              <a:gd name="connsiteX16" fmla="*/ 2453640 w 2804160"/>
              <a:gd name="connsiteY16" fmla="*/ 2865120 h 2910840"/>
              <a:gd name="connsiteX17" fmla="*/ 2674620 w 2804160"/>
              <a:gd name="connsiteY17" fmla="*/ 2910840 h 2910840"/>
              <a:gd name="connsiteX18" fmla="*/ 2804160 w 2804160"/>
              <a:gd name="connsiteY18" fmla="*/ 2910840 h 2910840"/>
              <a:gd name="connsiteX0" fmla="*/ 0 w 2804160"/>
              <a:gd name="connsiteY0" fmla="*/ 0 h 2910840"/>
              <a:gd name="connsiteX1" fmla="*/ 38100 w 2804160"/>
              <a:gd name="connsiteY1" fmla="*/ 228600 h 2910840"/>
              <a:gd name="connsiteX2" fmla="*/ 106680 w 2804160"/>
              <a:gd name="connsiteY2" fmla="*/ 434340 h 2910840"/>
              <a:gd name="connsiteX3" fmla="*/ 213360 w 2804160"/>
              <a:gd name="connsiteY3" fmla="*/ 655320 h 2910840"/>
              <a:gd name="connsiteX4" fmla="*/ 289560 w 2804160"/>
              <a:gd name="connsiteY4" fmla="*/ 838200 h 2910840"/>
              <a:gd name="connsiteX5" fmla="*/ 312420 w 2804160"/>
              <a:gd name="connsiteY5" fmla="*/ 929640 h 2910840"/>
              <a:gd name="connsiteX6" fmla="*/ 441960 w 2804160"/>
              <a:gd name="connsiteY6" fmla="*/ 1135380 h 2910840"/>
              <a:gd name="connsiteX7" fmla="*/ 571500 w 2804160"/>
              <a:gd name="connsiteY7" fmla="*/ 1325880 h 2910840"/>
              <a:gd name="connsiteX8" fmla="*/ 655320 w 2804160"/>
              <a:gd name="connsiteY8" fmla="*/ 1485900 h 2910840"/>
              <a:gd name="connsiteX9" fmla="*/ 861060 w 2804160"/>
              <a:gd name="connsiteY9" fmla="*/ 1722120 h 2910840"/>
              <a:gd name="connsiteX10" fmla="*/ 1043940 w 2804160"/>
              <a:gd name="connsiteY10" fmla="*/ 1958340 h 2910840"/>
              <a:gd name="connsiteX11" fmla="*/ 1280160 w 2804160"/>
              <a:gd name="connsiteY11" fmla="*/ 2194560 h 2910840"/>
              <a:gd name="connsiteX12" fmla="*/ 1470660 w 2804160"/>
              <a:gd name="connsiteY12" fmla="*/ 2346960 h 2910840"/>
              <a:gd name="connsiteX13" fmla="*/ 1729740 w 2804160"/>
              <a:gd name="connsiteY13" fmla="*/ 2537460 h 2910840"/>
              <a:gd name="connsiteX14" fmla="*/ 1973580 w 2804160"/>
              <a:gd name="connsiteY14" fmla="*/ 2659380 h 2910840"/>
              <a:gd name="connsiteX15" fmla="*/ 2202180 w 2804160"/>
              <a:gd name="connsiteY15" fmla="*/ 2781300 h 2910840"/>
              <a:gd name="connsiteX16" fmla="*/ 2453640 w 2804160"/>
              <a:gd name="connsiteY16" fmla="*/ 2865120 h 2910840"/>
              <a:gd name="connsiteX17" fmla="*/ 2674620 w 2804160"/>
              <a:gd name="connsiteY17" fmla="*/ 2910840 h 2910840"/>
              <a:gd name="connsiteX18" fmla="*/ 2804160 w 2804160"/>
              <a:gd name="connsiteY18" fmla="*/ 2910840 h 2910840"/>
              <a:gd name="connsiteX0" fmla="*/ 0 w 2804160"/>
              <a:gd name="connsiteY0" fmla="*/ 0 h 2910840"/>
              <a:gd name="connsiteX1" fmla="*/ 38100 w 2804160"/>
              <a:gd name="connsiteY1" fmla="*/ 228600 h 2910840"/>
              <a:gd name="connsiteX2" fmla="*/ 106680 w 2804160"/>
              <a:gd name="connsiteY2" fmla="*/ 434340 h 2910840"/>
              <a:gd name="connsiteX3" fmla="*/ 182880 w 2804160"/>
              <a:gd name="connsiteY3" fmla="*/ 662940 h 2910840"/>
              <a:gd name="connsiteX4" fmla="*/ 289560 w 2804160"/>
              <a:gd name="connsiteY4" fmla="*/ 838200 h 2910840"/>
              <a:gd name="connsiteX5" fmla="*/ 312420 w 2804160"/>
              <a:gd name="connsiteY5" fmla="*/ 929640 h 2910840"/>
              <a:gd name="connsiteX6" fmla="*/ 441960 w 2804160"/>
              <a:gd name="connsiteY6" fmla="*/ 1135380 h 2910840"/>
              <a:gd name="connsiteX7" fmla="*/ 571500 w 2804160"/>
              <a:gd name="connsiteY7" fmla="*/ 1325880 h 2910840"/>
              <a:gd name="connsiteX8" fmla="*/ 655320 w 2804160"/>
              <a:gd name="connsiteY8" fmla="*/ 1485900 h 2910840"/>
              <a:gd name="connsiteX9" fmla="*/ 861060 w 2804160"/>
              <a:gd name="connsiteY9" fmla="*/ 1722120 h 2910840"/>
              <a:gd name="connsiteX10" fmla="*/ 1043940 w 2804160"/>
              <a:gd name="connsiteY10" fmla="*/ 1958340 h 2910840"/>
              <a:gd name="connsiteX11" fmla="*/ 1280160 w 2804160"/>
              <a:gd name="connsiteY11" fmla="*/ 2194560 h 2910840"/>
              <a:gd name="connsiteX12" fmla="*/ 1470660 w 2804160"/>
              <a:gd name="connsiteY12" fmla="*/ 2346960 h 2910840"/>
              <a:gd name="connsiteX13" fmla="*/ 1729740 w 2804160"/>
              <a:gd name="connsiteY13" fmla="*/ 2537460 h 2910840"/>
              <a:gd name="connsiteX14" fmla="*/ 1973580 w 2804160"/>
              <a:gd name="connsiteY14" fmla="*/ 2659380 h 2910840"/>
              <a:gd name="connsiteX15" fmla="*/ 2202180 w 2804160"/>
              <a:gd name="connsiteY15" fmla="*/ 2781300 h 2910840"/>
              <a:gd name="connsiteX16" fmla="*/ 2453640 w 2804160"/>
              <a:gd name="connsiteY16" fmla="*/ 2865120 h 2910840"/>
              <a:gd name="connsiteX17" fmla="*/ 2674620 w 2804160"/>
              <a:gd name="connsiteY17" fmla="*/ 2910840 h 2910840"/>
              <a:gd name="connsiteX18" fmla="*/ 2804160 w 2804160"/>
              <a:gd name="connsiteY18" fmla="*/ 2910840 h 2910840"/>
              <a:gd name="connsiteX0" fmla="*/ 0 w 2804160"/>
              <a:gd name="connsiteY0" fmla="*/ 0 h 2910840"/>
              <a:gd name="connsiteX1" fmla="*/ 38100 w 2804160"/>
              <a:gd name="connsiteY1" fmla="*/ 228600 h 2910840"/>
              <a:gd name="connsiteX2" fmla="*/ 106680 w 2804160"/>
              <a:gd name="connsiteY2" fmla="*/ 434340 h 2910840"/>
              <a:gd name="connsiteX3" fmla="*/ 182880 w 2804160"/>
              <a:gd name="connsiteY3" fmla="*/ 662940 h 2910840"/>
              <a:gd name="connsiteX4" fmla="*/ 289560 w 2804160"/>
              <a:gd name="connsiteY4" fmla="*/ 838200 h 2910840"/>
              <a:gd name="connsiteX5" fmla="*/ 396240 w 2804160"/>
              <a:gd name="connsiteY5" fmla="*/ 1005840 h 2910840"/>
              <a:gd name="connsiteX6" fmla="*/ 441960 w 2804160"/>
              <a:gd name="connsiteY6" fmla="*/ 1135380 h 2910840"/>
              <a:gd name="connsiteX7" fmla="*/ 571500 w 2804160"/>
              <a:gd name="connsiteY7" fmla="*/ 1325880 h 2910840"/>
              <a:gd name="connsiteX8" fmla="*/ 655320 w 2804160"/>
              <a:gd name="connsiteY8" fmla="*/ 1485900 h 2910840"/>
              <a:gd name="connsiteX9" fmla="*/ 861060 w 2804160"/>
              <a:gd name="connsiteY9" fmla="*/ 1722120 h 2910840"/>
              <a:gd name="connsiteX10" fmla="*/ 1043940 w 2804160"/>
              <a:gd name="connsiteY10" fmla="*/ 1958340 h 2910840"/>
              <a:gd name="connsiteX11" fmla="*/ 1280160 w 2804160"/>
              <a:gd name="connsiteY11" fmla="*/ 2194560 h 2910840"/>
              <a:gd name="connsiteX12" fmla="*/ 1470660 w 2804160"/>
              <a:gd name="connsiteY12" fmla="*/ 2346960 h 2910840"/>
              <a:gd name="connsiteX13" fmla="*/ 1729740 w 2804160"/>
              <a:gd name="connsiteY13" fmla="*/ 2537460 h 2910840"/>
              <a:gd name="connsiteX14" fmla="*/ 1973580 w 2804160"/>
              <a:gd name="connsiteY14" fmla="*/ 2659380 h 2910840"/>
              <a:gd name="connsiteX15" fmla="*/ 2202180 w 2804160"/>
              <a:gd name="connsiteY15" fmla="*/ 2781300 h 2910840"/>
              <a:gd name="connsiteX16" fmla="*/ 2453640 w 2804160"/>
              <a:gd name="connsiteY16" fmla="*/ 2865120 h 2910840"/>
              <a:gd name="connsiteX17" fmla="*/ 2674620 w 2804160"/>
              <a:gd name="connsiteY17" fmla="*/ 2910840 h 2910840"/>
              <a:gd name="connsiteX18" fmla="*/ 2804160 w 2804160"/>
              <a:gd name="connsiteY18" fmla="*/ 2910840 h 2910840"/>
              <a:gd name="connsiteX0" fmla="*/ 0 w 2804160"/>
              <a:gd name="connsiteY0" fmla="*/ 0 h 2910840"/>
              <a:gd name="connsiteX1" fmla="*/ 38100 w 2804160"/>
              <a:gd name="connsiteY1" fmla="*/ 228600 h 2910840"/>
              <a:gd name="connsiteX2" fmla="*/ 106680 w 2804160"/>
              <a:gd name="connsiteY2" fmla="*/ 434340 h 2910840"/>
              <a:gd name="connsiteX3" fmla="*/ 182880 w 2804160"/>
              <a:gd name="connsiteY3" fmla="*/ 662940 h 2910840"/>
              <a:gd name="connsiteX4" fmla="*/ 289560 w 2804160"/>
              <a:gd name="connsiteY4" fmla="*/ 838200 h 2910840"/>
              <a:gd name="connsiteX5" fmla="*/ 396240 w 2804160"/>
              <a:gd name="connsiteY5" fmla="*/ 1005840 h 2910840"/>
              <a:gd name="connsiteX6" fmla="*/ 510540 w 2804160"/>
              <a:gd name="connsiteY6" fmla="*/ 1219200 h 2910840"/>
              <a:gd name="connsiteX7" fmla="*/ 571500 w 2804160"/>
              <a:gd name="connsiteY7" fmla="*/ 1325880 h 2910840"/>
              <a:gd name="connsiteX8" fmla="*/ 655320 w 2804160"/>
              <a:gd name="connsiteY8" fmla="*/ 1485900 h 2910840"/>
              <a:gd name="connsiteX9" fmla="*/ 861060 w 2804160"/>
              <a:gd name="connsiteY9" fmla="*/ 1722120 h 2910840"/>
              <a:gd name="connsiteX10" fmla="*/ 1043940 w 2804160"/>
              <a:gd name="connsiteY10" fmla="*/ 1958340 h 2910840"/>
              <a:gd name="connsiteX11" fmla="*/ 1280160 w 2804160"/>
              <a:gd name="connsiteY11" fmla="*/ 2194560 h 2910840"/>
              <a:gd name="connsiteX12" fmla="*/ 1470660 w 2804160"/>
              <a:gd name="connsiteY12" fmla="*/ 2346960 h 2910840"/>
              <a:gd name="connsiteX13" fmla="*/ 1729740 w 2804160"/>
              <a:gd name="connsiteY13" fmla="*/ 2537460 h 2910840"/>
              <a:gd name="connsiteX14" fmla="*/ 1973580 w 2804160"/>
              <a:gd name="connsiteY14" fmla="*/ 2659380 h 2910840"/>
              <a:gd name="connsiteX15" fmla="*/ 2202180 w 2804160"/>
              <a:gd name="connsiteY15" fmla="*/ 2781300 h 2910840"/>
              <a:gd name="connsiteX16" fmla="*/ 2453640 w 2804160"/>
              <a:gd name="connsiteY16" fmla="*/ 2865120 h 2910840"/>
              <a:gd name="connsiteX17" fmla="*/ 2674620 w 2804160"/>
              <a:gd name="connsiteY17" fmla="*/ 2910840 h 2910840"/>
              <a:gd name="connsiteX18" fmla="*/ 2804160 w 2804160"/>
              <a:gd name="connsiteY18" fmla="*/ 2910840 h 2910840"/>
              <a:gd name="connsiteX0" fmla="*/ 0 w 2804160"/>
              <a:gd name="connsiteY0" fmla="*/ 0 h 2910840"/>
              <a:gd name="connsiteX1" fmla="*/ 38100 w 2804160"/>
              <a:gd name="connsiteY1" fmla="*/ 228600 h 2910840"/>
              <a:gd name="connsiteX2" fmla="*/ 106680 w 2804160"/>
              <a:gd name="connsiteY2" fmla="*/ 434340 h 2910840"/>
              <a:gd name="connsiteX3" fmla="*/ 182880 w 2804160"/>
              <a:gd name="connsiteY3" fmla="*/ 662940 h 2910840"/>
              <a:gd name="connsiteX4" fmla="*/ 289560 w 2804160"/>
              <a:gd name="connsiteY4" fmla="*/ 838200 h 2910840"/>
              <a:gd name="connsiteX5" fmla="*/ 396240 w 2804160"/>
              <a:gd name="connsiteY5" fmla="*/ 1005840 h 2910840"/>
              <a:gd name="connsiteX6" fmla="*/ 510540 w 2804160"/>
              <a:gd name="connsiteY6" fmla="*/ 1219200 h 2910840"/>
              <a:gd name="connsiteX7" fmla="*/ 632460 w 2804160"/>
              <a:gd name="connsiteY7" fmla="*/ 1432560 h 2910840"/>
              <a:gd name="connsiteX8" fmla="*/ 655320 w 2804160"/>
              <a:gd name="connsiteY8" fmla="*/ 1485900 h 2910840"/>
              <a:gd name="connsiteX9" fmla="*/ 861060 w 2804160"/>
              <a:gd name="connsiteY9" fmla="*/ 1722120 h 2910840"/>
              <a:gd name="connsiteX10" fmla="*/ 1043940 w 2804160"/>
              <a:gd name="connsiteY10" fmla="*/ 1958340 h 2910840"/>
              <a:gd name="connsiteX11" fmla="*/ 1280160 w 2804160"/>
              <a:gd name="connsiteY11" fmla="*/ 2194560 h 2910840"/>
              <a:gd name="connsiteX12" fmla="*/ 1470660 w 2804160"/>
              <a:gd name="connsiteY12" fmla="*/ 2346960 h 2910840"/>
              <a:gd name="connsiteX13" fmla="*/ 1729740 w 2804160"/>
              <a:gd name="connsiteY13" fmla="*/ 2537460 h 2910840"/>
              <a:gd name="connsiteX14" fmla="*/ 1973580 w 2804160"/>
              <a:gd name="connsiteY14" fmla="*/ 2659380 h 2910840"/>
              <a:gd name="connsiteX15" fmla="*/ 2202180 w 2804160"/>
              <a:gd name="connsiteY15" fmla="*/ 2781300 h 2910840"/>
              <a:gd name="connsiteX16" fmla="*/ 2453640 w 2804160"/>
              <a:gd name="connsiteY16" fmla="*/ 2865120 h 2910840"/>
              <a:gd name="connsiteX17" fmla="*/ 2674620 w 2804160"/>
              <a:gd name="connsiteY17" fmla="*/ 2910840 h 2910840"/>
              <a:gd name="connsiteX18" fmla="*/ 2804160 w 2804160"/>
              <a:gd name="connsiteY18" fmla="*/ 2910840 h 2910840"/>
              <a:gd name="connsiteX0" fmla="*/ 0 w 2804160"/>
              <a:gd name="connsiteY0" fmla="*/ 0 h 2910840"/>
              <a:gd name="connsiteX1" fmla="*/ 38100 w 2804160"/>
              <a:gd name="connsiteY1" fmla="*/ 228600 h 2910840"/>
              <a:gd name="connsiteX2" fmla="*/ 106680 w 2804160"/>
              <a:gd name="connsiteY2" fmla="*/ 434340 h 2910840"/>
              <a:gd name="connsiteX3" fmla="*/ 182880 w 2804160"/>
              <a:gd name="connsiteY3" fmla="*/ 662940 h 2910840"/>
              <a:gd name="connsiteX4" fmla="*/ 289560 w 2804160"/>
              <a:gd name="connsiteY4" fmla="*/ 838200 h 2910840"/>
              <a:gd name="connsiteX5" fmla="*/ 396240 w 2804160"/>
              <a:gd name="connsiteY5" fmla="*/ 1005840 h 2910840"/>
              <a:gd name="connsiteX6" fmla="*/ 510540 w 2804160"/>
              <a:gd name="connsiteY6" fmla="*/ 1219200 h 2910840"/>
              <a:gd name="connsiteX7" fmla="*/ 632460 w 2804160"/>
              <a:gd name="connsiteY7" fmla="*/ 1432560 h 2910840"/>
              <a:gd name="connsiteX8" fmla="*/ 739140 w 2804160"/>
              <a:gd name="connsiteY8" fmla="*/ 1584960 h 2910840"/>
              <a:gd name="connsiteX9" fmla="*/ 861060 w 2804160"/>
              <a:gd name="connsiteY9" fmla="*/ 1722120 h 2910840"/>
              <a:gd name="connsiteX10" fmla="*/ 1043940 w 2804160"/>
              <a:gd name="connsiteY10" fmla="*/ 1958340 h 2910840"/>
              <a:gd name="connsiteX11" fmla="*/ 1280160 w 2804160"/>
              <a:gd name="connsiteY11" fmla="*/ 2194560 h 2910840"/>
              <a:gd name="connsiteX12" fmla="*/ 1470660 w 2804160"/>
              <a:gd name="connsiteY12" fmla="*/ 2346960 h 2910840"/>
              <a:gd name="connsiteX13" fmla="*/ 1729740 w 2804160"/>
              <a:gd name="connsiteY13" fmla="*/ 2537460 h 2910840"/>
              <a:gd name="connsiteX14" fmla="*/ 1973580 w 2804160"/>
              <a:gd name="connsiteY14" fmla="*/ 2659380 h 2910840"/>
              <a:gd name="connsiteX15" fmla="*/ 2202180 w 2804160"/>
              <a:gd name="connsiteY15" fmla="*/ 2781300 h 2910840"/>
              <a:gd name="connsiteX16" fmla="*/ 2453640 w 2804160"/>
              <a:gd name="connsiteY16" fmla="*/ 2865120 h 2910840"/>
              <a:gd name="connsiteX17" fmla="*/ 2674620 w 2804160"/>
              <a:gd name="connsiteY17" fmla="*/ 2910840 h 2910840"/>
              <a:gd name="connsiteX18" fmla="*/ 2804160 w 2804160"/>
              <a:gd name="connsiteY18" fmla="*/ 2910840 h 2910840"/>
              <a:gd name="connsiteX0" fmla="*/ 0 w 2804160"/>
              <a:gd name="connsiteY0" fmla="*/ 0 h 2910840"/>
              <a:gd name="connsiteX1" fmla="*/ 38100 w 2804160"/>
              <a:gd name="connsiteY1" fmla="*/ 228600 h 2910840"/>
              <a:gd name="connsiteX2" fmla="*/ 106680 w 2804160"/>
              <a:gd name="connsiteY2" fmla="*/ 434340 h 2910840"/>
              <a:gd name="connsiteX3" fmla="*/ 198120 w 2804160"/>
              <a:gd name="connsiteY3" fmla="*/ 662940 h 2910840"/>
              <a:gd name="connsiteX4" fmla="*/ 289560 w 2804160"/>
              <a:gd name="connsiteY4" fmla="*/ 838200 h 2910840"/>
              <a:gd name="connsiteX5" fmla="*/ 396240 w 2804160"/>
              <a:gd name="connsiteY5" fmla="*/ 1005840 h 2910840"/>
              <a:gd name="connsiteX6" fmla="*/ 510540 w 2804160"/>
              <a:gd name="connsiteY6" fmla="*/ 1219200 h 2910840"/>
              <a:gd name="connsiteX7" fmla="*/ 632460 w 2804160"/>
              <a:gd name="connsiteY7" fmla="*/ 1432560 h 2910840"/>
              <a:gd name="connsiteX8" fmla="*/ 739140 w 2804160"/>
              <a:gd name="connsiteY8" fmla="*/ 1584960 h 2910840"/>
              <a:gd name="connsiteX9" fmla="*/ 861060 w 2804160"/>
              <a:gd name="connsiteY9" fmla="*/ 1722120 h 2910840"/>
              <a:gd name="connsiteX10" fmla="*/ 1043940 w 2804160"/>
              <a:gd name="connsiteY10" fmla="*/ 1958340 h 2910840"/>
              <a:gd name="connsiteX11" fmla="*/ 1280160 w 2804160"/>
              <a:gd name="connsiteY11" fmla="*/ 2194560 h 2910840"/>
              <a:gd name="connsiteX12" fmla="*/ 1470660 w 2804160"/>
              <a:gd name="connsiteY12" fmla="*/ 2346960 h 2910840"/>
              <a:gd name="connsiteX13" fmla="*/ 1729740 w 2804160"/>
              <a:gd name="connsiteY13" fmla="*/ 2537460 h 2910840"/>
              <a:gd name="connsiteX14" fmla="*/ 1973580 w 2804160"/>
              <a:gd name="connsiteY14" fmla="*/ 2659380 h 2910840"/>
              <a:gd name="connsiteX15" fmla="*/ 2202180 w 2804160"/>
              <a:gd name="connsiteY15" fmla="*/ 2781300 h 2910840"/>
              <a:gd name="connsiteX16" fmla="*/ 2453640 w 2804160"/>
              <a:gd name="connsiteY16" fmla="*/ 2865120 h 2910840"/>
              <a:gd name="connsiteX17" fmla="*/ 2674620 w 2804160"/>
              <a:gd name="connsiteY17" fmla="*/ 2910840 h 2910840"/>
              <a:gd name="connsiteX18" fmla="*/ 2804160 w 2804160"/>
              <a:gd name="connsiteY18" fmla="*/ 2910840 h 2910840"/>
              <a:gd name="connsiteX0" fmla="*/ 0 w 2804160"/>
              <a:gd name="connsiteY0" fmla="*/ 0 h 2910840"/>
              <a:gd name="connsiteX1" fmla="*/ 38100 w 2804160"/>
              <a:gd name="connsiteY1" fmla="*/ 228600 h 2910840"/>
              <a:gd name="connsiteX2" fmla="*/ 106680 w 2804160"/>
              <a:gd name="connsiteY2" fmla="*/ 434340 h 2910840"/>
              <a:gd name="connsiteX3" fmla="*/ 198120 w 2804160"/>
              <a:gd name="connsiteY3" fmla="*/ 662940 h 2910840"/>
              <a:gd name="connsiteX4" fmla="*/ 297180 w 2804160"/>
              <a:gd name="connsiteY4" fmla="*/ 853440 h 2910840"/>
              <a:gd name="connsiteX5" fmla="*/ 396240 w 2804160"/>
              <a:gd name="connsiteY5" fmla="*/ 1005840 h 2910840"/>
              <a:gd name="connsiteX6" fmla="*/ 510540 w 2804160"/>
              <a:gd name="connsiteY6" fmla="*/ 1219200 h 2910840"/>
              <a:gd name="connsiteX7" fmla="*/ 632460 w 2804160"/>
              <a:gd name="connsiteY7" fmla="*/ 1432560 h 2910840"/>
              <a:gd name="connsiteX8" fmla="*/ 739140 w 2804160"/>
              <a:gd name="connsiteY8" fmla="*/ 1584960 h 2910840"/>
              <a:gd name="connsiteX9" fmla="*/ 861060 w 2804160"/>
              <a:gd name="connsiteY9" fmla="*/ 1722120 h 2910840"/>
              <a:gd name="connsiteX10" fmla="*/ 1043940 w 2804160"/>
              <a:gd name="connsiteY10" fmla="*/ 1958340 h 2910840"/>
              <a:gd name="connsiteX11" fmla="*/ 1280160 w 2804160"/>
              <a:gd name="connsiteY11" fmla="*/ 2194560 h 2910840"/>
              <a:gd name="connsiteX12" fmla="*/ 1470660 w 2804160"/>
              <a:gd name="connsiteY12" fmla="*/ 2346960 h 2910840"/>
              <a:gd name="connsiteX13" fmla="*/ 1729740 w 2804160"/>
              <a:gd name="connsiteY13" fmla="*/ 2537460 h 2910840"/>
              <a:gd name="connsiteX14" fmla="*/ 1973580 w 2804160"/>
              <a:gd name="connsiteY14" fmla="*/ 2659380 h 2910840"/>
              <a:gd name="connsiteX15" fmla="*/ 2202180 w 2804160"/>
              <a:gd name="connsiteY15" fmla="*/ 2781300 h 2910840"/>
              <a:gd name="connsiteX16" fmla="*/ 2453640 w 2804160"/>
              <a:gd name="connsiteY16" fmla="*/ 2865120 h 2910840"/>
              <a:gd name="connsiteX17" fmla="*/ 2674620 w 2804160"/>
              <a:gd name="connsiteY17" fmla="*/ 2910840 h 2910840"/>
              <a:gd name="connsiteX18" fmla="*/ 2804160 w 2804160"/>
              <a:gd name="connsiteY18" fmla="*/ 2910840 h 2910840"/>
              <a:gd name="connsiteX0" fmla="*/ 0 w 2804160"/>
              <a:gd name="connsiteY0" fmla="*/ 0 h 2910840"/>
              <a:gd name="connsiteX1" fmla="*/ 38100 w 2804160"/>
              <a:gd name="connsiteY1" fmla="*/ 228600 h 2910840"/>
              <a:gd name="connsiteX2" fmla="*/ 106680 w 2804160"/>
              <a:gd name="connsiteY2" fmla="*/ 434340 h 2910840"/>
              <a:gd name="connsiteX3" fmla="*/ 198120 w 2804160"/>
              <a:gd name="connsiteY3" fmla="*/ 662940 h 2910840"/>
              <a:gd name="connsiteX4" fmla="*/ 297180 w 2804160"/>
              <a:gd name="connsiteY4" fmla="*/ 853440 h 2910840"/>
              <a:gd name="connsiteX5" fmla="*/ 411480 w 2804160"/>
              <a:gd name="connsiteY5" fmla="*/ 1074420 h 2910840"/>
              <a:gd name="connsiteX6" fmla="*/ 510540 w 2804160"/>
              <a:gd name="connsiteY6" fmla="*/ 1219200 h 2910840"/>
              <a:gd name="connsiteX7" fmla="*/ 632460 w 2804160"/>
              <a:gd name="connsiteY7" fmla="*/ 1432560 h 2910840"/>
              <a:gd name="connsiteX8" fmla="*/ 739140 w 2804160"/>
              <a:gd name="connsiteY8" fmla="*/ 1584960 h 2910840"/>
              <a:gd name="connsiteX9" fmla="*/ 861060 w 2804160"/>
              <a:gd name="connsiteY9" fmla="*/ 1722120 h 2910840"/>
              <a:gd name="connsiteX10" fmla="*/ 1043940 w 2804160"/>
              <a:gd name="connsiteY10" fmla="*/ 1958340 h 2910840"/>
              <a:gd name="connsiteX11" fmla="*/ 1280160 w 2804160"/>
              <a:gd name="connsiteY11" fmla="*/ 2194560 h 2910840"/>
              <a:gd name="connsiteX12" fmla="*/ 1470660 w 2804160"/>
              <a:gd name="connsiteY12" fmla="*/ 2346960 h 2910840"/>
              <a:gd name="connsiteX13" fmla="*/ 1729740 w 2804160"/>
              <a:gd name="connsiteY13" fmla="*/ 2537460 h 2910840"/>
              <a:gd name="connsiteX14" fmla="*/ 1973580 w 2804160"/>
              <a:gd name="connsiteY14" fmla="*/ 2659380 h 2910840"/>
              <a:gd name="connsiteX15" fmla="*/ 2202180 w 2804160"/>
              <a:gd name="connsiteY15" fmla="*/ 2781300 h 2910840"/>
              <a:gd name="connsiteX16" fmla="*/ 2453640 w 2804160"/>
              <a:gd name="connsiteY16" fmla="*/ 2865120 h 2910840"/>
              <a:gd name="connsiteX17" fmla="*/ 2674620 w 2804160"/>
              <a:gd name="connsiteY17" fmla="*/ 2910840 h 2910840"/>
              <a:gd name="connsiteX18" fmla="*/ 2804160 w 2804160"/>
              <a:gd name="connsiteY18" fmla="*/ 2910840 h 2910840"/>
              <a:gd name="connsiteX0" fmla="*/ 0 w 2804160"/>
              <a:gd name="connsiteY0" fmla="*/ 0 h 2910840"/>
              <a:gd name="connsiteX1" fmla="*/ 38100 w 2804160"/>
              <a:gd name="connsiteY1" fmla="*/ 228600 h 2910840"/>
              <a:gd name="connsiteX2" fmla="*/ 106680 w 2804160"/>
              <a:gd name="connsiteY2" fmla="*/ 434340 h 2910840"/>
              <a:gd name="connsiteX3" fmla="*/ 198120 w 2804160"/>
              <a:gd name="connsiteY3" fmla="*/ 662940 h 2910840"/>
              <a:gd name="connsiteX4" fmla="*/ 297180 w 2804160"/>
              <a:gd name="connsiteY4" fmla="*/ 853440 h 2910840"/>
              <a:gd name="connsiteX5" fmla="*/ 426720 w 2804160"/>
              <a:gd name="connsiteY5" fmla="*/ 1074420 h 2910840"/>
              <a:gd name="connsiteX6" fmla="*/ 510540 w 2804160"/>
              <a:gd name="connsiteY6" fmla="*/ 1219200 h 2910840"/>
              <a:gd name="connsiteX7" fmla="*/ 632460 w 2804160"/>
              <a:gd name="connsiteY7" fmla="*/ 1432560 h 2910840"/>
              <a:gd name="connsiteX8" fmla="*/ 739140 w 2804160"/>
              <a:gd name="connsiteY8" fmla="*/ 1584960 h 2910840"/>
              <a:gd name="connsiteX9" fmla="*/ 861060 w 2804160"/>
              <a:gd name="connsiteY9" fmla="*/ 1722120 h 2910840"/>
              <a:gd name="connsiteX10" fmla="*/ 1043940 w 2804160"/>
              <a:gd name="connsiteY10" fmla="*/ 1958340 h 2910840"/>
              <a:gd name="connsiteX11" fmla="*/ 1280160 w 2804160"/>
              <a:gd name="connsiteY11" fmla="*/ 2194560 h 2910840"/>
              <a:gd name="connsiteX12" fmla="*/ 1470660 w 2804160"/>
              <a:gd name="connsiteY12" fmla="*/ 2346960 h 2910840"/>
              <a:gd name="connsiteX13" fmla="*/ 1729740 w 2804160"/>
              <a:gd name="connsiteY13" fmla="*/ 2537460 h 2910840"/>
              <a:gd name="connsiteX14" fmla="*/ 1973580 w 2804160"/>
              <a:gd name="connsiteY14" fmla="*/ 2659380 h 2910840"/>
              <a:gd name="connsiteX15" fmla="*/ 2202180 w 2804160"/>
              <a:gd name="connsiteY15" fmla="*/ 2781300 h 2910840"/>
              <a:gd name="connsiteX16" fmla="*/ 2453640 w 2804160"/>
              <a:gd name="connsiteY16" fmla="*/ 2865120 h 2910840"/>
              <a:gd name="connsiteX17" fmla="*/ 2674620 w 2804160"/>
              <a:gd name="connsiteY17" fmla="*/ 2910840 h 2910840"/>
              <a:gd name="connsiteX18" fmla="*/ 2804160 w 2804160"/>
              <a:gd name="connsiteY18" fmla="*/ 2910840 h 2910840"/>
              <a:gd name="connsiteX0" fmla="*/ 0 w 2804160"/>
              <a:gd name="connsiteY0" fmla="*/ 0 h 2910840"/>
              <a:gd name="connsiteX1" fmla="*/ 38100 w 2804160"/>
              <a:gd name="connsiteY1" fmla="*/ 228600 h 2910840"/>
              <a:gd name="connsiteX2" fmla="*/ 106680 w 2804160"/>
              <a:gd name="connsiteY2" fmla="*/ 434340 h 2910840"/>
              <a:gd name="connsiteX3" fmla="*/ 198120 w 2804160"/>
              <a:gd name="connsiteY3" fmla="*/ 662940 h 2910840"/>
              <a:gd name="connsiteX4" fmla="*/ 297180 w 2804160"/>
              <a:gd name="connsiteY4" fmla="*/ 853440 h 2910840"/>
              <a:gd name="connsiteX5" fmla="*/ 426720 w 2804160"/>
              <a:gd name="connsiteY5" fmla="*/ 1074420 h 2910840"/>
              <a:gd name="connsiteX6" fmla="*/ 548640 w 2804160"/>
              <a:gd name="connsiteY6" fmla="*/ 1280160 h 2910840"/>
              <a:gd name="connsiteX7" fmla="*/ 632460 w 2804160"/>
              <a:gd name="connsiteY7" fmla="*/ 1432560 h 2910840"/>
              <a:gd name="connsiteX8" fmla="*/ 739140 w 2804160"/>
              <a:gd name="connsiteY8" fmla="*/ 1584960 h 2910840"/>
              <a:gd name="connsiteX9" fmla="*/ 861060 w 2804160"/>
              <a:gd name="connsiteY9" fmla="*/ 1722120 h 2910840"/>
              <a:gd name="connsiteX10" fmla="*/ 1043940 w 2804160"/>
              <a:gd name="connsiteY10" fmla="*/ 1958340 h 2910840"/>
              <a:gd name="connsiteX11" fmla="*/ 1280160 w 2804160"/>
              <a:gd name="connsiteY11" fmla="*/ 2194560 h 2910840"/>
              <a:gd name="connsiteX12" fmla="*/ 1470660 w 2804160"/>
              <a:gd name="connsiteY12" fmla="*/ 2346960 h 2910840"/>
              <a:gd name="connsiteX13" fmla="*/ 1729740 w 2804160"/>
              <a:gd name="connsiteY13" fmla="*/ 2537460 h 2910840"/>
              <a:gd name="connsiteX14" fmla="*/ 1973580 w 2804160"/>
              <a:gd name="connsiteY14" fmla="*/ 2659380 h 2910840"/>
              <a:gd name="connsiteX15" fmla="*/ 2202180 w 2804160"/>
              <a:gd name="connsiteY15" fmla="*/ 2781300 h 2910840"/>
              <a:gd name="connsiteX16" fmla="*/ 2453640 w 2804160"/>
              <a:gd name="connsiteY16" fmla="*/ 2865120 h 2910840"/>
              <a:gd name="connsiteX17" fmla="*/ 2674620 w 2804160"/>
              <a:gd name="connsiteY17" fmla="*/ 2910840 h 2910840"/>
              <a:gd name="connsiteX18" fmla="*/ 2804160 w 2804160"/>
              <a:gd name="connsiteY18" fmla="*/ 2910840 h 2910840"/>
              <a:gd name="connsiteX0" fmla="*/ 0 w 2804160"/>
              <a:gd name="connsiteY0" fmla="*/ 0 h 2910840"/>
              <a:gd name="connsiteX1" fmla="*/ 38100 w 2804160"/>
              <a:gd name="connsiteY1" fmla="*/ 228600 h 2910840"/>
              <a:gd name="connsiteX2" fmla="*/ 106680 w 2804160"/>
              <a:gd name="connsiteY2" fmla="*/ 434340 h 2910840"/>
              <a:gd name="connsiteX3" fmla="*/ 198120 w 2804160"/>
              <a:gd name="connsiteY3" fmla="*/ 662940 h 2910840"/>
              <a:gd name="connsiteX4" fmla="*/ 297180 w 2804160"/>
              <a:gd name="connsiteY4" fmla="*/ 853440 h 2910840"/>
              <a:gd name="connsiteX5" fmla="*/ 426720 w 2804160"/>
              <a:gd name="connsiteY5" fmla="*/ 1074420 h 2910840"/>
              <a:gd name="connsiteX6" fmla="*/ 548640 w 2804160"/>
              <a:gd name="connsiteY6" fmla="*/ 1280160 h 2910840"/>
              <a:gd name="connsiteX7" fmla="*/ 662940 w 2804160"/>
              <a:gd name="connsiteY7" fmla="*/ 1463040 h 2910840"/>
              <a:gd name="connsiteX8" fmla="*/ 739140 w 2804160"/>
              <a:gd name="connsiteY8" fmla="*/ 1584960 h 2910840"/>
              <a:gd name="connsiteX9" fmla="*/ 861060 w 2804160"/>
              <a:gd name="connsiteY9" fmla="*/ 1722120 h 2910840"/>
              <a:gd name="connsiteX10" fmla="*/ 1043940 w 2804160"/>
              <a:gd name="connsiteY10" fmla="*/ 1958340 h 2910840"/>
              <a:gd name="connsiteX11" fmla="*/ 1280160 w 2804160"/>
              <a:gd name="connsiteY11" fmla="*/ 2194560 h 2910840"/>
              <a:gd name="connsiteX12" fmla="*/ 1470660 w 2804160"/>
              <a:gd name="connsiteY12" fmla="*/ 2346960 h 2910840"/>
              <a:gd name="connsiteX13" fmla="*/ 1729740 w 2804160"/>
              <a:gd name="connsiteY13" fmla="*/ 2537460 h 2910840"/>
              <a:gd name="connsiteX14" fmla="*/ 1973580 w 2804160"/>
              <a:gd name="connsiteY14" fmla="*/ 2659380 h 2910840"/>
              <a:gd name="connsiteX15" fmla="*/ 2202180 w 2804160"/>
              <a:gd name="connsiteY15" fmla="*/ 2781300 h 2910840"/>
              <a:gd name="connsiteX16" fmla="*/ 2453640 w 2804160"/>
              <a:gd name="connsiteY16" fmla="*/ 2865120 h 2910840"/>
              <a:gd name="connsiteX17" fmla="*/ 2674620 w 2804160"/>
              <a:gd name="connsiteY17" fmla="*/ 2910840 h 2910840"/>
              <a:gd name="connsiteX18" fmla="*/ 2804160 w 2804160"/>
              <a:gd name="connsiteY18" fmla="*/ 2910840 h 291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804160" h="2910840">
                <a:moveTo>
                  <a:pt x="0" y="0"/>
                </a:moveTo>
                <a:lnTo>
                  <a:pt x="38100" y="228600"/>
                </a:lnTo>
                <a:cubicBezTo>
                  <a:pt x="60960" y="320040"/>
                  <a:pt x="83820" y="381000"/>
                  <a:pt x="106680" y="434340"/>
                </a:cubicBezTo>
                <a:lnTo>
                  <a:pt x="198120" y="662940"/>
                </a:lnTo>
                <a:lnTo>
                  <a:pt x="297180" y="853440"/>
                </a:lnTo>
                <a:lnTo>
                  <a:pt x="426720" y="1074420"/>
                </a:lnTo>
                <a:lnTo>
                  <a:pt x="548640" y="1280160"/>
                </a:lnTo>
                <a:lnTo>
                  <a:pt x="662940" y="1463040"/>
                </a:lnTo>
                <a:lnTo>
                  <a:pt x="739140" y="1584960"/>
                </a:lnTo>
                <a:lnTo>
                  <a:pt x="861060" y="1722120"/>
                </a:lnTo>
                <a:lnTo>
                  <a:pt x="1043940" y="1958340"/>
                </a:lnTo>
                <a:lnTo>
                  <a:pt x="1280160" y="2194560"/>
                </a:lnTo>
                <a:lnTo>
                  <a:pt x="1470660" y="2346960"/>
                </a:lnTo>
                <a:lnTo>
                  <a:pt x="1729740" y="2537460"/>
                </a:lnTo>
                <a:lnTo>
                  <a:pt x="1973580" y="2659380"/>
                </a:lnTo>
                <a:lnTo>
                  <a:pt x="2202180" y="2781300"/>
                </a:lnTo>
                <a:lnTo>
                  <a:pt x="2453640" y="2865120"/>
                </a:lnTo>
                <a:lnTo>
                  <a:pt x="2674620" y="2910840"/>
                </a:lnTo>
                <a:lnTo>
                  <a:pt x="2804160" y="2910840"/>
                </a:ln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338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 animBg="1"/>
      <p:bldP spid="18" grpId="0"/>
      <p:bldP spid="19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58" grpId="0"/>
      <p:bldP spid="59" grpId="0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40" grpId="0" animBg="1"/>
      <p:bldP spid="41" grpId="0" animBg="1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13723</TotalTime>
  <Words>1486</Words>
  <Application>Microsoft Office PowerPoint</Application>
  <PresentationFormat>On-screen Show (4:3)</PresentationFormat>
  <Paragraphs>495</Paragraphs>
  <Slides>49</Slides>
  <Notes>5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Braden</dc:creator>
  <cp:lastModifiedBy>Braden</cp:lastModifiedBy>
  <cp:revision>194</cp:revision>
  <dcterms:created xsi:type="dcterms:W3CDTF">2012-03-25T00:02:49Z</dcterms:created>
  <dcterms:modified xsi:type="dcterms:W3CDTF">2013-04-10T15:03:25Z</dcterms:modified>
</cp:coreProperties>
</file>