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59" r:id="rId8"/>
    <p:sldId id="270" r:id="rId9"/>
    <p:sldId id="263" r:id="rId10"/>
    <p:sldId id="264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9399" y="1337481"/>
            <a:ext cx="5340136" cy="1269241"/>
          </a:xfrm>
        </p:spPr>
        <p:txBody>
          <a:bodyPr/>
          <a:lstStyle/>
          <a:p>
            <a:r>
              <a:rPr lang="en-US" dirty="0"/>
              <a:t>WhatsUrSay?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9518" y="3725838"/>
            <a:ext cx="5149067" cy="25599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Name: </a:t>
            </a:r>
          </a:p>
          <a:p>
            <a:r>
              <a:rPr lang="en-US" b="1" dirty="0"/>
              <a:t>	</a:t>
            </a:r>
            <a:r>
              <a:rPr lang="en-US" dirty="0"/>
              <a:t>DSEs (D Software Engineers)</a:t>
            </a:r>
          </a:p>
          <a:p>
            <a:r>
              <a:rPr lang="en-US" b="1" dirty="0"/>
              <a:t>Team Members:</a:t>
            </a:r>
          </a:p>
          <a:p>
            <a:r>
              <a:rPr lang="en-US" dirty="0"/>
              <a:t>	Abhinav Bhandaram</a:t>
            </a:r>
          </a:p>
          <a:p>
            <a:r>
              <a:rPr lang="en-US" dirty="0"/>
              <a:t>	Rajashekhar Korakoppula</a:t>
            </a:r>
          </a:p>
          <a:p>
            <a:r>
              <a:rPr lang="en-US" dirty="0"/>
              <a:t>	Nikhitha Kaza</a:t>
            </a:r>
          </a:p>
          <a:p>
            <a:r>
              <a:rPr lang="en-US" dirty="0"/>
              <a:t>	Sreedevi Koppula</a:t>
            </a:r>
          </a:p>
        </p:txBody>
      </p:sp>
    </p:spTree>
    <p:extLst>
      <p:ext uri="{BB962C8B-B14F-4D97-AF65-F5344CB8AC3E}">
        <p14:creationId xmlns:p14="http://schemas.microsoft.com/office/powerpoint/2010/main" val="13750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38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Gantt chart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43" y="1705971"/>
            <a:ext cx="7301553" cy="472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081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458" y="446689"/>
            <a:ext cx="9880979" cy="1280890"/>
          </a:xfrm>
        </p:spPr>
        <p:txBody>
          <a:bodyPr>
            <a:noAutofit/>
          </a:bodyPr>
          <a:lstStyle/>
          <a:p>
            <a:r>
              <a:rPr lang="en-US" sz="4000" dirty="0"/>
              <a:t>Risk Management / Contingency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65790"/>
              </p:ext>
            </p:extLst>
          </p:nvPr>
        </p:nvGraphicFramePr>
        <p:xfrm>
          <a:off x="2279177" y="1514900"/>
          <a:ext cx="8980226" cy="4799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Monitoring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Contingency Plans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1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Misunderstanding of requirements.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developed by one developer is tested by another to verify the correctness of functionalities.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each phase code is tested. If a developer misunderstood requirements and coded the same then recoding is done as per correct requirements while other developers share extra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00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deadlines.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work done is calculated to understand if it is with in timelines as per schedule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is identified. If there is a medical emergency, then amount of work is shared among other developers.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developer is less productive then training is given to cope up.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446689"/>
            <a:ext cx="10153933" cy="781610"/>
          </a:xfrm>
        </p:spPr>
        <p:txBody>
          <a:bodyPr>
            <a:noAutofit/>
          </a:bodyPr>
          <a:lstStyle/>
          <a:p>
            <a:r>
              <a:rPr lang="en-US" sz="3200" dirty="0"/>
              <a:t>Risk Management / Contingency Plan (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09925" y="213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79783"/>
              </p:ext>
            </p:extLst>
          </p:nvPr>
        </p:nvGraphicFramePr>
        <p:xfrm>
          <a:off x="2224583" y="1419367"/>
          <a:ext cx="9198593" cy="508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Plans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Technical Knowledge.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every team meeting technologies to be implemented in current phase are discussed to understand if developers has enough knowledge to start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is given for required technologies.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2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Conflicts among developers.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starting to work on an activity or a module, opinion on approach to implement is taken from each developer.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and disadvantages of each approach is discussed and appropriate approach is selected.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quality.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keep track of number of defects found at end of each activity and analyze quality of code.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quality is checked at end of each week. Defects are classified and root causes for defects are analyzed and appropriate action is taken based on metrics.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5" y="2784143"/>
            <a:ext cx="7055893" cy="2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3267"/>
            <a:ext cx="8915400" cy="4967784"/>
          </a:xfrm>
        </p:spPr>
        <p:txBody>
          <a:bodyPr/>
          <a:lstStyle/>
          <a:p>
            <a:r>
              <a:rPr lang="en-US" sz="2000" dirty="0"/>
              <a:t>What &amp; Why?</a:t>
            </a:r>
          </a:p>
          <a:p>
            <a:r>
              <a:rPr lang="en-US" sz="2000" dirty="0"/>
              <a:t>Team Members &amp; Responsibilities.</a:t>
            </a:r>
          </a:p>
          <a:p>
            <a:r>
              <a:rPr lang="en-US" sz="2000" dirty="0"/>
              <a:t>Development Environment</a:t>
            </a:r>
          </a:p>
          <a:p>
            <a:r>
              <a:rPr lang="en-US" sz="2000" dirty="0"/>
              <a:t>Project Directory Structure</a:t>
            </a:r>
          </a:p>
          <a:p>
            <a:r>
              <a:rPr lang="en-US" sz="2000" dirty="0"/>
              <a:t>Scope of the Project.</a:t>
            </a:r>
          </a:p>
          <a:p>
            <a:r>
              <a:rPr lang="en-US" sz="2000" dirty="0"/>
              <a:t>PERT chart</a:t>
            </a:r>
          </a:p>
          <a:p>
            <a:r>
              <a:rPr lang="en-US" sz="2000" dirty="0"/>
              <a:t>Gantt chart</a:t>
            </a:r>
          </a:p>
          <a:p>
            <a:r>
              <a:rPr lang="en-US" sz="2000" dirty="0"/>
              <a:t>Risk Management / Contingency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6031871"/>
          </a:xfrm>
        </p:spPr>
        <p:txBody>
          <a:bodyPr/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5969"/>
            <a:ext cx="8915400" cy="5024439"/>
          </a:xfrm>
        </p:spPr>
        <p:txBody>
          <a:bodyPr/>
          <a:lstStyle/>
          <a:p>
            <a:r>
              <a:rPr lang="en-US" dirty="0"/>
              <a:t>A centralized place for all the polling and survey needs of an organization.</a:t>
            </a:r>
          </a:p>
          <a:p>
            <a:r>
              <a:rPr lang="en-US" dirty="0"/>
              <a:t>Users can create, update, participate and delete polls/surveys.</a:t>
            </a:r>
          </a:p>
          <a:p>
            <a:r>
              <a:rPr lang="en-US" dirty="0"/>
              <a:t>Public/Private polls/surveys. Polls/Surveys can be public i.e. open to all for participation or private polls/surveys open for a specific </a:t>
            </a:r>
            <a:r>
              <a:rPr lang="en-US"/>
              <a:t>group of </a:t>
            </a:r>
            <a:r>
              <a:rPr lang="en-US" dirty="0"/>
              <a:t>users.</a:t>
            </a:r>
          </a:p>
          <a:p>
            <a:r>
              <a:rPr lang="en-US" dirty="0"/>
              <a:t>Polls/Surveys are related to a category.</a:t>
            </a:r>
          </a:p>
          <a:p>
            <a:r>
              <a:rPr lang="en-US" dirty="0"/>
              <a:t>Dashboard view of all polls/surveys.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polls/surveys or feedbacks are still being conducted using papers.</a:t>
            </a:r>
          </a:p>
          <a:p>
            <a:r>
              <a:rPr lang="en-US" dirty="0" err="1"/>
              <a:t>WhatUrSay</a:t>
            </a:r>
            <a:r>
              <a:rPr lang="en-US" dirty="0"/>
              <a:t> would provide an easy and user friendly way to create, participate and result publishing of polls/surveys.</a:t>
            </a:r>
          </a:p>
          <a:p>
            <a:r>
              <a:rPr lang="en-US" dirty="0"/>
              <a:t>It can also be used to create feedback surveys.</a:t>
            </a:r>
          </a:p>
          <a:p>
            <a:r>
              <a:rPr lang="en-US" dirty="0"/>
              <a:t>Anonymous participation option.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4208"/>
            <a:ext cx="8915400" cy="4476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Abhinav Bhandaram (Team Lead):</a:t>
            </a:r>
            <a:r>
              <a:rPr lang="en-US" sz="2400" dirty="0"/>
              <a:t> UI Developer, Architect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Sreedevi Koppula:</a:t>
            </a:r>
            <a:r>
              <a:rPr lang="en-US" sz="2400" dirty="0"/>
              <a:t> UI/Backend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Rajashekhar Korakoppula:</a:t>
            </a:r>
            <a:r>
              <a:rPr lang="en-US" sz="2400" dirty="0"/>
              <a:t> 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Nikhitha Kaza:</a:t>
            </a:r>
            <a:r>
              <a:rPr lang="en-US" sz="2400" dirty="0"/>
              <a:t> Backend/Middle tier Developer</a:t>
            </a:r>
          </a:p>
        </p:txBody>
      </p:sp>
    </p:spTree>
    <p:extLst>
      <p:ext uri="{BB962C8B-B14F-4D97-AF65-F5344CB8AC3E}">
        <p14:creationId xmlns:p14="http://schemas.microsoft.com/office/powerpoint/2010/main" val="18411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02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698" y="1419367"/>
            <a:ext cx="8915400" cy="4995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OS: </a:t>
            </a:r>
            <a:r>
              <a:rPr lang="en-US" sz="2400" dirty="0"/>
              <a:t>Windows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Programming Languages: </a:t>
            </a:r>
            <a:r>
              <a:rPr lang="en-US" sz="2400" dirty="0"/>
              <a:t>C#, Typescript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Database: </a:t>
            </a:r>
            <a:r>
              <a:rPr lang="en-US" sz="2400" dirty="0" err="1"/>
              <a:t>MySql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UI and </a:t>
            </a:r>
            <a:r>
              <a:rPr lang="en-US" sz="2400" b="1" dirty="0" err="1"/>
              <a:t>Javascript</a:t>
            </a:r>
            <a:r>
              <a:rPr lang="en-US" sz="2400" b="1" dirty="0"/>
              <a:t> Frameworks: </a:t>
            </a:r>
            <a:r>
              <a:rPr lang="en-US" sz="2400" dirty="0"/>
              <a:t>Bootstrap, Angular JS, HTML, CSS, </a:t>
            </a:r>
            <a:r>
              <a:rPr lang="en-US" sz="2400" dirty="0" err="1"/>
              <a:t>Jquery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Server side Technologies: </a:t>
            </a:r>
            <a:r>
              <a:rPr lang="en-US" sz="2400" dirty="0"/>
              <a:t>ASP.NET MVC Web API, ASP.NET Core</a:t>
            </a:r>
          </a:p>
        </p:txBody>
      </p:sp>
    </p:spTree>
    <p:extLst>
      <p:ext uri="{BB962C8B-B14F-4D97-AF65-F5344CB8AC3E}">
        <p14:creationId xmlns:p14="http://schemas.microsoft.com/office/powerpoint/2010/main" val="330202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1735"/>
          </a:xfrm>
        </p:spPr>
        <p:txBody>
          <a:bodyPr>
            <a:normAutofit/>
          </a:bodyPr>
          <a:lstStyle/>
          <a:p>
            <a:r>
              <a:rPr lang="en-US" sz="4000" dirty="0"/>
              <a:t>Project Directory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6" y="1555846"/>
            <a:ext cx="5349923" cy="5158854"/>
          </a:xfrm>
        </p:spPr>
      </p:pic>
    </p:spTree>
    <p:extLst>
      <p:ext uri="{BB962C8B-B14F-4D97-AF65-F5344CB8AC3E}">
        <p14:creationId xmlns:p14="http://schemas.microsoft.com/office/powerpoint/2010/main" val="36599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3"/>
            <a:ext cx="7649492" cy="4940489"/>
          </a:xfrm>
        </p:spPr>
        <p:txBody>
          <a:bodyPr>
            <a:normAutofit/>
          </a:bodyPr>
          <a:lstStyle/>
          <a:p>
            <a:r>
              <a:rPr lang="en-US" sz="2000" dirty="0"/>
              <a:t>Registration form</a:t>
            </a:r>
          </a:p>
          <a:p>
            <a:r>
              <a:rPr lang="en-US" sz="2000" dirty="0"/>
              <a:t>Dashboard for each user</a:t>
            </a:r>
          </a:p>
          <a:p>
            <a:r>
              <a:rPr lang="en-US" sz="2000" dirty="0"/>
              <a:t>User Roles</a:t>
            </a:r>
          </a:p>
          <a:p>
            <a:pPr lvl="1"/>
            <a:r>
              <a:rPr lang="en-US" sz="2000" dirty="0"/>
              <a:t>Admin (A)</a:t>
            </a:r>
          </a:p>
          <a:p>
            <a:pPr lvl="1"/>
            <a:r>
              <a:rPr lang="en-US" sz="2000" dirty="0"/>
              <a:t>Group leader (L)</a:t>
            </a:r>
          </a:p>
          <a:p>
            <a:pPr lvl="1"/>
            <a:r>
              <a:rPr lang="en-US" sz="2000" dirty="0"/>
              <a:t>Normal User (U)</a:t>
            </a:r>
          </a:p>
          <a:p>
            <a:r>
              <a:rPr lang="en-US" sz="2000" dirty="0"/>
              <a:t>Public and Private Polls/Surveys</a:t>
            </a:r>
          </a:p>
          <a:p>
            <a:r>
              <a:rPr lang="en-US" sz="2000" dirty="0"/>
              <a:t>Results on dashboard </a:t>
            </a:r>
          </a:p>
          <a:p>
            <a:r>
              <a:rPr lang="en-US" sz="2000" dirty="0"/>
              <a:t>Notifications to the users</a:t>
            </a:r>
          </a:p>
          <a:p>
            <a:r>
              <a:rPr lang="en-US" sz="2000" dirty="0"/>
              <a:t>Visualization of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40624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Scope of the Project (cont..)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170103"/>
              </p:ext>
            </p:extLst>
          </p:nvPr>
        </p:nvGraphicFramePr>
        <p:xfrm>
          <a:off x="2382592" y="1591833"/>
          <a:ext cx="8152325" cy="466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Privilege to Change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 Members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Polls/Surveys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(A)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‘U’ to ‘L’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 Remove 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 group leader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add / remove members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Leader (L)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/ remove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User(U)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>
            <a:noAutofit/>
          </a:bodyPr>
          <a:lstStyle/>
          <a:p>
            <a:r>
              <a:rPr lang="en-US" sz="4000" dirty="0"/>
              <a:t>PERT chart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801503"/>
            <a:ext cx="7423398" cy="4585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6701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602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WhatsUrSay?</vt:lpstr>
      <vt:lpstr>Agenda </vt:lpstr>
      <vt:lpstr>What &amp; Why?</vt:lpstr>
      <vt:lpstr>Team Members &amp; Responsibilities</vt:lpstr>
      <vt:lpstr>Development Environment</vt:lpstr>
      <vt:lpstr>Project Directory Structure</vt:lpstr>
      <vt:lpstr>Scope of the Project</vt:lpstr>
      <vt:lpstr>Scope of the Project (cont..)</vt:lpstr>
      <vt:lpstr>PERT chart </vt:lpstr>
      <vt:lpstr>Gantt chart </vt:lpstr>
      <vt:lpstr>Risk Management / Contingency Plan</vt:lpstr>
      <vt:lpstr>Risk Management / Contingency Plan (Cont)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WhatsUrSay?</dc:title>
  <dc:creator>sreedevi koppula</dc:creator>
  <cp:lastModifiedBy>Abhinav Bhandaram</cp:lastModifiedBy>
  <cp:revision>41</cp:revision>
  <dcterms:created xsi:type="dcterms:W3CDTF">2016-09-14T02:23:26Z</dcterms:created>
  <dcterms:modified xsi:type="dcterms:W3CDTF">2016-09-15T14:54:04Z</dcterms:modified>
</cp:coreProperties>
</file>