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21ED9D-5556-4BB7-8AA5-152A587CA2DD}" v="244" dt="2023-07-25T07:50:42.453"/>
    <p1510:client id="{570A91FF-CCBC-4ECC-9685-D72025019354}" v="60" dt="2023-07-25T07:14:15.478"/>
    <p1510:client id="{5B473EB4-255D-47A1-BDCD-FAF608B070D5}" v="2" dt="2023-07-25T07:09:15.193"/>
    <p1510:client id="{69236B0E-0E70-4ED0-A1C9-2164CEA49CB7}" v="45" dt="2023-07-25T07:10:10.465"/>
    <p1510:client id="{A12564EF-8E01-4555-8A46-0CB040523B0E}" v="50" dt="2023-07-25T07:02:26.568"/>
    <p1510:client id="{DFC78C22-843B-48B6-859C-56C4B61D7AC9}" v="18" dt="2023-07-25T07:04:53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-2874" y="-13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6A504-E44E-4BCC-87EF-C8A62F466665}" type="datetimeFigureOut">
              <a:t>7/25/2023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4FB6F-FE23-4E62-8E09-C6A4C2C01D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10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/>
              <a:t>Could mention the current tech in a new slide</a:t>
            </a:r>
            <a:endParaRPr lang="en-US" b="1">
              <a:cs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/>
              <a:t>Future advancements</a:t>
            </a:r>
            <a:endParaRPr lang="en-US" b="1">
              <a:cs typeface="Calibri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Calibri"/>
              <a:buChar char="-"/>
            </a:pPr>
            <a:r>
              <a:rPr lang="en-US"/>
              <a:t>integration of edge computing capabilities, enabling real-time analytics and decision-making while simulating in a virtual environment on run-time</a:t>
            </a:r>
            <a:endParaRPr lang="en-US">
              <a:cs typeface="Calibri" panose="020F0502020204030204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Calibri"/>
              <a:buChar char="-"/>
            </a:pPr>
            <a:r>
              <a:rPr lang="en-US">
                <a:cs typeface="Calibri" panose="020F0502020204030204"/>
              </a:rPr>
              <a:t>Ability to actively change a simulated object to withstand real-time tests and effects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Calibri"/>
              <a:buChar char="-"/>
            </a:pPr>
            <a:r>
              <a:rPr lang="en-US">
                <a:cs typeface="Calibri" panose="020F0502020204030204"/>
              </a:rPr>
              <a:t>Able to simulate multiple objects within one virtual environment and how they interact with each other and decisions based on interactions: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Calibri"/>
              <a:buChar char="-"/>
            </a:pPr>
            <a:r>
              <a:rPr lang="en-US">
                <a:cs typeface="Calibri" panose="020F0502020204030204"/>
              </a:rPr>
              <a:t>--- how a group of objects can be effected and affect each other when other forces are applied to them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Calibri"/>
              <a:buChar char="-"/>
            </a:pPr>
            <a:r>
              <a:rPr lang="en-US">
                <a:cs typeface="Calibri" panose="020F0502020204030204"/>
              </a:rPr>
              <a:t>--- how effects of 1 object change or affect the use of another object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/>
              <a:t>Possible future applications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Calibri,Sans-Serif"/>
              <a:buChar char="-"/>
            </a:pPr>
            <a:r>
              <a:rPr lang="en-US"/>
              <a:t>Accurately predict life of materials and effect of both natural and unnatural events on products such as airplanes and medicine using real-time simulation:</a:t>
            </a:r>
            <a:endParaRPr lang="en-US"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Calibri,Sans-Serif"/>
              <a:buChar char="-"/>
            </a:pPr>
            <a:r>
              <a:rPr lang="en-US">
                <a:cs typeface="Calibri"/>
              </a:rPr>
              <a:t>--- Predict how an airplane crashed, how frosting and heating effect materials at a microscopic level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Calibri,Sans-Serif"/>
              <a:buChar char="-"/>
            </a:pPr>
            <a:r>
              <a:rPr lang="en-US">
                <a:cs typeface="Calibri"/>
              </a:rPr>
              <a:t>--- Simulate the effects of a medicine in the body or how a medicine can be planted in the body. How this can help to engineer effective drugs using AI 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Calibri,Sans-Serif"/>
              <a:buChar char="-"/>
            </a:pPr>
            <a:r>
              <a:rPr lang="en-US">
                <a:cs typeface="Calibri"/>
              </a:rPr>
              <a:t>--- Used in construction where they can simulate the building in different conditions and see if the building can withstand them.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Calibri"/>
              <a:buChar char="-"/>
            </a:pPr>
            <a:endParaRPr lang="en-US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/>
              <a:t>Incorporation of digital twin in industry and health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Calibri,Sans-Serif"/>
              <a:buChar char="-"/>
            </a:pPr>
            <a:r>
              <a:rPr lang="en-US"/>
              <a:t>integration of edge computing capabilities, enabling real-time analytics and decision-making while simulating in a virtual environment on run-time:</a:t>
            </a:r>
            <a:endParaRPr lang="en-US">
              <a:cs typeface="Calibri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Calibri,Sans-Serif"/>
              <a:buChar char="-"/>
            </a:pPr>
            <a:r>
              <a:rPr lang="en-US"/>
              <a:t>--- Allowing deployed technology to understand and make decisions based on real-time data and simulations of hazardous events: </a:t>
            </a:r>
            <a:endParaRPr lang="en-US">
              <a:cs typeface="Calibri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Calibri,Sans-Serif"/>
              <a:buChar char="-"/>
            </a:pPr>
            <a:r>
              <a:rPr lang="en-US"/>
              <a:t>--- --- e.g. Weather forecasting device simulates and proves data accuracy, notifying if potentially dangerous whether could damage the machinery or specifies where the event occurs using geolocation</a:t>
            </a:r>
            <a:endParaRPr lang="en-US">
              <a:cs typeface="Calibri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Calibri,Sans-Serif"/>
              <a:buChar char="-"/>
            </a:pPr>
            <a:r>
              <a:rPr lang="en-US"/>
              <a:t>--- --- e.g. A robot able to make quick decisions based on real-time data; simulations help to improve its stability and efficiency on rough terrain</a:t>
            </a:r>
            <a:endParaRPr lang="en-US">
              <a:cs typeface="Calibri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Calibri,Sans-Serif"/>
              <a:buChar char="-"/>
            </a:pPr>
            <a:endParaRPr lang="en-US">
              <a:cs typeface="Calibri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Calibri,Sans-Serif"/>
              <a:buChar char="-"/>
            </a:pPr>
            <a:r>
              <a:rPr lang="en-US"/>
              <a:t>Incorporated into businesses decisions to better target the market and help to run a business and its software.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Calibri,Sans-Serif"/>
              <a:buChar char="-"/>
            </a:pPr>
            <a:r>
              <a:rPr lang="en-US"/>
              <a:t>--- Use past and real-time data to calculate how a user interacts with the app, where they get stuck and what they are most likely to click.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Calibri,Sans-Serif"/>
              <a:buChar char="-"/>
            </a:pPr>
            <a:r>
              <a:rPr lang="en-US"/>
              <a:t>--- Track what products and designs shoppers like and what features could be addressed into new products (keeping up with demand and overtaking competitors)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4FB6F-FE23-4E62-8E09-C6A4C2C01D11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6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4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68941E-7F54-A8B2-8209-15005C2EB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Digital Twin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051EBD0-D0C0-68D2-E324-60B5FAAC4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cs typeface="Calibri"/>
              </a:rPr>
              <a:t>Alexander</a:t>
            </a: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 McKie</a:t>
            </a:r>
            <a:endParaRPr lang="en-US" sz="2000">
              <a:cs typeface="Calibri"/>
            </a:endParaRPr>
          </a:p>
          <a:p>
            <a:pPr>
              <a:lnSpc>
                <a:spcPct val="7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April Pickard</a:t>
            </a:r>
            <a:endParaRPr lang="en-US" sz="2000">
              <a:cs typeface="Calibri"/>
            </a:endParaRPr>
          </a:p>
          <a:p>
            <a:pPr>
              <a:lnSpc>
                <a:spcPct val="7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Asmita Bhandare</a:t>
            </a:r>
            <a:endParaRPr lang="en-US" sz="2000">
              <a:cs typeface="Calibri"/>
            </a:endParaRPr>
          </a:p>
          <a:p>
            <a:pPr>
              <a:lnSpc>
                <a:spcPct val="7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Douglas Fergusson</a:t>
            </a:r>
            <a:endParaRPr lang="en-US" sz="1400">
              <a:cs typeface="Calibri"/>
            </a:endParaRPr>
          </a:p>
          <a:p>
            <a:pPr>
              <a:lnSpc>
                <a:spcPct val="7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Michael Castle</a:t>
            </a:r>
            <a:endParaRPr lang="en-US" sz="2000">
              <a:cs typeface="Calibri"/>
            </a:endParaRPr>
          </a:p>
          <a:p>
            <a:pPr>
              <a:lnSpc>
                <a:spcPct val="7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Sangay Thinley</a:t>
            </a: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4AF3DDF-C449-468A-73D9-51A2AEB47B62}"/>
              </a:ext>
            </a:extLst>
          </p:cNvPr>
          <p:cNvSpPr txBox="1"/>
          <p:nvPr/>
        </p:nvSpPr>
        <p:spPr>
          <a:xfrm>
            <a:off x="4724400" y="3200400"/>
            <a:ext cx="2743199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7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A84DC-5C71-E75C-F20A-B4BA4C435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What is Digital Twin?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4C514F-E3F7-403B-92B4-319174854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cs typeface="Calibri Light"/>
              </a:rPr>
              <a:t>Types of Digital Twin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</a:t>
            </a:r>
          </a:p>
          <a:p>
            <a:endParaRPr lang="en-US" dirty="0" smtClean="0"/>
          </a:p>
          <a:p>
            <a:r>
              <a:rPr lang="en-US" dirty="0" smtClean="0"/>
              <a:t>Process</a:t>
            </a:r>
          </a:p>
          <a:p>
            <a:endParaRPr lang="en-US" dirty="0" smtClean="0"/>
          </a:p>
          <a:p>
            <a:r>
              <a:rPr lang="en-US" dirty="0" smtClean="0"/>
              <a:t>System</a:t>
            </a:r>
          </a:p>
          <a:p>
            <a:endParaRPr lang="en-US" dirty="0" smtClean="0"/>
          </a:p>
          <a:p>
            <a:r>
              <a:rPr lang="en-US" dirty="0" smtClean="0"/>
              <a:t>Assets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EEC971-B63B-999B-4FF3-F61E62FDB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Application of Digital twins in medicine   (Alex)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6C3FF3-9B19-8081-AC2B-F0C7EF6B3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8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41453-9717-FE0B-46BB-1B4531D0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Applications of Digital Twin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771039-90EF-11A7-31BB-45326FA1A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D3D393-1D11-74EA-F6E4-5EFE9055A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Future (Michael)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AA1AAD-07CE-F267-F2A7-E969FD09F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1585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6873FE-D699-3489-7730-E4A0B5DC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0455442-F10C-395F-4044-CBE865B52AE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915D89B-C700-4D35-144D-8C6E14AA5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8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147</Words>
  <Application>Microsoft Office PowerPoint</Application>
  <PresentationFormat>Custom</PresentationFormat>
  <Paragraphs>45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Digital Twin</vt:lpstr>
      <vt:lpstr>What is Digital Twin?</vt:lpstr>
      <vt:lpstr>Types of Digital Twin</vt:lpstr>
      <vt:lpstr>Application of Digital twins in medicine   (Alex)</vt:lpstr>
      <vt:lpstr>Applications of Digital Twin</vt:lpstr>
      <vt:lpstr>The Future (Michael)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4</cp:revision>
  <dcterms:created xsi:type="dcterms:W3CDTF">2013-07-15T20:26:40Z</dcterms:created>
  <dcterms:modified xsi:type="dcterms:W3CDTF">2023-07-27T05:58:55Z</dcterms:modified>
</cp:coreProperties>
</file>