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DF169-C10C-4E7C-ABD8-56B4184B7CC6}" v="64" dt="2020-07-27T11:49:13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5E74-B224-459D-847C-EC3B11A62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3896F-A1BA-490A-A574-5383345B9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6616D-5756-4E5C-9308-559B614C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5132-2945-4AB7-8350-7EC676EAA1A3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1FE10-B50E-402E-BA91-DAA9D314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D6F01-7D94-4CE3-8985-5852610F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664-80F2-47C8-8D15-8FE04E76B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5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58E7-A778-4121-BBA4-6B9B4659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BF1FA-4BCA-4DDA-822C-43EFD66C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92498-2457-48D1-BCAF-8BE6C668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5132-2945-4AB7-8350-7EC676EAA1A3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F6119-3647-44E7-A375-638FA835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1FCD-5AD0-43D1-A6A7-76847513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664-80F2-47C8-8D15-8FE04E76B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473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9458A-2E82-4BC1-AF91-BED6A50A2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2D0E8-DB79-4345-88B9-5DC1EE2ED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2FCB-DFB6-4AC5-A629-42DF1B18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5132-2945-4AB7-8350-7EC676EAA1A3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306CC-AAD2-431D-AFF7-59AED47C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C088-4B6B-4A7A-987C-0ECC3F50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664-80F2-47C8-8D15-8FE04E76B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8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DD10-4234-4AAD-8F61-B2DAE328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963A5-B849-4E06-BD24-96CF3D10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43C04-C51F-421D-A6D9-14DA4A53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5132-2945-4AB7-8350-7EC676EAA1A3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D8427-C76B-4F87-BB50-6E5E6494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59F85-EEDD-491E-B5CF-DAED2A1B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664-80F2-47C8-8D15-8FE04E76B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12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C3AE-876A-426D-BFF7-B60824DA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20BBF-1613-45E7-A05A-0A7EED475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EC59E-BDB7-4F53-8AA7-62AE49D5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5132-2945-4AB7-8350-7EC676EAA1A3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039EC-E9C5-49B2-B2AC-FCD77FDC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63369-068D-48E3-8757-159E4561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664-80F2-47C8-8D15-8FE04E76B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16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0FEF-9054-4DD6-9B2F-F90AC175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364BE-7A98-4A7F-B941-2CADCA86D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D9B2C-26A5-4F57-8878-06ED0670B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CA341-64E8-4EB3-BEDC-F09CC595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5132-2945-4AB7-8350-7EC676EAA1A3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3AE1C-FD86-407F-946D-E91E4646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D6220-6022-49A6-A9C0-8C114E91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664-80F2-47C8-8D15-8FE04E76B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46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2A05-9B8E-4059-92C9-BF48ADBE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F9EA2-0232-41D6-A497-5701A4C26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50369-0455-4294-8D85-206B941FC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66A1C-3E95-4DD6-8426-F8EDBCE08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6FB04-366F-4411-A096-ED2512C66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A3C66-DB1B-4EF0-86D4-4B146CCF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5132-2945-4AB7-8350-7EC676EAA1A3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9A44F-BF8A-451A-847A-8422621C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4D8CD-61E2-4227-9342-249CF668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664-80F2-47C8-8D15-8FE04E76B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61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A61E-65E5-4C87-8C27-D54BC3C3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C17F7-90AF-4992-804B-F94AFEA2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5132-2945-4AB7-8350-7EC676EAA1A3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8ACBB-BC4B-401A-A779-541156E9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34A50-380C-4B5B-BFDF-10D7EEDE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664-80F2-47C8-8D15-8FE04E76B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49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6C6F-3992-4039-B124-E0FDF317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5132-2945-4AB7-8350-7EC676EAA1A3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D891B-70DD-46B2-B5D5-C5766AD0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B267B-D7B5-4843-9E2C-1732B36B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664-80F2-47C8-8D15-8FE04E76B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27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3271-AD0C-4D03-B1FA-42C48DFF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0676B-6BD0-413F-B4BB-F3417B50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11FB1-1FE0-454E-B251-BF7CB07CC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2CED4-395D-498F-B8F3-C959C0D4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5132-2945-4AB7-8350-7EC676EAA1A3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BB5C0-92A9-49BA-A5D8-7ACC1BA4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59218-41B2-45BF-87D8-B6D07C75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664-80F2-47C8-8D15-8FE04E76B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88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F0B6-D1D4-4179-858D-A0DB46D2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35EE9-A7AB-402D-A25C-A7A3CA584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83AF0-AA35-4952-8BFD-930738B80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24741-D403-497F-8912-5540AFCF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5132-2945-4AB7-8350-7EC676EAA1A3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83FC5-C97C-41F3-9EA6-8B59DA09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914B9-BBB9-4707-9994-3B06C97C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B664-80F2-47C8-8D15-8FE04E76B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26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D6248-FAAE-4A7D-B2FF-27A6F652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F14C5-EB0F-4B4F-A62E-FFDBE9BA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8C26F-2683-4F3B-B4BF-CA5988F99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5132-2945-4AB7-8350-7EC676EAA1A3}" type="datetimeFigureOut">
              <a:rPr lang="en-AU" smtClean="0"/>
              <a:t>25/07/2023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BD4A7-15CA-4D37-9516-B78AB757D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82912-E74A-4FCB-95C0-F7C981FA9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B664-80F2-47C8-8D15-8FE04E76B6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13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030AB-6E7A-4B89-BBC4-1BFFE1B82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AU" sz="5800"/>
              <a:t>Mobile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3FABB-CE2B-48DB-A912-267E61556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accent1">
                    <a:lumMod val="60000"/>
                    <a:lumOff val="40000"/>
                  </a:schemeClr>
                </a:solidFill>
              </a:rPr>
              <a:t>Research and discussions on mobile applications development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4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529B9-2263-4073-81F7-85E09B9C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FA11-ABC4-484F-B336-00EA5E42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AU" sz="2400">
                <a:solidFill>
                  <a:schemeClr val="bg1"/>
                </a:solidFill>
              </a:rPr>
              <a:t>What kind of devices (Hardware) exist currently?</a:t>
            </a:r>
          </a:p>
          <a:p>
            <a:r>
              <a:rPr lang="en-AU" sz="2400">
                <a:solidFill>
                  <a:schemeClr val="bg1"/>
                </a:solidFill>
              </a:rPr>
              <a:t>What is a mobile device?</a:t>
            </a:r>
          </a:p>
          <a:p>
            <a:r>
              <a:rPr lang="en-AU" sz="2400">
                <a:solidFill>
                  <a:schemeClr val="bg1"/>
                </a:solidFill>
              </a:rPr>
              <a:t>Does it matter geographically?</a:t>
            </a:r>
          </a:p>
          <a:p>
            <a:r>
              <a:rPr lang="en-AU" sz="2400">
                <a:solidFill>
                  <a:schemeClr val="bg1"/>
                </a:solidFill>
              </a:rPr>
              <a:t>Research: Find an obscure or uncommon mobile device manufacturer?</a:t>
            </a:r>
          </a:p>
          <a:p>
            <a:r>
              <a:rPr lang="en-AU" sz="2400">
                <a:solidFill>
                  <a:schemeClr val="bg1"/>
                </a:solidFill>
              </a:rPr>
              <a:t>What are the common features that define a mobile device?</a:t>
            </a:r>
          </a:p>
        </p:txBody>
      </p:sp>
    </p:spTree>
    <p:extLst>
      <p:ext uri="{BB962C8B-B14F-4D97-AF65-F5344CB8AC3E}">
        <p14:creationId xmlns:p14="http://schemas.microsoft.com/office/powerpoint/2010/main" val="255150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54947-5C77-4E5E-ABDD-F029E97D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Software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C503A-03B5-48DB-9704-C5E06016C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AU" sz="2400">
                <a:solidFill>
                  <a:schemeClr val="bg1"/>
                </a:solidFill>
              </a:rPr>
              <a:t>We all know the common device OS’</a:t>
            </a:r>
          </a:p>
          <a:p>
            <a:r>
              <a:rPr lang="en-AU" sz="2400">
                <a:solidFill>
                  <a:schemeClr val="bg1"/>
                </a:solidFill>
              </a:rPr>
              <a:t>How many versions of android exist customised by manufacturers?</a:t>
            </a:r>
          </a:p>
          <a:p>
            <a:r>
              <a:rPr lang="en-AU" sz="2400">
                <a:solidFill>
                  <a:schemeClr val="bg1"/>
                </a:solidFill>
              </a:rPr>
              <a:t>Alternative OS available</a:t>
            </a:r>
          </a:p>
          <a:p>
            <a:r>
              <a:rPr lang="en-AU" sz="2400">
                <a:solidFill>
                  <a:schemeClr val="bg1"/>
                </a:solidFill>
              </a:rPr>
              <a:t>How do we use our mobile devices?</a:t>
            </a:r>
          </a:p>
          <a:p>
            <a:r>
              <a:rPr lang="en-AU" sz="2400">
                <a:solidFill>
                  <a:schemeClr val="bg1"/>
                </a:solidFill>
              </a:rPr>
              <a:t>What kind of apps are used most commonly, what style of app are they? (Social, productivity, information, games etc)</a:t>
            </a:r>
          </a:p>
        </p:txBody>
      </p:sp>
    </p:spTree>
    <p:extLst>
      <p:ext uri="{BB962C8B-B14F-4D97-AF65-F5344CB8AC3E}">
        <p14:creationId xmlns:p14="http://schemas.microsoft.com/office/powerpoint/2010/main" val="266952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4D192-EC0F-4F48-B442-D06DA8C1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Mobile Development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79E63-2D8E-4DD8-8BE5-10CAB22F9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AU" sz="2400">
                <a:solidFill>
                  <a:schemeClr val="bg1"/>
                </a:solidFill>
              </a:rPr>
              <a:t>Languages:</a:t>
            </a:r>
          </a:p>
          <a:p>
            <a:r>
              <a:rPr lang="en-AU" sz="2400">
                <a:solidFill>
                  <a:schemeClr val="bg1"/>
                </a:solidFill>
              </a:rPr>
              <a:t>What languages are available to develop on? </a:t>
            </a:r>
          </a:p>
          <a:p>
            <a:r>
              <a:rPr lang="en-AU" sz="2400">
                <a:solidFill>
                  <a:schemeClr val="bg1"/>
                </a:solidFill>
              </a:rPr>
              <a:t>iOS / Android – What are the native/recommended Languages for development?</a:t>
            </a:r>
          </a:p>
          <a:p>
            <a:r>
              <a:rPr lang="en-AU" sz="2400">
                <a:solidFill>
                  <a:schemeClr val="bg1"/>
                </a:solidFill>
              </a:rPr>
              <a:t>Alternatives? – How do we develop an app in those languages?</a:t>
            </a:r>
          </a:p>
          <a:p>
            <a:r>
              <a:rPr lang="en-AU" sz="2400">
                <a:solidFill>
                  <a:schemeClr val="bg1"/>
                </a:solidFill>
              </a:rPr>
              <a:t>Frameworks!</a:t>
            </a:r>
          </a:p>
          <a:p>
            <a:r>
              <a:rPr lang="en-AU" sz="2400">
                <a:solidFill>
                  <a:schemeClr val="bg1"/>
                </a:solidFill>
              </a:rPr>
              <a:t>Cross platform development</a:t>
            </a:r>
          </a:p>
        </p:txBody>
      </p:sp>
    </p:spTree>
    <p:extLst>
      <p:ext uri="{BB962C8B-B14F-4D97-AF65-F5344CB8AC3E}">
        <p14:creationId xmlns:p14="http://schemas.microsoft.com/office/powerpoint/2010/main" val="420840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A0601-8ACE-4F12-8165-7DB98787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What is Cross Platform Development?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29DF6-D6D3-4B8E-8B34-6C7ED560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AU" sz="2000">
                <a:solidFill>
                  <a:schemeClr val="bg1"/>
                </a:solidFill>
              </a:rPr>
              <a:t>Cross platform – Deploying the same shared code that’s translated into the appropriate library for each OS.</a:t>
            </a:r>
          </a:p>
          <a:p>
            <a:r>
              <a:rPr lang="en-AU" sz="2000">
                <a:solidFill>
                  <a:schemeClr val="bg1"/>
                </a:solidFill>
              </a:rPr>
              <a:t>Benefits:</a:t>
            </a:r>
          </a:p>
          <a:p>
            <a:pPr lvl="1"/>
            <a:r>
              <a:rPr lang="en-AU" sz="2000">
                <a:solidFill>
                  <a:schemeClr val="bg1"/>
                </a:solidFill>
              </a:rPr>
              <a:t>Quicker development to deployment time.</a:t>
            </a:r>
          </a:p>
          <a:p>
            <a:pPr lvl="1"/>
            <a:r>
              <a:rPr lang="en-AU" sz="2000">
                <a:solidFill>
                  <a:schemeClr val="bg1"/>
                </a:solidFill>
              </a:rPr>
              <a:t>Common language between versions.</a:t>
            </a:r>
          </a:p>
          <a:p>
            <a:pPr lvl="1"/>
            <a:r>
              <a:rPr lang="en-AU" sz="2000">
                <a:solidFill>
                  <a:schemeClr val="bg1"/>
                </a:solidFill>
              </a:rPr>
              <a:t>Updates can be made quicker.</a:t>
            </a:r>
          </a:p>
          <a:p>
            <a:r>
              <a:rPr lang="en-AU" sz="2000">
                <a:solidFill>
                  <a:schemeClr val="bg1"/>
                </a:solidFill>
              </a:rPr>
              <a:t>Drawbacks:</a:t>
            </a:r>
          </a:p>
          <a:p>
            <a:pPr lvl="1"/>
            <a:r>
              <a:rPr lang="en-AU" sz="2000">
                <a:solidFill>
                  <a:schemeClr val="bg1"/>
                </a:solidFill>
              </a:rPr>
              <a:t>Reliance on framework being updated/up-to-date.</a:t>
            </a:r>
          </a:p>
          <a:p>
            <a:pPr lvl="1"/>
            <a:r>
              <a:rPr lang="en-AU" sz="2000">
                <a:solidFill>
                  <a:schemeClr val="bg1"/>
                </a:solidFill>
              </a:rPr>
              <a:t>Extra layer of obfuscation </a:t>
            </a:r>
          </a:p>
          <a:p>
            <a:r>
              <a:rPr lang="en-AU" sz="2000">
                <a:solidFill>
                  <a:schemeClr val="bg1"/>
                </a:solidFill>
              </a:rPr>
              <a:t>What options are there for cross platform development?</a:t>
            </a:r>
          </a:p>
        </p:txBody>
      </p:sp>
    </p:spTree>
    <p:extLst>
      <p:ext uri="{BB962C8B-B14F-4D97-AF65-F5344CB8AC3E}">
        <p14:creationId xmlns:p14="http://schemas.microsoft.com/office/powerpoint/2010/main" val="93751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FB2E9F-CDEC-4AB9-8248-478602ED2342}"/>
              </a:ext>
            </a:extLst>
          </p:cNvPr>
          <p:cNvSpPr txBox="1">
            <a:spLocks/>
          </p:cNvSpPr>
          <p:nvPr/>
        </p:nvSpPr>
        <p:spPr>
          <a:xfrm>
            <a:off x="9093496" y="618681"/>
            <a:ext cx="2613872" cy="479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FFFF"/>
                </a:solidFill>
              </a:rPr>
              <a:t>MAUI</a:t>
            </a:r>
          </a:p>
          <a:p>
            <a:pPr algn="ctr"/>
            <a:r>
              <a:rPr lang="en-US" sz="3600" dirty="0">
                <a:solidFill>
                  <a:srgbClr val="FFFFFF"/>
                </a:solidFill>
              </a:rPr>
              <a:t>Model</a:t>
            </a:r>
          </a:p>
        </p:txBody>
      </p:sp>
      <p:pic>
        <p:nvPicPr>
          <p:cNvPr id="1026" name="Picture 2" descr=".NET MAUI supported platforms.">
            <a:extLst>
              <a:ext uri="{FF2B5EF4-FFF2-40B4-BE49-F238E27FC236}">
                <a16:creationId xmlns:a16="http://schemas.microsoft.com/office/drawing/2014/main" id="{42FC0834-3407-47E4-9CD4-356CB7866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39" y="935350"/>
            <a:ext cx="5605879" cy="498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9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B652FE9C0E4A4BA617103343675622" ma:contentTypeVersion="12" ma:contentTypeDescription="Create a new document." ma:contentTypeScope="" ma:versionID="617d7ff7cf300e3bbf8bbc053abb89c0">
  <xsd:schema xmlns:xsd="http://www.w3.org/2001/XMLSchema" xmlns:xs="http://www.w3.org/2001/XMLSchema" xmlns:p="http://schemas.microsoft.com/office/2006/metadata/properties" xmlns:ns3="ca795412-bebd-4315-bf48-ef2a3932babb" xmlns:ns4="15dc33cf-23e6-4c02-8146-51e815ffffa8" targetNamespace="http://schemas.microsoft.com/office/2006/metadata/properties" ma:root="true" ma:fieldsID="1109a6f8e861dad66c4c282957d8af80" ns3:_="" ns4:_="">
    <xsd:import namespace="ca795412-bebd-4315-bf48-ef2a3932babb"/>
    <xsd:import namespace="15dc33cf-23e6-4c02-8146-51e815ffff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95412-bebd-4315-bf48-ef2a3932ba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c33cf-23e6-4c02-8146-51e815ffffa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AF3CFF-F2B2-4DE6-8740-3BA2F87441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D89118-D843-465E-884D-5AEC63DA55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DA539A-5D94-4948-9461-42A6F30467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795412-bebd-4315-bf48-ef2a3932babb"/>
    <ds:schemaRef ds:uri="15dc33cf-23e6-4c02-8146-51e815ffff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221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Mobile Applications</vt:lpstr>
      <vt:lpstr>Hardware</vt:lpstr>
      <vt:lpstr>Software</vt:lpstr>
      <vt:lpstr>Mobile Development</vt:lpstr>
      <vt:lpstr>What is Cross Platform Development?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Applications</dc:title>
  <dc:creator>aaron clifford</dc:creator>
  <cp:lastModifiedBy>Asmita Bhandare</cp:lastModifiedBy>
  <cp:revision>3</cp:revision>
  <dcterms:created xsi:type="dcterms:W3CDTF">2020-07-27T11:47:50Z</dcterms:created>
  <dcterms:modified xsi:type="dcterms:W3CDTF">2023-07-25T01:10:01Z</dcterms:modified>
</cp:coreProperties>
</file>