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0AD81-BE7A-4BA4-B7FA-934B2AD2E5C8}" v="1" dt="2023-07-26T13:23:5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14" y="-1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ta Bhandare" userId="S::20106482@tafe.wa.edu.au::11485b53-2a77-41c1-ab19-400b45e3fe39" providerId="AD" clId="Web-{CC40AD81-BE7A-4BA4-B7FA-934B2AD2E5C8}"/>
    <pc:docChg chg="addSld">
      <pc:chgData name="Asmita Bhandare" userId="S::20106482@tafe.wa.edu.au::11485b53-2a77-41c1-ab19-400b45e3fe39" providerId="AD" clId="Web-{CC40AD81-BE7A-4BA4-B7FA-934B2AD2E5C8}" dt="2023-07-26T13:23:58.063" v="0"/>
      <pc:docMkLst>
        <pc:docMk/>
      </pc:docMkLst>
      <pc:sldChg chg="new">
        <pc:chgData name="Asmita Bhandare" userId="S::20106482@tafe.wa.edu.au::11485b53-2a77-41c1-ab19-400b45e3fe39" providerId="AD" clId="Web-{CC40AD81-BE7A-4BA4-B7FA-934B2AD2E5C8}" dt="2023-07-26T13:23:58.063" v="0"/>
        <pc:sldMkLst>
          <pc:docMk/>
          <pc:sldMk cId="79014932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62714E-6F93-7572-CF65-595004B27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1421" y="3006045"/>
            <a:ext cx="1355271" cy="667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6284" y="1510394"/>
            <a:ext cx="22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Types of Digital Twin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5768" y="530680"/>
            <a:ext cx="599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Types of Digital Twin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4" y="628651"/>
            <a:ext cx="8409215" cy="52496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82016" y="864063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itchFamily="34" charset="0"/>
              </a:rPr>
              <a:t>Types of Digital Twin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885950" y="1975757"/>
            <a:ext cx="3624941" cy="382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Product 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Process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System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Assets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734786"/>
            <a:ext cx="9163050" cy="507546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2950" y="734786"/>
            <a:ext cx="9163050" cy="8654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Digital Twin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42950" y="1738993"/>
            <a:ext cx="5584371" cy="4071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Product - </a:t>
            </a:r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It focuses on modeling the behavior , characteristics, and 	performance of a specific component. 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Asset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171700" lvl="4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+mj-lt"/>
              </a:rPr>
              <a:t>ergrhg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System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2171700" lvl="4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</a:rPr>
              <a:t>tgeyryyh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Assets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AutoShape 2" descr="https://auc-powerpoint.officeapps.live.com/pods/GetClipboardImage.ashx?Id=806af760-027b-4618-a223-178da832c407&amp;DC=GAU3&amp;pkey=974f1d09-4508-473a-9e25-ce800d2b8ee0&amp;wdwaccluster=GAU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s://auc-powerpoint.officeapps.live.com/pods/GetClipboardImage.ashx?Id=806af760-027b-4618-a223-178da832c407&amp;DC=GAU3&amp;pkey=974f1d09-4508-473a-9e25-ce800d2b8ee0&amp;wdwaccluster=GAU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9" y="498021"/>
            <a:ext cx="10018788" cy="5987446"/>
          </a:xfrm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118506" y="604158"/>
            <a:ext cx="8730343" cy="86541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Types of Digital Twin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1183821" y="1676399"/>
            <a:ext cx="9213246" cy="458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Component</a:t>
            </a:r>
          </a:p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focuses on modeling the behavior , characteristics, and performance of a specific 	component. </a:t>
            </a:r>
            <a:endParaRPr lang="en-US" sz="2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Asset</a:t>
            </a:r>
          </a:p>
          <a:p>
            <a:pPr lvl="1"/>
            <a:r>
              <a:rPr lang="en-US" sz="200" b="1" dirty="0">
                <a:solidFill>
                  <a:schemeClr val="bg1"/>
                </a:solidFill>
              </a:rPr>
              <a:t>	</a:t>
            </a:r>
            <a:endParaRPr lang="en-US" sz="2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" b="1" dirty="0">
                <a:solidFill>
                  <a:schemeClr val="bg1"/>
                </a:solidFill>
                <a:latin typeface="+mj-lt"/>
              </a:rPr>
              <a:t>	</a:t>
            </a:r>
            <a:endParaRPr lang="en-US" sz="200" b="1" dirty="0" smtClean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200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deals with a specific physical asset which captures the complete lifecycle of the asset 	from design, manufacturing, operation, and maintenance.</a:t>
            </a: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System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Arial Narrow" pitchFamily="34" charset="0"/>
              </a:rPr>
              <a:t>takes into account the interactions and relationships between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components, which 	represents </a:t>
            </a:r>
            <a:r>
              <a:rPr lang="en-US" sz="2400" dirty="0">
                <a:solidFill>
                  <a:schemeClr val="bg1"/>
                </a:solidFill>
                <a:latin typeface="Arial Narrow" pitchFamily="34" charset="0"/>
              </a:rPr>
              <a:t>the entire physical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system.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lvl="4"/>
            <a:endParaRPr lang="en-U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Process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models and simulates a physical process. This helps in optimizing the system for 	efficiency, and predict potential issues before they occur.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US" sz="600" b="1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https://auc-powerpoint.officeapps.live.com/pods/GetClipboardImage.ashx?Id=806af760-027b-4618-a223-178da832c407&amp;DC=GAU3&amp;pkey=974f1d09-4508-473a-9e25-ce800d2b8ee0&amp;wdwaccluster=GAU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9" y="498021"/>
            <a:ext cx="10018788" cy="5987446"/>
          </a:xfrm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118506" y="604158"/>
            <a:ext cx="8730343" cy="86541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Types of Digital Twin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1183821" y="1676399"/>
            <a:ext cx="9213246" cy="458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Component</a:t>
            </a:r>
          </a:p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focuses on modeling the behavior , characteristics, and performance of a specific 	component. </a:t>
            </a:r>
            <a:endParaRPr lang="en-US" sz="2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Asset</a:t>
            </a:r>
          </a:p>
          <a:p>
            <a:pPr lvl="1"/>
            <a:r>
              <a:rPr lang="en-US" sz="200" b="1" dirty="0">
                <a:solidFill>
                  <a:schemeClr val="bg1"/>
                </a:solidFill>
              </a:rPr>
              <a:t>	</a:t>
            </a:r>
            <a:endParaRPr lang="en-US" sz="2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" b="1" dirty="0">
                <a:solidFill>
                  <a:schemeClr val="bg1"/>
                </a:solidFill>
                <a:latin typeface="+mj-lt"/>
              </a:rPr>
              <a:t>	</a:t>
            </a:r>
            <a:endParaRPr lang="en-US" sz="200" b="1" dirty="0" smtClean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200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deals with a specific physical asset which captures the complete lifecycle of the asset 	from design, manufacturing, operation, and maintenance.</a:t>
            </a: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endParaRPr lang="en-US" sz="24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System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Arial Narrow" pitchFamily="34" charset="0"/>
              </a:rPr>
              <a:t>takes into account the interactions and relationships between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components, which 	represents </a:t>
            </a:r>
            <a:r>
              <a:rPr lang="en-US" sz="2400" dirty="0">
                <a:solidFill>
                  <a:schemeClr val="bg1"/>
                </a:solidFill>
                <a:latin typeface="Arial Narrow" pitchFamily="34" charset="0"/>
              </a:rPr>
              <a:t>the entire physical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system.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lvl="4"/>
            <a:endParaRPr lang="en-US" sz="2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Process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models and simulates a physical process. This helps in optimizing the system for 	efficiency, and predict potential issues before they occur.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US" sz="600" b="1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https://auc-powerpoint.officeapps.live.com/pods/GetClipboardImage.ashx?Id=806af760-027b-4618-a223-178da832c407&amp;DC=GAU3&amp;pkey=974f1d09-4508-473a-9e25-ce800d2b8ee0&amp;wdwaccluster=GAU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42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Types of Digital Twin</vt:lpstr>
      <vt:lpstr>Types of Digital Twin</vt:lpstr>
      <vt:lpstr>Types of Digital Twin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17</cp:revision>
  <dcterms:created xsi:type="dcterms:W3CDTF">2013-07-15T20:26:40Z</dcterms:created>
  <dcterms:modified xsi:type="dcterms:W3CDTF">2023-07-27T13:28:02Z</dcterms:modified>
</cp:coreProperties>
</file>