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sldIdLst>
    <p:sldId id="270" r:id="rId15"/>
    <p:sldId id="256" r:id="rId16"/>
    <p:sldId id="387" r:id="rId17"/>
    <p:sldId id="309" r:id="rId18"/>
    <p:sldId id="389" r:id="rId19"/>
    <p:sldId id="390" r:id="rId20"/>
    <p:sldId id="391" r:id="rId21"/>
    <p:sldId id="393" r:id="rId22"/>
    <p:sldId id="392" r:id="rId23"/>
    <p:sldId id="395" r:id="rId24"/>
    <p:sldId id="399" r:id="rId25"/>
    <p:sldId id="401" r:id="rId26"/>
    <p:sldId id="408" r:id="rId27"/>
    <p:sldId id="402" r:id="rId28"/>
    <p:sldId id="409" r:id="rId29"/>
    <p:sldId id="405" r:id="rId30"/>
    <p:sldId id="410" r:id="rId31"/>
    <p:sldId id="411" r:id="rId32"/>
    <p:sldId id="412" r:id="rId33"/>
    <p:sldId id="413" r:id="rId34"/>
    <p:sldId id="414" r:id="rId35"/>
    <p:sldId id="415" r:id="rId36"/>
    <p:sldId id="3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Sessions" id="{6B305998-727F-4E0D-B590-D2FA76C3FDC2}">
          <p14:sldIdLst>
            <p14:sldId id="256"/>
            <p14:sldId id="387"/>
          </p14:sldIdLst>
        </p14:section>
        <p14:section name="Session 01" id="{7CE3192E-32CF-44E3-B3CA-3653892F3C02}">
          <p14:sldIdLst>
            <p14:sldId id="309"/>
            <p14:sldId id="389"/>
            <p14:sldId id="390"/>
            <p14:sldId id="391"/>
            <p14:sldId id="393"/>
            <p14:sldId id="392"/>
            <p14:sldId id="395"/>
            <p14:sldId id="399"/>
            <p14:sldId id="401"/>
            <p14:sldId id="408"/>
            <p14:sldId id="402"/>
            <p14:sldId id="409"/>
            <p14:sldId id="405"/>
            <p14:sldId id="410"/>
            <p14:sldId id="411"/>
            <p14:sldId id="412"/>
            <p14:sldId id="413"/>
            <p14:sldId id="414"/>
            <p14:sldId id="415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E47B1-A0E6-433F-98F4-CDE6325D7CE3}" v="484" dt="2023-07-18T04:19:58.301"/>
    <p1510:client id="{3680DEAA-FE01-CE12-E1CA-38DE35996143}" v="676" dt="2023-07-18T03:39:39.321"/>
    <p1510:client id="{6541241C-2F99-BA6D-A8E7-FB69CC158D51}" v="28" vWet="29" dt="2023-07-18T04:27:30.043"/>
    <p1510:client id="{6858ABA0-FC70-8D56-670E-532A1396A990}" v="195" dt="2023-07-18T06:18:46.346"/>
    <p1510:client id="{C2A465E4-19BB-4F7E-B36D-70872B226966}" v="1" dt="2023-07-18T09:00:48.389"/>
    <p1510:client id="{D09E2D8D-6DFB-0E31-9C22-593DFB49DF21}" v="250" dt="2023-07-18T06:08:44.634"/>
    <p1510:client id="{F3F89D1A-9238-4DBE-911B-101A4A966D4D}" v="1806" dt="2023-07-18T06:49:35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viewProps" Target="viewProps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Robertson" userId="S::john.robertson@nmtafe.wa.edu.au::27eef65d-0d9b-46bb-85ea-fba5d9d91352" providerId="AD" clId="Web-{6541241C-2F99-BA6D-A8E7-FB69CC158D51}"/>
    <pc:docChg chg="addSld delSld modSld sldOrd modSection">
      <pc:chgData name="John Robertson" userId="S::john.robertson@nmtafe.wa.edu.au::27eef65d-0d9b-46bb-85ea-fba5d9d91352" providerId="AD" clId="Web-{6541241C-2F99-BA6D-A8E7-FB69CC158D51}" dt="2023-07-18T04:27:29.136" v="25" actId="20577"/>
      <pc:docMkLst>
        <pc:docMk/>
      </pc:docMkLst>
      <pc:sldChg chg="addSp delSp modSp">
        <pc:chgData name="John Robertson" userId="S::john.robertson@nmtafe.wa.edu.au::27eef65d-0d9b-46bb-85ea-fba5d9d91352" providerId="AD" clId="Web-{6541241C-2F99-BA6D-A8E7-FB69CC158D51}" dt="2023-07-18T04:22:30.456" v="15" actId="1076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6541241C-2F99-BA6D-A8E7-FB69CC158D51}" dt="2023-07-18T04:22:08.909" v="11" actId="20577"/>
          <ac:spMkLst>
            <pc:docMk/>
            <pc:sldMk cId="918918952" sldId="335"/>
            <ac:spMk id="2" creationId="{2842A8FF-724B-4D08-A628-7FB6ADD2AA1D}"/>
          </ac:spMkLst>
        </pc:spChg>
        <pc:spChg chg="add mod">
          <ac:chgData name="John Robertson" userId="S::john.robertson@nmtafe.wa.edu.au::27eef65d-0d9b-46bb-85ea-fba5d9d91352" providerId="AD" clId="Web-{6541241C-2F99-BA6D-A8E7-FB69CC158D51}" dt="2023-07-18T04:22:30.456" v="15" actId="1076"/>
          <ac:spMkLst>
            <pc:docMk/>
            <pc:sldMk cId="918918952" sldId="335"/>
            <ac:spMk id="3" creationId="{50064577-BD83-1A54-D532-34F4AFBE4577}"/>
          </ac:spMkLst>
        </pc:spChg>
        <pc:spChg chg="del mod">
          <ac:chgData name="John Robertson" userId="S::john.robertson@nmtafe.wa.edu.au::27eef65d-0d9b-46bb-85ea-fba5d9d91352" providerId="AD" clId="Web-{6541241C-2F99-BA6D-A8E7-FB69CC158D51}" dt="2023-07-18T04:22:18.581" v="14"/>
          <ac:spMkLst>
            <pc:docMk/>
            <pc:sldMk cId="918918952" sldId="335"/>
            <ac:spMk id="6" creationId="{68AF5955-24E2-AF50-3F26-AE54852D189F}"/>
          </ac:spMkLst>
        </pc:spChg>
      </pc:sldChg>
      <pc:sldChg chg="del ord">
        <pc:chgData name="John Robertson" userId="S::john.robertson@nmtafe.wa.edu.au::27eef65d-0d9b-46bb-85ea-fba5d9d91352" providerId="AD" clId="Web-{6541241C-2F99-BA6D-A8E7-FB69CC158D51}" dt="2023-07-18T04:27:08.604" v="19"/>
        <pc:sldMkLst>
          <pc:docMk/>
          <pc:sldMk cId="376797294" sldId="355"/>
        </pc:sldMkLst>
      </pc:sldChg>
      <pc:sldChg chg="modSp">
        <pc:chgData name="John Robertson" userId="S::john.robertson@nmtafe.wa.edu.au::27eef65d-0d9b-46bb-85ea-fba5d9d91352" providerId="AD" clId="Web-{6541241C-2F99-BA6D-A8E7-FB69CC158D51}" dt="2023-07-18T04:21:57.752" v="5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6541241C-2F99-BA6D-A8E7-FB69CC158D51}" dt="2023-07-18T04:21:38.236" v="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6541241C-2F99-BA6D-A8E7-FB69CC158D51}" dt="2023-07-18T04:21:57.752" v="5" actId="20577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replId">
        <pc:chgData name="John Robertson" userId="S::john.robertson@nmtafe.wa.edu.au::27eef65d-0d9b-46bb-85ea-fba5d9d91352" providerId="AD" clId="Web-{6541241C-2F99-BA6D-A8E7-FB69CC158D51}" dt="2023-07-18T04:27:29.136" v="25" actId="20577"/>
        <pc:sldMkLst>
          <pc:docMk/>
          <pc:sldMk cId="2508392968" sldId="395"/>
        </pc:sldMkLst>
        <pc:spChg chg="mod">
          <ac:chgData name="John Robertson" userId="S::john.robertson@nmtafe.wa.edu.au::27eef65d-0d9b-46bb-85ea-fba5d9d91352" providerId="AD" clId="Web-{6541241C-2F99-BA6D-A8E7-FB69CC158D51}" dt="2023-07-18T04:27:29.136" v="25" actId="20577"/>
          <ac:spMkLst>
            <pc:docMk/>
            <pc:sldMk cId="2508392968" sldId="395"/>
            <ac:spMk id="2" creationId="{2842A8FF-724B-4D08-A628-7FB6ADD2AA1D}"/>
          </ac:spMkLst>
        </pc:spChg>
      </pc:sldChg>
      <pc:sldChg chg="add replId">
        <pc:chgData name="John Robertson" userId="S::john.robertson@nmtafe.wa.edu.au::27eef65d-0d9b-46bb-85ea-fba5d9d91352" providerId="AD" clId="Web-{6541241C-2F99-BA6D-A8E7-FB69CC158D51}" dt="2023-07-18T04:26:53.229" v="17"/>
        <pc:sldMkLst>
          <pc:docMk/>
          <pc:sldMk cId="3665652300" sldId="396"/>
        </pc:sldMkLst>
      </pc:sldChg>
    </pc:docChg>
  </pc:docChgLst>
  <pc:docChgLst>
    <pc:chgData name="John Robertson" userId="S::john.robertson@nmtafe.wa.edu.au::27eef65d-0d9b-46bb-85ea-fba5d9d91352" providerId="AD" clId="Web-{3680DEAA-FE01-CE12-E1CA-38DE35996143}"/>
    <pc:docChg chg="mod addSld delSld modSld sldOrd modSection">
      <pc:chgData name="John Robertson" userId="S::john.robertson@nmtafe.wa.edu.au::27eef65d-0d9b-46bb-85ea-fba5d9d91352" providerId="AD" clId="Web-{3680DEAA-FE01-CE12-E1CA-38DE35996143}" dt="2023-07-18T03:39:39.321" v="633" actId="1076"/>
      <pc:docMkLst>
        <pc:docMk/>
      </pc:docMkLst>
      <pc:sldChg chg="modSp">
        <pc:chgData name="John Robertson" userId="S::john.robertson@nmtafe.wa.edu.au::27eef65d-0d9b-46bb-85ea-fba5d9d91352" providerId="AD" clId="Web-{3680DEAA-FE01-CE12-E1CA-38DE35996143}" dt="2023-07-18T01:51:58.006" v="59" actId="14100"/>
        <pc:sldMkLst>
          <pc:docMk/>
          <pc:sldMk cId="2656500209" sldId="259"/>
        </pc:sldMkLst>
        <pc:spChg chg="mod">
          <ac:chgData name="John Robertson" userId="S::john.robertson@nmtafe.wa.edu.au::27eef65d-0d9b-46bb-85ea-fba5d9d91352" providerId="AD" clId="Web-{3680DEAA-FE01-CE12-E1CA-38DE35996143}" dt="2023-07-18T01:51:58.006" v="59" actId="14100"/>
          <ac:spMkLst>
            <pc:docMk/>
            <pc:sldMk cId="2656500209" sldId="259"/>
            <ac:spMk id="28" creationId="{065F1D14-4430-FC90-3C26-E7C64BE29869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1:51:54.740" v="58" actId="1076"/>
          <ac:spMkLst>
            <pc:docMk/>
            <pc:sldMk cId="2656500209" sldId="259"/>
            <ac:spMk id="29" creationId="{1C085F66-B097-8E41-C65E-FB613CEF61D0}"/>
          </ac:spMkLst>
        </pc:spChg>
      </pc:sldChg>
      <pc:sldChg chg="modSp addCm modCm">
        <pc:chgData name="John Robertson" userId="S::john.robertson@nmtafe.wa.edu.au::27eef65d-0d9b-46bb-85ea-fba5d9d91352" providerId="AD" clId="Web-{3680DEAA-FE01-CE12-E1CA-38DE35996143}" dt="2023-07-18T03:09:40.190" v="467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3680DEAA-FE01-CE12-E1CA-38DE35996143}" dt="2023-07-18T02:21:01.805" v="86" actId="20577"/>
          <ac:spMkLst>
            <pc:docMk/>
            <pc:sldMk cId="1353834025" sldId="301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9:40.190" v="467" actId="2057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hn Robertson" userId="S::john.robertson@nmtafe.wa.edu.au::27eef65d-0d9b-46bb-85ea-fba5d9d91352" providerId="AD" clId="Web-{3680DEAA-FE01-CE12-E1CA-38DE35996143}" dt="2023-07-18T02:28:15.087" v="131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John Robertson" userId="S::john.robertson@nmtafe.wa.edu.au::27eef65d-0d9b-46bb-85ea-fba5d9d91352" providerId="AD" clId="Web-{3680DEAA-FE01-CE12-E1CA-38DE35996143}" dt="2023-07-18T02:28:15.087" v="131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DD21A9F-D19D-4F26-A0C0-EFD6ECD78BC5}"/>
                </pc2:cmRplyMkLst>
              </pc226:cmRplyChg>
            </pc226:cmChg>
          </p:ext>
        </pc:ext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70"/>
        <pc:sldMkLst>
          <pc:docMk/>
          <pc:sldMk cId="2938385406" sldId="302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9"/>
        <pc:sldMkLst>
          <pc:docMk/>
          <pc:sldMk cId="3622820354" sldId="303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8"/>
        <pc:sldMkLst>
          <pc:docMk/>
          <pc:sldMk cId="2867665445" sldId="304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24.806" v="185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3680DEAA-FE01-CE12-E1CA-38DE35996143}" dt="2023-07-18T02:35:21.258" v="184" actId="20577"/>
          <ac:spMkLst>
            <pc:docMk/>
            <pc:sldMk cId="3951022935" sldId="305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2:35:24.806" v="185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 mod modShow">
        <pc:chgData name="John Robertson" userId="S::john.robertson@nmtafe.wa.edu.au::27eef65d-0d9b-46bb-85ea-fba5d9d91352" providerId="AD" clId="Web-{3680DEAA-FE01-CE12-E1CA-38DE35996143}" dt="2023-07-18T03:10:07.270" v="471"/>
        <pc:sldMkLst>
          <pc:docMk/>
          <pc:sldMk cId="238014500" sldId="306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53.511" v="195" actId="20577"/>
        <pc:sldMkLst>
          <pc:docMk/>
          <pc:sldMk cId="2495848008" sldId="308"/>
        </pc:sldMkLst>
        <pc:spChg chg="mod">
          <ac:chgData name="John Robertson" userId="S::john.robertson@nmtafe.wa.edu.au::27eef65d-0d9b-46bb-85ea-fba5d9d91352" providerId="AD" clId="Web-{3680DEAA-FE01-CE12-E1CA-38DE35996143}" dt="2023-07-18T02:35:53.511" v="195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addSp modSp">
        <pc:chgData name="John Robertson" userId="S::john.robertson@nmtafe.wa.edu.au::27eef65d-0d9b-46bb-85ea-fba5d9d91352" providerId="AD" clId="Web-{3680DEAA-FE01-CE12-E1CA-38DE35996143}" dt="2023-07-18T02:03:07.773" v="66" actId="1076"/>
        <pc:sldMkLst>
          <pc:docMk/>
          <pc:sldMk cId="896107042" sldId="317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02:34.083" v="61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mod">
          <ac:chgData name="John Robertson" userId="S::john.robertson@nmtafe.wa.edu.au::27eef65d-0d9b-46bb-85ea-fba5d9d91352" providerId="AD" clId="Web-{3680DEAA-FE01-CE12-E1CA-38DE35996143}" dt="2023-07-18T02:03:07.773" v="66" actId="1076"/>
          <ac:picMkLst>
            <pc:docMk/>
            <pc:sldMk cId="896107042" sldId="317"/>
            <ac:picMk id="3" creationId="{3169D118-FF98-45FA-D3DB-06461B46E600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27:48.753" v="491" actId="20577"/>
        <pc:sldMkLst>
          <pc:docMk/>
          <pc:sldMk cId="4189059089" sldId="319"/>
        </pc:sldMkLst>
        <pc:spChg chg="mod">
          <ac:chgData name="John Robertson" userId="S::john.robertson@nmtafe.wa.edu.au::27eef65d-0d9b-46bb-85ea-fba5d9d91352" providerId="AD" clId="Web-{3680DEAA-FE01-CE12-E1CA-38DE35996143}" dt="2023-07-18T03:27:48.753" v="491" actId="20577"/>
          <ac:spMkLst>
            <pc:docMk/>
            <pc:sldMk cId="4189059089" sldId="31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24.233" v="41" actId="20577"/>
        <pc:sldMkLst>
          <pc:docMk/>
          <pc:sldMk cId="2898184777" sldId="320"/>
        </pc:sldMkLst>
        <pc:spChg chg="mod">
          <ac:chgData name="John Robertson" userId="S::john.robertson@nmtafe.wa.edu.au::27eef65d-0d9b-46bb-85ea-fba5d9d91352" providerId="AD" clId="Web-{3680DEAA-FE01-CE12-E1CA-38DE35996143}" dt="2023-07-18T01:50:24.233" v="41" actId="20577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12.670" v="36" actId="1076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1:49:32.870" v="24" actId="20577"/>
        <pc:sldMkLst>
          <pc:docMk/>
          <pc:sldMk cId="1271913439" sldId="321"/>
        </pc:sldMkLst>
        <pc:spChg chg="mod">
          <ac:chgData name="John Robertson" userId="S::john.robertson@nmtafe.wa.edu.au::27eef65d-0d9b-46bb-85ea-fba5d9d91352" providerId="AD" clId="Web-{3680DEAA-FE01-CE12-E1CA-38DE35996143}" dt="2023-07-18T01:49:32.870" v="24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48:58.758" v="15" actId="20577"/>
        <pc:sldMkLst>
          <pc:docMk/>
          <pc:sldMk cId="3681727462" sldId="323"/>
        </pc:sldMkLst>
        <pc:spChg chg="mod">
          <ac:chgData name="John Robertson" userId="S::john.robertson@nmtafe.wa.edu.au::27eef65d-0d9b-46bb-85ea-fba5d9d91352" providerId="AD" clId="Web-{3680DEAA-FE01-CE12-E1CA-38DE35996143}" dt="2023-07-18T01:48:58.758" v="15" actId="20577"/>
          <ac:spMkLst>
            <pc:docMk/>
            <pc:sldMk cId="3681727462" sldId="323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7:35.971" v="208" actId="20577"/>
        <pc:sldMkLst>
          <pc:docMk/>
          <pc:sldMk cId="2206691967" sldId="324"/>
        </pc:sldMkLst>
        <pc:spChg chg="mod">
          <ac:chgData name="John Robertson" userId="S::john.robertson@nmtafe.wa.edu.au::27eef65d-0d9b-46bb-85ea-fba5d9d91352" providerId="AD" clId="Web-{3680DEAA-FE01-CE12-E1CA-38DE35996143}" dt="2023-07-18T02:37:35.971" v="208" actId="20577"/>
          <ac:spMkLst>
            <pc:docMk/>
            <pc:sldMk cId="2206691967" sldId="32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0:19.890" v="251" actId="20577"/>
        <pc:sldMkLst>
          <pc:docMk/>
          <pc:sldMk cId="2601165534" sldId="325"/>
        </pc:sldMkLst>
        <pc:spChg chg="mod">
          <ac:chgData name="John Robertson" userId="S::john.robertson@nmtafe.wa.edu.au::27eef65d-0d9b-46bb-85ea-fba5d9d91352" providerId="AD" clId="Web-{3680DEAA-FE01-CE12-E1CA-38DE35996143}" dt="2023-07-18T02:40:19.890" v="251" actId="20577"/>
          <ac:spMkLst>
            <pc:docMk/>
            <pc:sldMk cId="2601165534" sldId="32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2:22.992" v="280" actId="20577"/>
        <pc:sldMkLst>
          <pc:docMk/>
          <pc:sldMk cId="2852023019" sldId="326"/>
        </pc:sldMkLst>
        <pc:spChg chg="mod">
          <ac:chgData name="John Robertson" userId="S::john.robertson@nmtafe.wa.edu.au::27eef65d-0d9b-46bb-85ea-fba5d9d91352" providerId="AD" clId="Web-{3680DEAA-FE01-CE12-E1CA-38DE35996143}" dt="2023-07-18T02:42:22.992" v="280" actId="20577"/>
          <ac:spMkLst>
            <pc:docMk/>
            <pc:sldMk cId="2852023019" sldId="326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51.959" v="271" actId="20577"/>
        <pc:sldMkLst>
          <pc:docMk/>
          <pc:sldMk cId="3633241108" sldId="327"/>
        </pc:sldMkLst>
        <pc:spChg chg="mod">
          <ac:chgData name="John Robertson" userId="S::john.robertson@nmtafe.wa.edu.au::27eef65d-0d9b-46bb-85ea-fba5d9d91352" providerId="AD" clId="Web-{3680DEAA-FE01-CE12-E1CA-38DE35996143}" dt="2023-07-18T02:41:51.959" v="271" actId="20577"/>
          <ac:spMkLst>
            <pc:docMk/>
            <pc:sldMk cId="3633241108" sldId="327"/>
            <ac:spMk id="3" creationId="{D5257224-6FAB-4DEC-A9DB-C4E62FE92F63}"/>
          </ac:spMkLst>
        </pc:spChg>
      </pc:sldChg>
      <pc:sldChg chg="modSp ord">
        <pc:chgData name="John Robertson" userId="S::john.robertson@nmtafe.wa.edu.au::27eef65d-0d9b-46bb-85ea-fba5d9d91352" providerId="AD" clId="Web-{3680DEAA-FE01-CE12-E1CA-38DE35996143}" dt="2023-07-18T03:24:26.176" v="480" actId="20577"/>
        <pc:sldMkLst>
          <pc:docMk/>
          <pc:sldMk cId="4126718268" sldId="328"/>
        </pc:sldMkLst>
        <pc:spChg chg="mod">
          <ac:chgData name="John Robertson" userId="S::john.robertson@nmtafe.wa.edu.au::27eef65d-0d9b-46bb-85ea-fba5d9d91352" providerId="AD" clId="Web-{3680DEAA-FE01-CE12-E1CA-38DE35996143}" dt="2023-07-18T03:24:26.176" v="480" actId="20577"/>
          <ac:spMkLst>
            <pc:docMk/>
            <pc:sldMk cId="4126718268" sldId="328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9:23.589" v="238" actId="20577"/>
        <pc:sldMkLst>
          <pc:docMk/>
          <pc:sldMk cId="3736053019" sldId="329"/>
        </pc:sldMkLst>
        <pc:spChg chg="mod">
          <ac:chgData name="John Robertson" userId="S::john.robertson@nmtafe.wa.edu.au::27eef65d-0d9b-46bb-85ea-fba5d9d91352" providerId="AD" clId="Web-{3680DEAA-FE01-CE12-E1CA-38DE35996143}" dt="2023-07-18T02:39:23.589" v="238" actId="20577"/>
          <ac:spMkLst>
            <pc:docMk/>
            <pc:sldMk cId="3736053019" sldId="32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40.333" v="269" actId="20577"/>
        <pc:sldMkLst>
          <pc:docMk/>
          <pc:sldMk cId="593457117" sldId="330"/>
        </pc:sldMkLst>
        <pc:spChg chg="mod">
          <ac:chgData name="John Robertson" userId="S::john.robertson@nmtafe.wa.edu.au::27eef65d-0d9b-46bb-85ea-fba5d9d91352" providerId="AD" clId="Web-{3680DEAA-FE01-CE12-E1CA-38DE35996143}" dt="2023-07-18T02:41:40.333" v="269" actId="20577"/>
          <ac:spMkLst>
            <pc:docMk/>
            <pc:sldMk cId="593457117" sldId="33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53.106" v="329" actId="20577"/>
        <pc:sldMkLst>
          <pc:docMk/>
          <pc:sldMk cId="1030049086" sldId="333"/>
        </pc:sldMkLst>
        <pc:spChg chg="mod">
          <ac:chgData name="John Robertson" userId="S::john.robertson@nmtafe.wa.edu.au::27eef65d-0d9b-46bb-85ea-fba5d9d91352" providerId="AD" clId="Web-{3680DEAA-FE01-CE12-E1CA-38DE35996143}" dt="2023-07-18T02:46:53.106" v="329" actId="20577"/>
          <ac:spMkLst>
            <pc:docMk/>
            <pc:sldMk cId="1030049086" sldId="333"/>
            <ac:spMk id="3" creationId="{895DA946-A633-4DF6-9542-C85B63335AC1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45.758" v="337" actId="20577"/>
        <pc:sldMkLst>
          <pc:docMk/>
          <pc:sldMk cId="898464925" sldId="334"/>
        </pc:sldMkLst>
        <pc:spChg chg="mod">
          <ac:chgData name="John Robertson" userId="S::john.robertson@nmtafe.wa.edu.au::27eef65d-0d9b-46bb-85ea-fba5d9d91352" providerId="AD" clId="Web-{3680DEAA-FE01-CE12-E1CA-38DE35996143}" dt="2023-07-18T02:56:45.758" v="337" actId="20577"/>
          <ac:spMkLst>
            <pc:docMk/>
            <pc:sldMk cId="898464925" sldId="33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7:22.374" v="334" actId="20577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3680DEAA-FE01-CE12-E1CA-38DE35996143}" dt="2023-07-18T02:47:22.374" v="334" actId="20577"/>
          <ac:spMkLst>
            <pc:docMk/>
            <pc:sldMk cId="918918952" sldId="335"/>
            <ac:spMk id="3" creationId="{B4B8431B-8C57-4D06-A7C3-5A4309550A10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03.404" v="35" actId="1076"/>
        <pc:sldMkLst>
          <pc:docMk/>
          <pc:sldMk cId="710421035" sldId="338"/>
        </pc:sldMkLst>
        <pc:spChg chg="mod">
          <ac:chgData name="John Robertson" userId="S::john.robertson@nmtafe.wa.edu.au::27eef65d-0d9b-46bb-85ea-fba5d9d91352" providerId="AD" clId="Web-{3680DEAA-FE01-CE12-E1CA-38DE35996143}" dt="2023-07-18T01:49:55.872" v="3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03.404" v="35" actId="1076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3:29.372" v="302" actId="20577"/>
        <pc:sldMkLst>
          <pc:docMk/>
          <pc:sldMk cId="3486612596" sldId="339"/>
        </pc:sldMkLst>
        <pc:spChg chg="mod">
          <ac:chgData name="John Robertson" userId="S::john.robertson@nmtafe.wa.edu.au::27eef65d-0d9b-46bb-85ea-fba5d9d91352" providerId="AD" clId="Web-{3680DEAA-FE01-CE12-E1CA-38DE35996143}" dt="2023-07-18T02:43:29.372" v="30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55.962" v="340" actId="20577"/>
        <pc:sldMkLst>
          <pc:docMk/>
          <pc:sldMk cId="1486543447" sldId="340"/>
        </pc:sldMkLst>
        <pc:spChg chg="mod">
          <ac:chgData name="John Robertson" userId="S::john.robertson@nmtafe.wa.edu.au::27eef65d-0d9b-46bb-85ea-fba5d9d91352" providerId="AD" clId="Web-{3680DEAA-FE01-CE12-E1CA-38DE35996143}" dt="2023-07-18T02:56:55.962" v="340" actId="20577"/>
          <ac:spMkLst>
            <pc:docMk/>
            <pc:sldMk cId="1486543447" sldId="34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40.730" v="320" actId="20577"/>
        <pc:sldMkLst>
          <pc:docMk/>
          <pc:sldMk cId="3340807330" sldId="341"/>
        </pc:sldMkLst>
        <pc:spChg chg="mod">
          <ac:chgData name="John Robertson" userId="S::john.robertson@nmtafe.wa.edu.au::27eef65d-0d9b-46bb-85ea-fba5d9d91352" providerId="AD" clId="Web-{3680DEAA-FE01-CE12-E1CA-38DE35996143}" dt="2023-07-18T02:46:40.730" v="320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30.261" v="433" actId="20577"/>
        <pc:sldMkLst>
          <pc:docMk/>
          <pc:sldMk cId="2679141093" sldId="345"/>
        </pc:sldMkLst>
        <pc:spChg chg="mod">
          <ac:chgData name="John Robertson" userId="S::john.robertson@nmtafe.wa.edu.au::27eef65d-0d9b-46bb-85ea-fba5d9d91352" providerId="AD" clId="Web-{3680DEAA-FE01-CE12-E1CA-38DE35996143}" dt="2023-07-18T03:04:30.261" v="433" actId="20577"/>
          <ac:spMkLst>
            <pc:docMk/>
            <pc:sldMk cId="2679141093" sldId="345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53.169" v="443" actId="20577"/>
        <pc:sldMkLst>
          <pc:docMk/>
          <pc:sldMk cId="2535978419" sldId="346"/>
        </pc:sldMkLst>
        <pc:spChg chg="mod">
          <ac:chgData name="John Robertson" userId="S::john.robertson@nmtafe.wa.edu.au::27eef65d-0d9b-46bb-85ea-fba5d9d91352" providerId="AD" clId="Web-{3680DEAA-FE01-CE12-E1CA-38DE35996143}" dt="2023-07-18T03:04:53.169" v="443" actId="20577"/>
          <ac:spMkLst>
            <pc:docMk/>
            <pc:sldMk cId="2535978419" sldId="346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18.930" v="454" actId="20577"/>
        <pc:sldMkLst>
          <pc:docMk/>
          <pc:sldMk cId="1977626739" sldId="347"/>
        </pc:sldMkLst>
        <pc:spChg chg="mod">
          <ac:chgData name="John Robertson" userId="S::john.robertson@nmtafe.wa.edu.au::27eef65d-0d9b-46bb-85ea-fba5d9d91352" providerId="AD" clId="Web-{3680DEAA-FE01-CE12-E1CA-38DE35996143}" dt="2023-07-18T03:07:18.930" v="454" actId="20577"/>
          <ac:spMkLst>
            <pc:docMk/>
            <pc:sldMk cId="1977626739" sldId="347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49.307" v="465" actId="20577"/>
        <pc:sldMkLst>
          <pc:docMk/>
          <pc:sldMk cId="3019663693" sldId="349"/>
        </pc:sldMkLst>
        <pc:spChg chg="mod">
          <ac:chgData name="John Robertson" userId="S::john.robertson@nmtafe.wa.edu.au::27eef65d-0d9b-46bb-85ea-fba5d9d91352" providerId="AD" clId="Web-{3680DEAA-FE01-CE12-E1CA-38DE35996143}" dt="2023-07-18T03:07:49.307" v="465" actId="20577"/>
          <ac:spMkLst>
            <pc:docMk/>
            <pc:sldMk cId="3019663693" sldId="349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4:36.674" v="318"/>
        <pc:sldMkLst>
          <pc:docMk/>
          <pc:sldMk cId="3744457009" sldId="352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44:36.674" v="318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2:55.917" v="292" actId="20577"/>
        <pc:sldMkLst>
          <pc:docMk/>
          <pc:sldMk cId="376797294" sldId="355"/>
        </pc:sldMkLst>
        <pc:spChg chg="mod">
          <ac:chgData name="John Robertson" userId="S::john.robertson@nmtafe.wa.edu.au::27eef65d-0d9b-46bb-85ea-fba5d9d91352" providerId="AD" clId="Web-{3680DEAA-FE01-CE12-E1CA-38DE35996143}" dt="2023-07-18T02:42:55.917" v="292" actId="20577"/>
          <ac:spMkLst>
            <pc:docMk/>
            <pc:sldMk cId="376797294" sldId="35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25:07.414" v="487" actId="20577"/>
        <pc:sldMkLst>
          <pc:docMk/>
          <pc:sldMk cId="1067502499" sldId="356"/>
        </pc:sldMkLst>
        <pc:spChg chg="mod">
          <ac:chgData name="John Robertson" userId="S::john.robertson@nmtafe.wa.edu.au::27eef65d-0d9b-46bb-85ea-fba5d9d91352" providerId="AD" clId="Web-{3680DEAA-FE01-CE12-E1CA-38DE35996143}" dt="2023-07-18T03:25:07.414" v="487" actId="20577"/>
          <ac:spMkLst>
            <pc:docMk/>
            <pc:sldMk cId="1067502499" sldId="356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6:24.347" v="445" actId="14100"/>
        <pc:sldMkLst>
          <pc:docMk/>
          <pc:sldMk cId="1592054434" sldId="357"/>
        </pc:sldMkLst>
        <pc:spChg chg="mod">
          <ac:chgData name="John Robertson" userId="S::john.robertson@nmtafe.wa.edu.au::27eef65d-0d9b-46bb-85ea-fba5d9d91352" providerId="AD" clId="Web-{3680DEAA-FE01-CE12-E1CA-38DE35996143}" dt="2023-07-18T03:06:24.347" v="445" actId="14100"/>
          <ac:spMkLst>
            <pc:docMk/>
            <pc:sldMk cId="1592054434" sldId="357"/>
            <ac:spMk id="4" creationId="{3C03EED7-1F64-45B9-AC29-35F325D88978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8:48.064" v="358" actId="20577"/>
        <pc:sldMkLst>
          <pc:docMk/>
          <pc:sldMk cId="1579728325" sldId="358"/>
        </pc:sldMkLst>
        <pc:spChg chg="mod">
          <ac:chgData name="John Robertson" userId="S::john.robertson@nmtafe.wa.edu.au::27eef65d-0d9b-46bb-85ea-fba5d9d91352" providerId="AD" clId="Web-{3680DEAA-FE01-CE12-E1CA-38DE35996143}" dt="2023-07-18T02:58:48.064" v="358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31.130" v="369" actId="20577"/>
        <pc:sldMkLst>
          <pc:docMk/>
          <pc:sldMk cId="1277978440" sldId="359"/>
        </pc:sldMkLst>
        <pc:spChg chg="mod">
          <ac:chgData name="John Robertson" userId="S::john.robertson@nmtafe.wa.edu.au::27eef65d-0d9b-46bb-85ea-fba5d9d91352" providerId="AD" clId="Web-{3680DEAA-FE01-CE12-E1CA-38DE35996143}" dt="2023-07-18T02:59:31.130" v="369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15.160" v="365" actId="20577"/>
        <pc:sldMkLst>
          <pc:docMk/>
          <pc:sldMk cId="2034825868" sldId="360"/>
        </pc:sldMkLst>
        <pc:spChg chg="mod">
          <ac:chgData name="John Robertson" userId="S::john.robertson@nmtafe.wa.edu.au::27eef65d-0d9b-46bb-85ea-fba5d9d91352" providerId="AD" clId="Web-{3680DEAA-FE01-CE12-E1CA-38DE35996143}" dt="2023-07-18T02:59:15.160" v="365" actId="20577"/>
          <ac:spMkLst>
            <pc:docMk/>
            <pc:sldMk cId="2034825868" sldId="360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2:31.159" v="408" actId="1076"/>
        <pc:sldMkLst>
          <pc:docMk/>
          <pc:sldMk cId="70158504" sldId="361"/>
        </pc:sldMkLst>
        <pc:spChg chg="mod">
          <ac:chgData name="John Robertson" userId="S::john.robertson@nmtafe.wa.edu.au::27eef65d-0d9b-46bb-85ea-fba5d9d91352" providerId="AD" clId="Web-{3680DEAA-FE01-CE12-E1CA-38DE35996143}" dt="2023-07-18T03:02:31.159" v="408" actId="1076"/>
          <ac:spMkLst>
            <pc:docMk/>
            <pc:sldMk cId="70158504" sldId="361"/>
            <ac:spMk id="2" creationId="{7C1B73F8-9869-4DBF-B757-7F9EFC3F47C7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2:27.314" v="407" actId="1076"/>
          <ac:spMkLst>
            <pc:docMk/>
            <pc:sldMk cId="70158504" sldId="36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0:33.244" v="374" actId="1076"/>
        <pc:sldMkLst>
          <pc:docMk/>
          <pc:sldMk cId="427461424" sldId="366"/>
        </pc:sldMkLst>
        <pc:spChg chg="mod">
          <ac:chgData name="John Robertson" userId="S::john.robertson@nmtafe.wa.edu.au::27eef65d-0d9b-46bb-85ea-fba5d9d91352" providerId="AD" clId="Web-{3680DEAA-FE01-CE12-E1CA-38DE35996143}" dt="2023-07-18T03:00:33.244" v="374" actId="1076"/>
          <ac:spMkLst>
            <pc:docMk/>
            <pc:sldMk cId="427461424" sldId="366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0:23.462" v="371" actId="1076"/>
          <ac:picMkLst>
            <pc:docMk/>
            <pc:sldMk cId="427461424" sldId="366"/>
            <ac:picMk id="8" creationId="{008FB2AE-E560-4671-BCC9-28D712B7AC4D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1:06.965" v="387" actId="20577"/>
        <pc:sldMkLst>
          <pc:docMk/>
          <pc:sldMk cId="436043357" sldId="367"/>
        </pc:sldMkLst>
        <pc:spChg chg="mod">
          <ac:chgData name="John Robertson" userId="S::john.robertson@nmtafe.wa.edu.au::27eef65d-0d9b-46bb-85ea-fba5d9d91352" providerId="AD" clId="Web-{3680DEAA-FE01-CE12-E1CA-38DE35996143}" dt="2023-07-18T03:01:06.965" v="387" actId="20577"/>
          <ac:spMkLst>
            <pc:docMk/>
            <pc:sldMk cId="436043357" sldId="367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1:36.123" v="398" actId="14100"/>
        <pc:sldMkLst>
          <pc:docMk/>
          <pc:sldMk cId="1233822992" sldId="368"/>
        </pc:sldMkLst>
        <pc:spChg chg="mod">
          <ac:chgData name="John Robertson" userId="S::john.robertson@nmtafe.wa.edu.au::27eef65d-0d9b-46bb-85ea-fba5d9d91352" providerId="AD" clId="Web-{3680DEAA-FE01-CE12-E1CA-38DE35996143}" dt="2023-07-18T03:01:36.123" v="398" actId="14100"/>
          <ac:spMkLst>
            <pc:docMk/>
            <pc:sldMk cId="1233822992" sldId="368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1:28.701" v="396" actId="1076"/>
          <ac:picMkLst>
            <pc:docMk/>
            <pc:sldMk cId="1233822992" sldId="368"/>
            <ac:picMk id="8" creationId="{4C2993B3-A467-4A42-A53A-8FA54A603AFA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1:33.311" v="397" actId="1076"/>
          <ac:picMkLst>
            <pc:docMk/>
            <pc:sldMk cId="1233822992" sldId="368"/>
            <ac:picMk id="10" creationId="{D1503871-EC39-4A0D-9BE5-67E10FB0E9F3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3:29.397" v="424" actId="14100"/>
        <pc:sldMkLst>
          <pc:docMk/>
          <pc:sldMk cId="3884639085" sldId="371"/>
        </pc:sldMkLst>
        <pc:spChg chg="mod">
          <ac:chgData name="John Robertson" userId="S::john.robertson@nmtafe.wa.edu.au::27eef65d-0d9b-46bb-85ea-fba5d9d91352" providerId="AD" clId="Web-{3680DEAA-FE01-CE12-E1CA-38DE35996143}" dt="2023-07-18T03:03:29.397" v="424" actId="14100"/>
          <ac:spMkLst>
            <pc:docMk/>
            <pc:sldMk cId="3884639085" sldId="37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3:09.693" v="417" actId="20577"/>
        <pc:sldMkLst>
          <pc:docMk/>
          <pc:sldMk cId="2095864992" sldId="372"/>
        </pc:sldMkLst>
        <pc:spChg chg="mod">
          <ac:chgData name="John Robertson" userId="S::john.robertson@nmtafe.wa.edu.au::27eef65d-0d9b-46bb-85ea-fba5d9d91352" providerId="AD" clId="Web-{3680DEAA-FE01-CE12-E1CA-38DE35996143}" dt="2023-07-18T03:03:09.693" v="417" actId="20577"/>
          <ac:spMkLst>
            <pc:docMk/>
            <pc:sldMk cId="2095864992" sldId="372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3:00.083" v="414" actId="1076"/>
          <ac:picMkLst>
            <pc:docMk/>
            <pc:sldMk cId="2095864992" sldId="372"/>
            <ac:picMk id="5" creationId="{F81D41A3-55BF-4466-A172-F9A660FE87B4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2:57.489" v="413" actId="1076"/>
          <ac:picMkLst>
            <pc:docMk/>
            <pc:sldMk cId="2095864992" sldId="372"/>
            <ac:picMk id="7" creationId="{AA65D983-76BB-46BB-B2BC-E9D2A0FC9219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2:36:14.919" v="202" actId="20577"/>
        <pc:sldMkLst>
          <pc:docMk/>
          <pc:sldMk cId="3220252422" sldId="387"/>
        </pc:sldMkLst>
        <pc:spChg chg="mod">
          <ac:chgData name="John Robertson" userId="S::john.robertson@nmtafe.wa.edu.au::27eef65d-0d9b-46bb-85ea-fba5d9d91352" providerId="AD" clId="Web-{3680DEAA-FE01-CE12-E1CA-38DE35996143}" dt="2023-07-18T02:36:14.919" v="202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new">
        <pc:chgData name="John Robertson" userId="S::john.robertson@nmtafe.wa.edu.au::27eef65d-0d9b-46bb-85ea-fba5d9d91352" providerId="AD" clId="Web-{3680DEAA-FE01-CE12-E1CA-38DE35996143}" dt="2023-07-18T03:36:21.213" v="563" actId="20577"/>
        <pc:sldMkLst>
          <pc:docMk/>
          <pc:sldMk cId="2377672686" sldId="389"/>
        </pc:sldMkLst>
        <pc:spChg chg="mod">
          <ac:chgData name="John Robertson" userId="S::john.robertson@nmtafe.wa.edu.au::27eef65d-0d9b-46bb-85ea-fba5d9d91352" providerId="AD" clId="Web-{3680DEAA-FE01-CE12-E1CA-38DE35996143}" dt="2023-07-18T03:33:34.591" v="500" actId="20577"/>
          <ac:spMkLst>
            <pc:docMk/>
            <pc:sldMk cId="2377672686" sldId="389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21.213" v="563" actId="20577"/>
          <ac:spMkLst>
            <pc:docMk/>
            <pc:sldMk cId="2377672686" sldId="389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13.946" v="560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3680DEAA-FE01-CE12-E1CA-38DE35996143}" dt="2023-07-18T03:34:33.939" v="514" actId="20577"/>
          <ac:spMkLst>
            <pc:docMk/>
            <pc:sldMk cId="3463411133" sldId="390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13.946" v="560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09.040" v="559" actId="20577"/>
        <pc:sldMkLst>
          <pc:docMk/>
          <pc:sldMk cId="2901092376" sldId="391"/>
        </pc:sldMkLst>
        <pc:spChg chg="mod">
          <ac:chgData name="John Robertson" userId="S::john.robertson@nmtafe.wa.edu.au::27eef65d-0d9b-46bb-85ea-fba5d9d91352" providerId="AD" clId="Web-{3680DEAA-FE01-CE12-E1CA-38DE35996143}" dt="2023-07-18T03:35:50.320" v="553" actId="20577"/>
          <ac:spMkLst>
            <pc:docMk/>
            <pc:sldMk cId="2901092376" sldId="391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09.040" v="559" actId="20577"/>
          <ac:spMkLst>
            <pc:docMk/>
            <pc:sldMk cId="2901092376" sldId="391"/>
            <ac:spMk id="3" creationId="{EDD3A1D1-67CC-9304-7CFE-472F2F636608}"/>
          </ac:spMkLst>
        </pc:spChg>
      </pc:sldChg>
      <pc:sldChg chg="addSp modSp add replId">
        <pc:chgData name="John Robertson" userId="S::john.robertson@nmtafe.wa.edu.au::27eef65d-0d9b-46bb-85ea-fba5d9d91352" providerId="AD" clId="Web-{3680DEAA-FE01-CE12-E1CA-38DE35996143}" dt="2023-07-18T03:39:39.321" v="633" actId="1076"/>
        <pc:sldMkLst>
          <pc:docMk/>
          <pc:sldMk cId="697187666" sldId="392"/>
        </pc:sldMkLst>
        <pc:spChg chg="mod">
          <ac:chgData name="John Robertson" userId="S::john.robertson@nmtafe.wa.edu.au::27eef65d-0d9b-46bb-85ea-fba5d9d91352" providerId="AD" clId="Web-{3680DEAA-FE01-CE12-E1CA-38DE35996143}" dt="2023-07-18T03:36:53.934" v="591" actId="20577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9:23.054" v="628" actId="1076"/>
          <ac:spMkLst>
            <pc:docMk/>
            <pc:sldMk cId="697187666" sldId="392"/>
            <ac:spMk id="3" creationId="{EDD3A1D1-67CC-9304-7CFE-472F2F636608}"/>
          </ac:spMkLst>
        </pc:spChg>
        <pc:spChg chg="add mod">
          <ac:chgData name="John Robertson" userId="S::john.robertson@nmtafe.wa.edu.au::27eef65d-0d9b-46bb-85ea-fba5d9d91352" providerId="AD" clId="Web-{3680DEAA-FE01-CE12-E1CA-38DE35996143}" dt="2023-07-18T03:39:39.321" v="633" actId="1076"/>
          <ac:spMkLst>
            <pc:docMk/>
            <pc:sldMk cId="697187666" sldId="392"/>
            <ac:spMk id="4" creationId="{EF1000A2-583E-B315-CAF8-DEAD3F4DEA8C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9:28.414" v="629" actId="20577"/>
        <pc:sldMkLst>
          <pc:docMk/>
          <pc:sldMk cId="1268908706" sldId="393"/>
        </pc:sldMkLst>
        <pc:spChg chg="mod">
          <ac:chgData name="John Robertson" userId="S::john.robertson@nmtafe.wa.edu.au::27eef65d-0d9b-46bb-85ea-fba5d9d91352" providerId="AD" clId="Web-{3680DEAA-FE01-CE12-E1CA-38DE35996143}" dt="2023-07-18T03:39:28.414" v="629" actId="20577"/>
          <ac:spMkLst>
            <pc:docMk/>
            <pc:sldMk cId="1268908706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8:29.628" v="625" actId="20577"/>
          <ac:spMkLst>
            <pc:docMk/>
            <pc:sldMk cId="1268908706" sldId="393"/>
            <ac:spMk id="3" creationId="{EDD3A1D1-67CC-9304-7CFE-472F2F636608}"/>
          </ac:spMkLst>
        </pc:spChg>
      </pc:sldChg>
    </pc:docChg>
  </pc:docChgLst>
  <pc:docChgLst>
    <pc:chgData name="Adrian Gould" userId="0a44525a-5416-41c1-827b-f073cee28c70" providerId="ADAL" clId="{C2A465E4-19BB-4F7E-B36D-70872B226966}"/>
    <pc:docChg chg="addSld modSld">
      <pc:chgData name="Adrian Gould" userId="0a44525a-5416-41c1-827b-f073cee28c70" providerId="ADAL" clId="{C2A465E4-19BB-4F7E-B36D-70872B226966}" dt="2023-07-18T09:00:48.238" v="0"/>
      <pc:docMkLst>
        <pc:docMk/>
      </pc:docMkLst>
      <pc:sldChg chg="add">
        <pc:chgData name="Adrian Gould" userId="0a44525a-5416-41c1-827b-f073cee28c70" providerId="ADAL" clId="{C2A465E4-19BB-4F7E-B36D-70872B226966}" dt="2023-07-18T09:00:48.238" v="0"/>
        <pc:sldMkLst>
          <pc:docMk/>
          <pc:sldMk cId="1415668464" sldId="398"/>
        </pc:sldMkLst>
      </pc:sldChg>
    </pc:docChg>
  </pc:docChgLst>
  <pc:docChgLst>
    <pc:chgData name="John Robertson" userId="S::john.robertson@nmtafe.wa.edu.au::27eef65d-0d9b-46bb-85ea-fba5d9d91352" providerId="AD" clId="Web-{6858ABA0-FC70-8D56-670E-532A1396A990}"/>
    <pc:docChg chg="addSld modSld modSection">
      <pc:chgData name="John Robertson" userId="S::john.robertson@nmtafe.wa.edu.au::27eef65d-0d9b-46bb-85ea-fba5d9d91352" providerId="AD" clId="Web-{6858ABA0-FC70-8D56-670E-532A1396A990}" dt="2023-07-18T06:18:46.346" v="191" actId="14100"/>
      <pc:docMkLst>
        <pc:docMk/>
      </pc:docMkLst>
      <pc:sldChg chg="modSp add replId">
        <pc:chgData name="John Robertson" userId="S::john.robertson@nmtafe.wa.edu.au::27eef65d-0d9b-46bb-85ea-fba5d9d91352" providerId="AD" clId="Web-{6858ABA0-FC70-8D56-670E-532A1396A990}" dt="2023-07-18T06:18:46.346" v="191" actId="14100"/>
        <pc:sldMkLst>
          <pc:docMk/>
          <pc:sldMk cId="3929077665" sldId="405"/>
        </pc:sldMkLst>
        <pc:spChg chg="mod">
          <ac:chgData name="John Robertson" userId="S::john.robertson@nmtafe.wa.edu.au::27eef65d-0d9b-46bb-85ea-fba5d9d91352" providerId="AD" clId="Web-{6858ABA0-FC70-8D56-670E-532A1396A990}" dt="2023-07-18T06:13:13.620" v="16" actId="20577"/>
          <ac:spMkLst>
            <pc:docMk/>
            <pc:sldMk cId="3929077665" sldId="405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6858ABA0-FC70-8D56-670E-532A1396A990}" dt="2023-07-18T06:18:46.346" v="191" actId="14100"/>
          <ac:spMkLst>
            <pc:docMk/>
            <pc:sldMk cId="3929077665" sldId="405"/>
            <ac:spMk id="3" creationId="{07A8DB32-7180-4ADB-9C31-DA859694CDB4}"/>
          </ac:spMkLst>
        </pc:spChg>
      </pc:sldChg>
    </pc:docChg>
  </pc:docChgLst>
  <pc:docChgLst>
    <pc:chgData name="John Robertson" userId="S::john.robertson@nmtafe.wa.edu.au::27eef65d-0d9b-46bb-85ea-fba5d9d91352" providerId="AD" clId="Web-{D09E2D8D-6DFB-0E31-9C22-593DFB49DF21}"/>
    <pc:docChg chg="addSld delSld modSld sldOrd modSection">
      <pc:chgData name="John Robertson" userId="S::john.robertson@nmtafe.wa.edu.au::27eef65d-0d9b-46bb-85ea-fba5d9d91352" providerId="AD" clId="Web-{D09E2D8D-6DFB-0E31-9C22-593DFB49DF21}" dt="2023-07-18T06:08:44.634" v="227" actId="20577"/>
      <pc:docMkLst>
        <pc:docMk/>
      </pc:docMkLst>
      <pc:sldChg chg="modSp">
        <pc:chgData name="John Robertson" userId="S::john.robertson@nmtafe.wa.edu.au::27eef65d-0d9b-46bb-85ea-fba5d9d91352" providerId="AD" clId="Web-{D09E2D8D-6DFB-0E31-9C22-593DFB49DF21}" dt="2023-07-18T05:50:56.677" v="35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D09E2D8D-6DFB-0E31-9C22-593DFB49DF21}" dt="2023-07-18T05:50:56.677" v="35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">
        <pc:chgData name="John Robertson" userId="S::john.robertson@nmtafe.wa.edu.au::27eef65d-0d9b-46bb-85ea-fba5d9d91352" providerId="AD" clId="Web-{D09E2D8D-6DFB-0E31-9C22-593DFB49DF21}" dt="2023-07-18T05:51:15.069" v="53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D09E2D8D-6DFB-0E31-9C22-593DFB49DF21}" dt="2023-07-18T05:51:15.069" v="53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">
        <pc:chgData name="John Robertson" userId="S::john.robertson@nmtafe.wa.edu.au::27eef65d-0d9b-46bb-85ea-fba5d9d91352" providerId="AD" clId="Web-{D09E2D8D-6DFB-0E31-9C22-593DFB49DF21}" dt="2023-07-18T06:00:19.212" v="56"/>
        <pc:sldMkLst>
          <pc:docMk/>
          <pc:sldMk cId="4189059089" sldId="319"/>
        </pc:sldMkLst>
      </pc:sldChg>
      <pc:sldChg chg="modSp">
        <pc:chgData name="John Robertson" userId="S::john.robertson@nmtafe.wa.edu.au::27eef65d-0d9b-46bb-85ea-fba5d9d91352" providerId="AD" clId="Web-{D09E2D8D-6DFB-0E31-9C22-593DFB49DF21}" dt="2023-07-18T05:51:02.646" v="38" actId="20577"/>
        <pc:sldMkLst>
          <pc:docMk/>
          <pc:sldMk cId="1370401499" sldId="397"/>
        </pc:sldMkLst>
        <pc:spChg chg="mod">
          <ac:chgData name="John Robertson" userId="S::john.robertson@nmtafe.wa.edu.au::27eef65d-0d9b-46bb-85ea-fba5d9d91352" providerId="AD" clId="Web-{D09E2D8D-6DFB-0E31-9C22-593DFB49DF21}" dt="2023-07-18T05:51:02.646" v="38" actId="20577"/>
          <ac:spMkLst>
            <pc:docMk/>
            <pc:sldMk cId="1370401499" sldId="397"/>
            <ac:spMk id="3" creationId="{EE53FE40-4CB6-3C4D-D3DD-058AFFE118A3}"/>
          </ac:spMkLst>
        </pc:spChg>
      </pc:sldChg>
      <pc:sldChg chg="addSp delSp modSp add ord replId">
        <pc:chgData name="John Robertson" userId="S::john.robertson@nmtafe.wa.edu.au::27eef65d-0d9b-46bb-85ea-fba5d9d91352" providerId="AD" clId="Web-{D09E2D8D-6DFB-0E31-9C22-593DFB49DF21}" dt="2023-07-18T06:07:54.069" v="220" actId="14100"/>
        <pc:sldMkLst>
          <pc:docMk/>
          <pc:sldMk cId="599786681" sldId="401"/>
        </pc:sldMkLst>
        <pc:spChg chg="mod">
          <ac:chgData name="John Robertson" userId="S::john.robertson@nmtafe.wa.edu.au::27eef65d-0d9b-46bb-85ea-fba5d9d91352" providerId="AD" clId="Web-{D09E2D8D-6DFB-0E31-9C22-593DFB49DF21}" dt="2023-07-18T06:07:54.069" v="220" actId="14100"/>
          <ac:spMkLst>
            <pc:docMk/>
            <pc:sldMk cId="599786681" sldId="401"/>
            <ac:spMk id="3" creationId="{07A8DB32-7180-4ADB-9C31-DA859694CDB4}"/>
          </ac:spMkLst>
        </pc:spChg>
        <pc:spChg chg="add del mod">
          <ac:chgData name="John Robertson" userId="S::john.robertson@nmtafe.wa.edu.au::27eef65d-0d9b-46bb-85ea-fba5d9d91352" providerId="AD" clId="Web-{D09E2D8D-6DFB-0E31-9C22-593DFB49DF21}" dt="2023-07-18T06:02:28.502" v="93"/>
          <ac:spMkLst>
            <pc:docMk/>
            <pc:sldMk cId="599786681" sldId="401"/>
            <ac:spMk id="5" creationId="{259F99FF-6B94-387E-AB0B-91484D8EE569}"/>
          </ac:spMkLst>
        </pc:spChg>
        <pc:picChg chg="del">
          <ac:chgData name="John Robertson" userId="S::john.robertson@nmtafe.wa.edu.au::27eef65d-0d9b-46bb-85ea-fba5d9d91352" providerId="AD" clId="Web-{D09E2D8D-6DFB-0E31-9C22-593DFB49DF21}" dt="2023-07-18T06:01:19.372" v="86"/>
          <ac:picMkLst>
            <pc:docMk/>
            <pc:sldMk cId="599786681" sldId="401"/>
            <ac:picMk id="6" creationId="{4B7839CF-3EA0-4018-9241-96185D3E732F}"/>
          </ac:picMkLst>
        </pc:picChg>
      </pc:sldChg>
      <pc:sldChg chg="delSp modSp add replId">
        <pc:chgData name="John Robertson" userId="S::john.robertson@nmtafe.wa.edu.au::27eef65d-0d9b-46bb-85ea-fba5d9d91352" providerId="AD" clId="Web-{D09E2D8D-6DFB-0E31-9C22-593DFB49DF21}" dt="2023-07-18T06:08:44.634" v="227" actId="20577"/>
        <pc:sldMkLst>
          <pc:docMk/>
          <pc:sldMk cId="50377760" sldId="402"/>
        </pc:sldMkLst>
        <pc:spChg chg="mod">
          <ac:chgData name="John Robertson" userId="S::john.robertson@nmtafe.wa.edu.au::27eef65d-0d9b-46bb-85ea-fba5d9d91352" providerId="AD" clId="Web-{D09E2D8D-6DFB-0E31-9C22-593DFB49DF21}" dt="2023-07-18T06:02:26.939" v="90" actId="20577"/>
          <ac:spMkLst>
            <pc:docMk/>
            <pc:sldMk cId="50377760" sldId="402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D09E2D8D-6DFB-0E31-9C22-593DFB49DF21}" dt="2023-07-18T06:08:44.634" v="227" actId="20577"/>
          <ac:spMkLst>
            <pc:docMk/>
            <pc:sldMk cId="50377760" sldId="402"/>
            <ac:spMk id="3" creationId="{07A8DB32-7180-4ADB-9C31-DA859694CDB4}"/>
          </ac:spMkLst>
        </pc:spChg>
        <pc:spChg chg="del">
          <ac:chgData name="John Robertson" userId="S::john.robertson@nmtafe.wa.edu.au::27eef65d-0d9b-46bb-85ea-fba5d9d91352" providerId="AD" clId="Web-{D09E2D8D-6DFB-0E31-9C22-593DFB49DF21}" dt="2023-07-18T06:04:14.383" v="133"/>
          <ac:spMkLst>
            <pc:docMk/>
            <pc:sldMk cId="50377760" sldId="402"/>
            <ac:spMk id="5" creationId="{259F99FF-6B94-387E-AB0B-91484D8EE569}"/>
          </ac:spMkLst>
        </pc:spChg>
      </pc:sldChg>
    </pc:docChg>
  </pc:docChgLst>
  <pc:docChgLst>
    <pc:chgData name="Adrian Gould" userId="0a44525a-5416-41c1-827b-f073cee28c70" providerId="ADAL" clId="{F3F89D1A-9238-4DBE-911B-101A4A966D4D}"/>
    <pc:docChg chg="undo custSel addSld delSld modSld modSection">
      <pc:chgData name="Adrian Gould" userId="0a44525a-5416-41c1-827b-f073cee28c70" providerId="ADAL" clId="{F3F89D1A-9238-4DBE-911B-101A4A966D4D}" dt="2023-07-18T06:49:35.425" v="1803" actId="20577"/>
      <pc:docMkLst>
        <pc:docMk/>
      </pc:docMkLst>
      <pc:sldChg chg="modSp mod modCm">
        <pc:chgData name="Adrian Gould" userId="0a44525a-5416-41c1-827b-f073cee28c70" providerId="ADAL" clId="{F3F89D1A-9238-4DBE-911B-101A4A966D4D}" dt="2023-07-18T05:27:03.885" v="810" actId="207"/>
        <pc:sldMkLst>
          <pc:docMk/>
          <pc:sldMk cId="1353834025" sldId="301"/>
        </pc:sldMkLst>
        <pc:spChg chg="mod">
          <ac:chgData name="Adrian Gould" userId="0a44525a-5416-41c1-827b-f073cee28c70" providerId="ADAL" clId="{F3F89D1A-9238-4DBE-911B-101A4A966D4D}" dt="2023-07-18T05:27:03.885" v="810" actId="20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drian Gould" userId="0a44525a-5416-41c1-827b-f073cee28c70" providerId="ADAL" clId="{F3F89D1A-9238-4DBE-911B-101A4A966D4D}" dt="2023-07-18T04:26:57.467" v="44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Adrian Gould" userId="0a44525a-5416-41c1-827b-f073cee28c70" providerId="ADAL" clId="{F3F89D1A-9238-4DBE-911B-101A4A966D4D}" dt="2023-07-18T04:26:57.467" v="44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5C55AC1-2F15-47D4-83AE-53452AFF947A}"/>
                </pc2:cmRplyMkLst>
              </pc226:cmRplyChg>
            </pc226:cmChg>
          </p:ext>
        </pc:extLst>
      </pc:sldChg>
      <pc:sldChg chg="modSp mod">
        <pc:chgData name="Adrian Gould" userId="0a44525a-5416-41c1-827b-f073cee28c70" providerId="ADAL" clId="{F3F89D1A-9238-4DBE-911B-101A4A966D4D}" dt="2023-07-18T04:48:46.261" v="595" actId="5793"/>
        <pc:sldMkLst>
          <pc:docMk/>
          <pc:sldMk cId="3951022935" sldId="305"/>
        </pc:sldMkLst>
        <pc:spChg chg="mod">
          <ac:chgData name="Adrian Gould" userId="0a44525a-5416-41c1-827b-f073cee28c70" providerId="ADAL" clId="{F3F89D1A-9238-4DBE-911B-101A4A966D4D}" dt="2023-07-18T04:48:46.261" v="595" actId="5793"/>
          <ac:spMkLst>
            <pc:docMk/>
            <pc:sldMk cId="3951022935" sldId="30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3F89D1A-9238-4DBE-911B-101A4A966D4D}" dt="2023-07-18T04:24:55.415" v="42" actId="20577"/>
        <pc:sldMkLst>
          <pc:docMk/>
          <pc:sldMk cId="3207365180" sldId="311"/>
        </pc:sldMkLst>
        <pc:graphicFrameChg chg="modGraphic">
          <ac:chgData name="Adrian Gould" userId="0a44525a-5416-41c1-827b-f073cee28c70" providerId="ADAL" clId="{F3F89D1A-9238-4DBE-911B-101A4A966D4D}" dt="2023-07-18T04:24:55.415" v="42" actId="20577"/>
          <ac:graphicFrameMkLst>
            <pc:docMk/>
            <pc:sldMk cId="3207365180" sldId="311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2:58.265" v="41" actId="20577"/>
        <pc:sldMkLst>
          <pc:docMk/>
          <pc:sldMk cId="1249839712" sldId="315"/>
        </pc:sldMkLst>
        <pc:spChg chg="mod">
          <ac:chgData name="Adrian Gould" userId="0a44525a-5416-41c1-827b-f073cee28c70" providerId="ADAL" clId="{F3F89D1A-9238-4DBE-911B-101A4A966D4D}" dt="2023-07-18T04:22:58.265" v="41" actId="20577"/>
          <ac:spMkLst>
            <pc:docMk/>
            <pc:sldMk cId="1249839712" sldId="315"/>
            <ac:spMk id="3" creationId="{41151133-C9C9-416F-9C02-98630968231D}"/>
          </ac:spMkLst>
        </pc:spChg>
      </pc:sldChg>
      <pc:sldChg chg="modSp mod">
        <pc:chgData name="Adrian Gould" userId="0a44525a-5416-41c1-827b-f073cee28c70" providerId="ADAL" clId="{F3F89D1A-9238-4DBE-911B-101A4A966D4D}" dt="2023-07-18T04:22:15.700" v="8" actId="20577"/>
        <pc:sldMkLst>
          <pc:docMk/>
          <pc:sldMk cId="2621769463" sldId="318"/>
        </pc:sldMkLst>
        <pc:spChg chg="mod">
          <ac:chgData name="Adrian Gould" userId="0a44525a-5416-41c1-827b-f073cee28c70" providerId="ADAL" clId="{F3F89D1A-9238-4DBE-911B-101A4A966D4D}" dt="2023-07-18T04:22:15.700" v="8" actId="20577"/>
          <ac:spMkLst>
            <pc:docMk/>
            <pc:sldMk cId="2621769463" sldId="318"/>
            <ac:spMk id="2" creationId="{10C849F4-A5C0-4113-A318-B3C8FF69B8F8}"/>
          </ac:spMkLst>
        </pc:spChg>
      </pc:sldChg>
      <pc:sldChg chg="modSp mod">
        <pc:chgData name="Adrian Gould" userId="0a44525a-5416-41c1-827b-f073cee28c70" providerId="ADAL" clId="{F3F89D1A-9238-4DBE-911B-101A4A966D4D}" dt="2023-07-18T05:51:07.673" v="879" actId="1582"/>
        <pc:sldMkLst>
          <pc:docMk/>
          <pc:sldMk cId="2898184777" sldId="320"/>
        </pc:sldMkLst>
        <pc:spChg chg="mod">
          <ac:chgData name="Adrian Gould" userId="0a44525a-5416-41c1-827b-f073cee28c70" providerId="ADAL" clId="{F3F89D1A-9238-4DBE-911B-101A4A966D4D}" dt="2023-07-18T05:47:22.798" v="836" actId="12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1:07.673" v="879" actId="1582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5:58:20.705" v="907" actId="20577"/>
        <pc:sldMkLst>
          <pc:docMk/>
          <pc:sldMk cId="1271913439" sldId="321"/>
        </pc:sldMkLst>
        <pc:spChg chg="mod">
          <ac:chgData name="Adrian Gould" userId="0a44525a-5416-41c1-827b-f073cee28c70" providerId="ADAL" clId="{F3F89D1A-9238-4DBE-911B-101A4A966D4D}" dt="2023-07-18T05:58:20.705" v="907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5:52:44.376" v="884" actId="5793"/>
        <pc:sldMkLst>
          <pc:docMk/>
          <pc:sldMk cId="3681727462" sldId="323"/>
        </pc:sldMkLst>
        <pc:spChg chg="mod">
          <ac:chgData name="Adrian Gould" userId="0a44525a-5416-41c1-827b-f073cee28c70" providerId="ADAL" clId="{F3F89D1A-9238-4DBE-911B-101A4A966D4D}" dt="2023-07-18T05:52:44.376" v="884" actId="5793"/>
          <ac:spMkLst>
            <pc:docMk/>
            <pc:sldMk cId="3681727462" sldId="323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6:03:20.273" v="985" actId="14100"/>
        <pc:sldMkLst>
          <pc:docMk/>
          <pc:sldMk cId="1050449815" sldId="331"/>
        </pc:sldMkLst>
        <pc:graphicFrameChg chg="mod modGraphic">
          <ac:chgData name="Adrian Gould" userId="0a44525a-5416-41c1-827b-f073cee28c70" providerId="ADAL" clId="{F3F89D1A-9238-4DBE-911B-101A4A966D4D}" dt="2023-07-18T06:03:20.273" v="985" actId="14100"/>
          <ac:graphicFrameMkLst>
            <pc:docMk/>
            <pc:sldMk cId="1050449815" sldId="331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5:43.947" v="996" actId="1076"/>
        <pc:sldMkLst>
          <pc:docMk/>
          <pc:sldMk cId="3675033849" sldId="332"/>
        </pc:sldMkLst>
        <pc:spChg chg="mod">
          <ac:chgData name="Adrian Gould" userId="0a44525a-5416-41c1-827b-f073cee28c70" providerId="ADAL" clId="{F3F89D1A-9238-4DBE-911B-101A4A966D4D}" dt="2023-07-18T06:04:53.553" v="992" actId="403"/>
          <ac:spMkLst>
            <pc:docMk/>
            <pc:sldMk cId="3675033849" sldId="332"/>
            <ac:spMk id="59" creationId="{0DF85E8D-675F-4DF8-9483-F3C46F6457E2}"/>
          </ac:spMkLst>
        </pc:spChg>
        <pc:picChg chg="mod">
          <ac:chgData name="Adrian Gould" userId="0a44525a-5416-41c1-827b-f073cee28c70" providerId="ADAL" clId="{F3F89D1A-9238-4DBE-911B-101A4A966D4D}" dt="2023-07-18T06:05:38.443" v="995" actId="1076"/>
          <ac:picMkLst>
            <pc:docMk/>
            <pc:sldMk cId="3675033849" sldId="332"/>
            <ac:picMk id="61" creationId="{7A25DBAD-B9E4-430E-A290-7C8828488D85}"/>
          </ac:picMkLst>
        </pc:picChg>
        <pc:picChg chg="mod">
          <ac:chgData name="Adrian Gould" userId="0a44525a-5416-41c1-827b-f073cee28c70" providerId="ADAL" clId="{F3F89D1A-9238-4DBE-911B-101A4A966D4D}" dt="2023-07-18T06:05:43.947" v="996" actId="1076"/>
          <ac:picMkLst>
            <pc:docMk/>
            <pc:sldMk cId="3675033849" sldId="332"/>
            <ac:picMk id="63" creationId="{E0242B94-CB29-41CB-9BD5-4A6C1010F7F6}"/>
          </ac:picMkLst>
        </pc:picChg>
      </pc:sldChg>
      <pc:sldChg chg="modSp mod">
        <pc:chgData name="Adrian Gould" userId="0a44525a-5416-41c1-827b-f073cee28c70" providerId="ADAL" clId="{F3F89D1A-9238-4DBE-911B-101A4A966D4D}" dt="2023-07-18T06:15:18.679" v="1332" actId="6549"/>
        <pc:sldMkLst>
          <pc:docMk/>
          <pc:sldMk cId="918918952" sldId="335"/>
        </pc:sldMkLst>
        <pc:spChg chg="mod">
          <ac:chgData name="Adrian Gould" userId="0a44525a-5416-41c1-827b-f073cee28c70" providerId="ADAL" clId="{F3F89D1A-9238-4DBE-911B-101A4A966D4D}" dt="2023-07-18T06:15:18.679" v="1332" actId="6549"/>
          <ac:spMkLst>
            <pc:docMk/>
            <pc:sldMk cId="918918952" sldId="335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11.790" v="1291" actId="6549"/>
          <ac:spMkLst>
            <pc:docMk/>
            <pc:sldMk cId="918918952" sldId="335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1:38.968" v="1122" actId="20577"/>
          <ac:spMkLst>
            <pc:docMk/>
            <pc:sldMk cId="918918952" sldId="335"/>
            <ac:spMk id="5" creationId="{4412C242-5861-4E3C-86F4-6291F1BD20D6}"/>
          </ac:spMkLst>
        </pc:spChg>
      </pc:sldChg>
      <pc:sldChg chg="modSp mod">
        <pc:chgData name="Adrian Gould" userId="0a44525a-5416-41c1-827b-f073cee28c70" providerId="ADAL" clId="{F3F89D1A-9238-4DBE-911B-101A4A966D4D}" dt="2023-07-18T05:50:38.737" v="876" actId="1582"/>
        <pc:sldMkLst>
          <pc:docMk/>
          <pc:sldMk cId="710421035" sldId="338"/>
        </pc:sldMkLst>
        <pc:spChg chg="mod">
          <ac:chgData name="Adrian Gould" userId="0a44525a-5416-41c1-827b-f073cee28c70" providerId="ADAL" clId="{F3F89D1A-9238-4DBE-911B-101A4A966D4D}" dt="2023-07-18T05:47:30.847" v="84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0:38.737" v="876" actId="1582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1:26.395" v="972" actId="20577"/>
        <pc:sldMkLst>
          <pc:docMk/>
          <pc:sldMk cId="3486612596" sldId="339"/>
        </pc:sldMkLst>
        <pc:spChg chg="mod">
          <ac:chgData name="Adrian Gould" userId="0a44525a-5416-41c1-827b-f073cee28c70" providerId="ADAL" clId="{F3F89D1A-9238-4DBE-911B-101A4A966D4D}" dt="2023-07-18T06:01:26.395" v="97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">
        <pc:chgData name="Adrian Gould" userId="0a44525a-5416-41c1-827b-f073cee28c70" providerId="ADAL" clId="{F3F89D1A-9238-4DBE-911B-101A4A966D4D}" dt="2023-07-18T06:06:04.393" v="998" actId="20577"/>
        <pc:sldMkLst>
          <pc:docMk/>
          <pc:sldMk cId="3340807330" sldId="341"/>
        </pc:sldMkLst>
        <pc:spChg chg="mod">
          <ac:chgData name="Adrian Gould" userId="0a44525a-5416-41c1-827b-f073cee28c70" providerId="ADAL" clId="{F3F89D1A-9238-4DBE-911B-101A4A966D4D}" dt="2023-07-18T06:06:04.393" v="998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 mod">
        <pc:chgData name="Adrian Gould" userId="0a44525a-5416-41c1-827b-f073cee28c70" providerId="ADAL" clId="{F3F89D1A-9238-4DBE-911B-101A4A966D4D}" dt="2023-07-18T05:56:00.671" v="897" actId="20577"/>
        <pc:sldMkLst>
          <pc:docMk/>
          <pc:sldMk cId="3108724105" sldId="342"/>
        </pc:sldMkLst>
        <pc:spChg chg="mod">
          <ac:chgData name="Adrian Gould" userId="0a44525a-5416-41c1-827b-f073cee28c70" providerId="ADAL" clId="{F3F89D1A-9238-4DBE-911B-101A4A966D4D}" dt="2023-07-18T05:56:00.671" v="89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F3F89D1A-9238-4DBE-911B-101A4A966D4D}" dt="2023-07-18T06:02:54.980" v="979" actId="20577"/>
        <pc:sldMkLst>
          <pc:docMk/>
          <pc:sldMk cId="3744457009" sldId="352"/>
        </pc:sldMkLst>
        <pc:graphicFrameChg chg="mod modGraphic">
          <ac:chgData name="Adrian Gould" userId="0a44525a-5416-41c1-827b-f073cee28c70" providerId="ADAL" clId="{F3F89D1A-9238-4DBE-911B-101A4A966D4D}" dt="2023-07-18T06:02:54.980" v="979" actId="20577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38.894" v="990" actId="14100"/>
        <pc:sldMkLst>
          <pc:docMk/>
          <pc:sldMk cId="4235128562" sldId="353"/>
        </pc:sldMkLst>
        <pc:graphicFrameChg chg="mod modGraphic">
          <ac:chgData name="Adrian Gould" userId="0a44525a-5416-41c1-827b-f073cee28c70" providerId="ADAL" clId="{F3F89D1A-9238-4DBE-911B-101A4A966D4D}" dt="2023-07-18T06:04:38.894" v="990" actId="14100"/>
          <ac:graphicFrameMkLst>
            <pc:docMk/>
            <pc:sldMk cId="4235128562" sldId="353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23.748" v="988" actId="14100"/>
        <pc:sldMkLst>
          <pc:docMk/>
          <pc:sldMk cId="981129153" sldId="354"/>
        </pc:sldMkLst>
        <pc:graphicFrameChg chg="mod modGraphic">
          <ac:chgData name="Adrian Gould" userId="0a44525a-5416-41c1-827b-f073cee28c70" providerId="ADAL" clId="{F3F89D1A-9238-4DBE-911B-101A4A966D4D}" dt="2023-07-18T06:04:23.748" v="988" actId="14100"/>
          <ac:graphicFrameMkLst>
            <pc:docMk/>
            <pc:sldMk cId="981129153" sldId="354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8:50.999" v="45" actId="6549"/>
        <pc:sldMkLst>
          <pc:docMk/>
          <pc:sldMk cId="3463411133" sldId="390"/>
        </pc:sldMkLst>
        <pc:spChg chg="mod">
          <ac:chgData name="Adrian Gould" userId="0a44525a-5416-41c1-827b-f073cee28c70" providerId="ADAL" clId="{F3F89D1A-9238-4DBE-911B-101A4A966D4D}" dt="2023-07-18T04:28:50.999" v="45" actId="6549"/>
          <ac:spMkLst>
            <pc:docMk/>
            <pc:sldMk cId="3463411133" sldId="390"/>
            <ac:spMk id="3" creationId="{EDD3A1D1-67CC-9304-7CFE-472F2F636608}"/>
          </ac:spMkLst>
        </pc:spChg>
      </pc:sldChg>
      <pc:sldChg chg="modSp mod">
        <pc:chgData name="Adrian Gould" userId="0a44525a-5416-41c1-827b-f073cee28c70" providerId="ADAL" clId="{F3F89D1A-9238-4DBE-911B-101A4A966D4D}" dt="2023-07-18T04:29:32.387" v="46" actId="20577"/>
        <pc:sldMkLst>
          <pc:docMk/>
          <pc:sldMk cId="697187666" sldId="392"/>
        </pc:sldMkLst>
        <pc:spChg chg="mod">
          <ac:chgData name="Adrian Gould" userId="0a44525a-5416-41c1-827b-f073cee28c70" providerId="ADAL" clId="{F3F89D1A-9238-4DBE-911B-101A4A966D4D}" dt="2023-07-18T04:29:32.387" v="46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modSp mod">
        <pc:chgData name="Adrian Gould" userId="0a44525a-5416-41c1-827b-f073cee28c70" providerId="ADAL" clId="{F3F89D1A-9238-4DBE-911B-101A4A966D4D}" dt="2023-07-18T06:14:49.056" v="1326" actId="20577"/>
        <pc:sldMkLst>
          <pc:docMk/>
          <pc:sldMk cId="1509003421" sldId="394"/>
        </pc:sldMkLst>
        <pc:spChg chg="mod">
          <ac:chgData name="Adrian Gould" userId="0a44525a-5416-41c1-827b-f073cee28c70" providerId="ADAL" clId="{F3F89D1A-9238-4DBE-911B-101A4A966D4D}" dt="2023-07-18T06:14:49.056" v="1326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47.112" v="1325" actId="6549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Adrian Gould" userId="0a44525a-5416-41c1-827b-f073cee28c70" providerId="ADAL" clId="{F3F89D1A-9238-4DBE-911B-101A4A966D4D}" dt="2023-07-18T06:13:46.673" v="1273" actId="27636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mod">
        <pc:chgData name="Adrian Gould" userId="0a44525a-5416-41c1-827b-f073cee28c70" providerId="ADAL" clId="{F3F89D1A-9238-4DBE-911B-101A4A966D4D}" dt="2023-07-18T05:26:48.826" v="806" actId="207"/>
        <pc:sldMkLst>
          <pc:docMk/>
          <pc:sldMk cId="1370401499" sldId="397"/>
        </pc:sldMkLst>
        <pc:spChg chg="mod">
          <ac:chgData name="Adrian Gould" userId="0a44525a-5416-41c1-827b-f073cee28c70" providerId="ADAL" clId="{F3F89D1A-9238-4DBE-911B-101A4A966D4D}" dt="2023-07-18T05:26:48.826" v="806" actId="207"/>
          <ac:spMkLst>
            <pc:docMk/>
            <pc:sldMk cId="1370401499" sldId="39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3F89D1A-9238-4DBE-911B-101A4A966D4D}" dt="2023-07-18T06:14:53.421" v="1328" actId="20577"/>
        <pc:sldMkLst>
          <pc:docMk/>
          <pc:sldMk cId="2076348728" sldId="398"/>
        </pc:sldMkLst>
        <pc:spChg chg="mod">
          <ac:chgData name="Adrian Gould" userId="0a44525a-5416-41c1-827b-f073cee28c70" providerId="ADAL" clId="{F3F89D1A-9238-4DBE-911B-101A4A966D4D}" dt="2023-07-18T06:14:53.421" v="1328" actId="20577"/>
          <ac:spMkLst>
            <pc:docMk/>
            <pc:sldMk cId="2076348728" sldId="398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F3F89D1A-9238-4DBE-911B-101A4A966D4D}" dt="2023-07-18T05:52:00.603" v="881" actId="47"/>
        <pc:sldMkLst>
          <pc:docMk/>
          <pc:sldMk cId="4199630176" sldId="398"/>
        </pc:sldMkLst>
      </pc:sldChg>
      <pc:sldChg chg="modSp add mod">
        <pc:chgData name="Adrian Gould" userId="0a44525a-5416-41c1-827b-f073cee28c70" providerId="ADAL" clId="{F3F89D1A-9238-4DBE-911B-101A4A966D4D}" dt="2023-07-18T06:25:25.207" v="1560" actId="20577"/>
        <pc:sldMkLst>
          <pc:docMk/>
          <pc:sldMk cId="3092420509" sldId="399"/>
        </pc:sldMkLst>
        <pc:spChg chg="mod">
          <ac:chgData name="Adrian Gould" userId="0a44525a-5416-41c1-827b-f073cee28c70" providerId="ADAL" clId="{F3F89D1A-9238-4DBE-911B-101A4A966D4D}" dt="2023-07-18T06:25:25.207" v="1560" actId="20577"/>
          <ac:spMkLst>
            <pc:docMk/>
            <pc:sldMk cId="3092420509" sldId="39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5:59:58.065" v="943" actId="20577"/>
        <pc:sldMkLst>
          <pc:docMk/>
          <pc:sldMk cId="1099352509" sldId="400"/>
        </pc:sldMkLst>
        <pc:spChg chg="mod">
          <ac:chgData name="Adrian Gould" userId="0a44525a-5416-41c1-827b-f073cee28c70" providerId="ADAL" clId="{F3F89D1A-9238-4DBE-911B-101A4A966D4D}" dt="2023-07-18T05:59:58.065" v="943" actId="20577"/>
          <ac:spMkLst>
            <pc:docMk/>
            <pc:sldMk cId="1099352509" sldId="400"/>
            <ac:spMk id="3" creationId="{D5257224-6FAB-4DEC-A9DB-C4E62FE92F63}"/>
          </ac:spMkLst>
        </pc:spChg>
      </pc:sldChg>
      <pc:sldChg chg="delSp mod">
        <pc:chgData name="Adrian Gould" userId="0a44525a-5416-41c1-827b-f073cee28c70" providerId="ADAL" clId="{F3F89D1A-9238-4DBE-911B-101A4A966D4D}" dt="2023-07-18T06:19:23.911" v="1490" actId="478"/>
        <pc:sldMkLst>
          <pc:docMk/>
          <pc:sldMk cId="599786681" sldId="401"/>
        </pc:sldMkLst>
        <pc:spChg chg="del">
          <ac:chgData name="Adrian Gould" userId="0a44525a-5416-41c1-827b-f073cee28c70" providerId="ADAL" clId="{F3F89D1A-9238-4DBE-911B-101A4A966D4D}" dt="2023-07-18T06:19:23.911" v="1490" actId="478"/>
          <ac:spMkLst>
            <pc:docMk/>
            <pc:sldMk cId="599786681" sldId="401"/>
            <ac:spMk id="7" creationId="{A728B437-5043-4268-8121-8864F1B9BDDA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0:33.506" v="1493" actId="6264"/>
        <pc:sldMkLst>
          <pc:docMk/>
          <pc:sldMk cId="50377760" sldId="402"/>
        </pc:sldMkLst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2" creationId="{0FF4946E-330C-4309-9D02-A9EE237BF382}"/>
          </ac:spMkLst>
        </pc:spChg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4" creationId="{72A0F72F-2239-7076-3283-A2178CEE7D92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6" creationId="{FDF2AD68-BABD-5EA0-F861-8F71E5433260}"/>
          </ac:spMkLst>
        </pc:spChg>
        <pc:spChg chg="del">
          <ac:chgData name="Adrian Gould" userId="0a44525a-5416-41c1-827b-f073cee28c70" providerId="ADAL" clId="{F3F89D1A-9238-4DBE-911B-101A4A966D4D}" dt="2023-07-18T06:19:29.719" v="1491" actId="478"/>
          <ac:spMkLst>
            <pc:docMk/>
            <pc:sldMk cId="50377760" sldId="402"/>
            <ac:spMk id="7" creationId="{A728B437-5043-4268-8121-8864F1B9BDDA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08:14.147" v="1102" actId="6549"/>
        <pc:sldMkLst>
          <pc:docMk/>
          <pc:sldMk cId="2839291310" sldId="403"/>
        </pc:sldMkLst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2" creationId="{D0B544D0-3907-7881-9F9A-2941E81F15C0}"/>
          </ac:spMkLst>
        </pc:spChg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3" creationId="{6245722D-B846-4E21-A480-32C9BF11243E}"/>
          </ac:spMkLst>
        </pc:spChg>
        <pc:spChg chg="add mod ord">
          <ac:chgData name="Adrian Gould" userId="0a44525a-5416-41c1-827b-f073cee28c70" providerId="ADAL" clId="{F3F89D1A-9238-4DBE-911B-101A4A966D4D}" dt="2023-07-18T06:07:08.308" v="1021" actId="20577"/>
          <ac:spMkLst>
            <pc:docMk/>
            <pc:sldMk cId="2839291310" sldId="403"/>
            <ac:spMk id="4" creationId="{E7FE6DD3-AC61-D3F0-19C1-12C8C3E93846}"/>
          </ac:spMkLst>
        </pc:spChg>
        <pc:spChg chg="add mod ord">
          <ac:chgData name="Adrian Gould" userId="0a44525a-5416-41c1-827b-f073cee28c70" providerId="ADAL" clId="{F3F89D1A-9238-4DBE-911B-101A4A966D4D}" dt="2023-07-18T06:08:14.147" v="1102" actId="6549"/>
          <ac:spMkLst>
            <pc:docMk/>
            <pc:sldMk cId="2839291310" sldId="403"/>
            <ac:spMk id="5" creationId="{273410BE-B4FF-B314-09E9-33487625B575}"/>
          </ac:spMkLst>
        </pc:spChg>
      </pc:sldChg>
      <pc:sldChg chg="modSp add mod">
        <pc:chgData name="Adrian Gould" userId="0a44525a-5416-41c1-827b-f073cee28c70" providerId="ADAL" clId="{F3F89D1A-9238-4DBE-911B-101A4A966D4D}" dt="2023-07-18T06:15:12.161" v="1331" actId="6549"/>
        <pc:sldMkLst>
          <pc:docMk/>
          <pc:sldMk cId="1389973976" sldId="404"/>
        </pc:sldMkLst>
        <pc:spChg chg="mod">
          <ac:chgData name="Adrian Gould" userId="0a44525a-5416-41c1-827b-f073cee28c70" providerId="ADAL" clId="{F3F89D1A-9238-4DBE-911B-101A4A966D4D}" dt="2023-07-18T06:15:12.161" v="1331" actId="6549"/>
          <ac:spMkLst>
            <pc:docMk/>
            <pc:sldMk cId="1389973976" sldId="40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35.665" v="1309" actId="6549"/>
          <ac:spMkLst>
            <pc:docMk/>
            <pc:sldMk cId="1389973976" sldId="404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3:30.463" v="1251" actId="20577"/>
          <ac:spMkLst>
            <pc:docMk/>
            <pc:sldMk cId="1389973976" sldId="404"/>
            <ac:spMk id="5" creationId="{4412C242-5861-4E3C-86F4-6291F1BD20D6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5:08.214" v="1557" actId="207"/>
        <pc:sldMkLst>
          <pc:docMk/>
          <pc:sldMk cId="3929077665" sldId="405"/>
        </pc:sldMkLst>
        <pc:spChg chg="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2" creationId="{0FF4946E-330C-4309-9D02-A9EE237BF382}"/>
          </ac:spMkLst>
        </pc:spChg>
        <pc:spChg chg="del 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4" creationId="{317DC70C-F75F-B5D1-7D10-0720AF2B72C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5" creationId="{61CE8516-B5F2-D747-90B3-219D5C3B0A19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6" creationId="{E6C6864A-18F8-C0DB-1930-ECAB8345DAC2}"/>
          </ac:spMkLst>
        </pc:spChg>
        <pc:spChg chg="del">
          <ac:chgData name="Adrian Gould" userId="0a44525a-5416-41c1-827b-f073cee28c70" providerId="ADAL" clId="{F3F89D1A-9238-4DBE-911B-101A4A966D4D}" dt="2023-07-18T06:20:44.801" v="1494" actId="478"/>
          <ac:spMkLst>
            <pc:docMk/>
            <pc:sldMk cId="3929077665" sldId="405"/>
            <ac:spMk id="7" creationId="{A728B437-5043-4268-8121-8864F1B9BDDA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8" creationId="{833D9ED7-3A87-7012-A974-8164CE2F714E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9" creationId="{6290EF56-9322-60DE-6FCB-FCEB974924E4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10" creationId="{32702982-1B2A-740C-756A-5101232BA191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1" creationId="{A0F92A24-9897-66DD-65FF-B929754A52EA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2" creationId="{DEBE2852-9FB7-81FB-91CE-850ABCA157E8}"/>
          </ac:spMkLst>
        </pc:spChg>
        <pc:spChg chg="add del mo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13" creationId="{C85EAE3D-4B75-38FA-998A-783BCEEF6386}"/>
          </ac:spMkLst>
        </pc:spChg>
        <pc:spChg chg="add mod ord">
          <ac:chgData name="Adrian Gould" userId="0a44525a-5416-41c1-827b-f073cee28c70" providerId="ADAL" clId="{F3F89D1A-9238-4DBE-911B-101A4A966D4D}" dt="2023-07-18T06:25:08.214" v="1557" actId="207"/>
          <ac:spMkLst>
            <pc:docMk/>
            <pc:sldMk cId="3929077665" sldId="405"/>
            <ac:spMk id="14" creationId="{90429177-9472-A7CC-D2C2-2CFF61E0D4F6}"/>
          </ac:spMkLst>
        </pc:spChg>
      </pc:sldChg>
      <pc:sldChg chg="modSp add mod">
        <pc:chgData name="Adrian Gould" userId="0a44525a-5416-41c1-827b-f073cee28c70" providerId="ADAL" clId="{F3F89D1A-9238-4DBE-911B-101A4A966D4D}" dt="2023-07-18T06:15:00.611" v="1330" actId="20577"/>
        <pc:sldMkLst>
          <pc:docMk/>
          <pc:sldMk cId="615423264" sldId="406"/>
        </pc:sldMkLst>
        <pc:spChg chg="mod">
          <ac:chgData name="Adrian Gould" userId="0a44525a-5416-41c1-827b-f073cee28c70" providerId="ADAL" clId="{F3F89D1A-9238-4DBE-911B-101A4A966D4D}" dt="2023-07-18T06:15:00.611" v="1330" actId="20577"/>
          <ac:spMkLst>
            <pc:docMk/>
            <pc:sldMk cId="615423264" sldId="406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18:53.765" v="1489" actId="20577"/>
        <pc:sldMkLst>
          <pc:docMk/>
          <pc:sldMk cId="862923117" sldId="407"/>
        </pc:sldMkLst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2" creationId="{992130CB-8438-49B4-DE35-5F710436A594}"/>
          </ac:spMkLst>
        </pc:spChg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3" creationId="{E0F10511-CBC8-A77B-25E3-180885FADD1E}"/>
          </ac:spMkLst>
        </pc:spChg>
        <pc:spChg chg="add mod ord">
          <ac:chgData name="Adrian Gould" userId="0a44525a-5416-41c1-827b-f073cee28c70" providerId="ADAL" clId="{F3F89D1A-9238-4DBE-911B-101A4A966D4D}" dt="2023-07-18T06:18:15.978" v="1358" actId="20577"/>
          <ac:spMkLst>
            <pc:docMk/>
            <pc:sldMk cId="862923117" sldId="407"/>
            <ac:spMk id="4" creationId="{E51581A8-F9F9-C855-553B-DB58800616B7}"/>
          </ac:spMkLst>
        </pc:spChg>
        <pc:spChg chg="add mod ord">
          <ac:chgData name="Adrian Gould" userId="0a44525a-5416-41c1-827b-f073cee28c70" providerId="ADAL" clId="{F3F89D1A-9238-4DBE-911B-101A4A966D4D}" dt="2023-07-18T06:18:53.765" v="1489" actId="20577"/>
          <ac:spMkLst>
            <pc:docMk/>
            <pc:sldMk cId="862923117" sldId="407"/>
            <ac:spMk id="5" creationId="{9064A0A1-44E5-87EE-2AC2-0CF1257DB03C}"/>
          </ac:spMkLst>
        </pc:spChg>
      </pc:sldChg>
      <pc:sldChg chg="modSp add mod">
        <pc:chgData name="Adrian Gould" userId="0a44525a-5416-41c1-827b-f073cee28c70" providerId="ADAL" clId="{F3F89D1A-9238-4DBE-911B-101A4A966D4D}" dt="2023-07-18T06:28:15.002" v="1565" actId="20577"/>
        <pc:sldMkLst>
          <pc:docMk/>
          <pc:sldMk cId="3407003524" sldId="408"/>
        </pc:sldMkLst>
        <pc:spChg chg="mod">
          <ac:chgData name="Adrian Gould" userId="0a44525a-5416-41c1-827b-f073cee28c70" providerId="ADAL" clId="{F3F89D1A-9238-4DBE-911B-101A4A966D4D}" dt="2023-07-18T06:28:15.002" v="1565" actId="20577"/>
          <ac:spMkLst>
            <pc:docMk/>
            <pc:sldMk cId="3407003524" sldId="40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0.021" v="1567" actId="20577"/>
        <pc:sldMkLst>
          <pc:docMk/>
          <pc:sldMk cId="1337915365" sldId="409"/>
        </pc:sldMkLst>
        <pc:spChg chg="mod">
          <ac:chgData name="Adrian Gould" userId="0a44525a-5416-41c1-827b-f073cee28c70" providerId="ADAL" clId="{F3F89D1A-9238-4DBE-911B-101A4A966D4D}" dt="2023-07-18T06:28:20.021" v="1567" actId="20577"/>
          <ac:spMkLst>
            <pc:docMk/>
            <pc:sldMk cId="1337915365" sldId="40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5.127" v="1569" actId="20577"/>
        <pc:sldMkLst>
          <pc:docMk/>
          <pc:sldMk cId="3285350851" sldId="410"/>
        </pc:sldMkLst>
        <pc:spChg chg="mod">
          <ac:chgData name="Adrian Gould" userId="0a44525a-5416-41c1-827b-f073cee28c70" providerId="ADAL" clId="{F3F89D1A-9238-4DBE-911B-101A4A966D4D}" dt="2023-07-18T06:28:25.127" v="1569" actId="20577"/>
          <ac:spMkLst>
            <pc:docMk/>
            <pc:sldMk cId="3285350851" sldId="410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34:29.222" v="1709" actId="6549"/>
        <pc:sldMkLst>
          <pc:docMk/>
          <pc:sldMk cId="3573713536" sldId="411"/>
        </pc:sldMkLst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2" creationId="{A3231150-6E46-BDC4-D18B-7714CFF246A4}"/>
          </ac:spMkLst>
        </pc:spChg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3" creationId="{A2D1572A-CAC5-B643-6018-347A997E1672}"/>
          </ac:spMkLst>
        </pc:spChg>
        <pc:spChg chg="add mod ord">
          <ac:chgData name="Adrian Gould" userId="0a44525a-5416-41c1-827b-f073cee28c70" providerId="ADAL" clId="{F3F89D1A-9238-4DBE-911B-101A4A966D4D}" dt="2023-07-18T06:28:52.429" v="1602" actId="20577"/>
          <ac:spMkLst>
            <pc:docMk/>
            <pc:sldMk cId="3573713536" sldId="411"/>
            <ac:spMk id="4" creationId="{435F854F-51A8-6DFD-E8A2-6C8EC5565713}"/>
          </ac:spMkLst>
        </pc:spChg>
        <pc:spChg chg="add mod ord">
          <ac:chgData name="Adrian Gould" userId="0a44525a-5416-41c1-827b-f073cee28c70" providerId="ADAL" clId="{F3F89D1A-9238-4DBE-911B-101A4A966D4D}" dt="2023-07-18T06:34:29.222" v="1709" actId="6549"/>
          <ac:spMkLst>
            <pc:docMk/>
            <pc:sldMk cId="3573713536" sldId="411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34:38.411" v="1712" actId="20577"/>
        <pc:sldMkLst>
          <pc:docMk/>
          <pc:sldMk cId="713970983" sldId="412"/>
        </pc:sldMkLst>
        <pc:spChg chg="mod">
          <ac:chgData name="Adrian Gould" userId="0a44525a-5416-41c1-827b-f073cee28c70" providerId="ADAL" clId="{F3F89D1A-9238-4DBE-911B-101A4A966D4D}" dt="2023-07-18T06:34:38.411" v="1712" actId="20577"/>
          <ac:spMkLst>
            <pc:docMk/>
            <pc:sldMk cId="713970983" sldId="41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8:19.037" v="1732" actId="20577"/>
        <pc:sldMkLst>
          <pc:docMk/>
          <pc:sldMk cId="4159186597" sldId="413"/>
        </pc:sldMkLst>
        <pc:spChg chg="mod">
          <ac:chgData name="Adrian Gould" userId="0a44525a-5416-41c1-827b-f073cee28c70" providerId="ADAL" clId="{F3F89D1A-9238-4DBE-911B-101A4A966D4D}" dt="2023-07-18T06:34:44.528" v="1713" actId="20577"/>
          <ac:spMkLst>
            <pc:docMk/>
            <pc:sldMk cId="4159186597" sldId="413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8:19.037" v="1732" actId="20577"/>
          <ac:spMkLst>
            <pc:docMk/>
            <pc:sldMk cId="4159186597" sldId="413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48:37.400" v="1737" actId="20577"/>
        <pc:sldMkLst>
          <pc:docMk/>
          <pc:sldMk cId="3838465940" sldId="414"/>
        </pc:sldMkLst>
        <pc:spChg chg="mod">
          <ac:chgData name="Adrian Gould" userId="0a44525a-5416-41c1-827b-f073cee28c70" providerId="ADAL" clId="{F3F89D1A-9238-4DBE-911B-101A4A966D4D}" dt="2023-07-18T06:48:37.400" v="1737" actId="20577"/>
          <ac:spMkLst>
            <pc:docMk/>
            <pc:sldMk cId="3838465940" sldId="41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9:35.425" v="1803" actId="20577"/>
        <pc:sldMkLst>
          <pc:docMk/>
          <pc:sldMk cId="1345974275" sldId="415"/>
        </pc:sldMkLst>
        <pc:spChg chg="mod">
          <ac:chgData name="Adrian Gould" userId="0a44525a-5416-41c1-827b-f073cee28c70" providerId="ADAL" clId="{F3F89D1A-9238-4DBE-911B-101A4A966D4D}" dt="2023-07-18T06:48:44.411" v="1738" actId="20577"/>
          <ac:spMkLst>
            <pc:docMk/>
            <pc:sldMk cId="1345974275" sldId="415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9:35.425" v="1803" actId="20577"/>
          <ac:spMkLst>
            <pc:docMk/>
            <pc:sldMk cId="1345974275" sldId="415"/>
            <ac:spMk id="5" creationId="{BFB518C3-D0F5-BDA8-B19C-77C2A5EE8EFA}"/>
          </ac:spMkLst>
        </pc:spChg>
      </pc:sldChg>
    </pc:docChg>
  </pc:docChgLst>
  <pc:docChgLst>
    <pc:chgData name="Adrian Gould" userId="0a44525a-5416-41c1-827b-f073cee28c70" providerId="ADAL" clId="{E184EFD9-4D88-4155-BE1B-92564A272440}"/>
    <pc:docChg chg="undo custSel addSld delSld modSld sldOrd modMainMaster addSection delSection modSection">
      <pc:chgData name="Adrian Gould" userId="0a44525a-5416-41c1-827b-f073cee28c70" providerId="ADAL" clId="{E184EFD9-4D88-4155-BE1B-92564A272440}" dt="2023-07-14T09:14:25.342" v="7139" actId="20577"/>
      <pc:docMkLst>
        <pc:docMk/>
      </pc:docMkLst>
      <pc:sldChg chg="ord">
        <pc:chgData name="Adrian Gould" userId="0a44525a-5416-41c1-827b-f073cee28c70" providerId="ADAL" clId="{E184EFD9-4D88-4155-BE1B-92564A272440}" dt="2023-07-14T09:10:57.122" v="6802"/>
        <pc:sldMkLst>
          <pc:docMk/>
          <pc:sldMk cId="3834857374" sldId="256"/>
        </pc:sldMkLst>
      </pc:sldChg>
      <pc:sldChg chg="modSp mod ord">
        <pc:chgData name="Adrian Gould" userId="0a44525a-5416-41c1-827b-f073cee28c70" providerId="ADAL" clId="{E184EFD9-4D88-4155-BE1B-92564A272440}" dt="2023-07-14T09:13:14.917" v="7114" actId="20577"/>
        <pc:sldMkLst>
          <pc:docMk/>
          <pc:sldMk cId="2656500209" sldId="259"/>
        </pc:sldMkLst>
        <pc:spChg chg="mod">
          <ac:chgData name="Adrian Gould" userId="0a44525a-5416-41c1-827b-f073cee28c70" providerId="ADAL" clId="{E184EFD9-4D88-4155-BE1B-92564A272440}" dt="2023-07-14T09:13:14.917" v="7114" actId="20577"/>
          <ac:spMkLst>
            <pc:docMk/>
            <pc:sldMk cId="2656500209" sldId="259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E184EFD9-4D88-4155-BE1B-92564A272440}" dt="2023-07-14T09:04:43.780" v="6760" actId="47"/>
        <pc:sldMkLst>
          <pc:docMk/>
          <pc:sldMk cId="3506326976" sldId="260"/>
        </pc:sldMkLst>
      </pc:sldChg>
      <pc:sldChg chg="modSp mod">
        <pc:chgData name="Adrian Gould" userId="0a44525a-5416-41c1-827b-f073cee28c70" providerId="ADAL" clId="{E184EFD9-4D88-4155-BE1B-92564A272440}" dt="2023-07-14T09:13:39.630" v="7118" actId="6549"/>
        <pc:sldMkLst>
          <pc:docMk/>
          <pc:sldMk cId="24860795" sldId="261"/>
        </pc:sldMkLst>
        <pc:spChg chg="mod">
          <ac:chgData name="Adrian Gould" userId="0a44525a-5416-41c1-827b-f073cee28c70" providerId="ADAL" clId="{E184EFD9-4D88-4155-BE1B-92564A272440}" dt="2023-07-14T09:13:39.630" v="7118" actId="6549"/>
          <ac:spMkLst>
            <pc:docMk/>
            <pc:sldMk cId="24860795" sldId="261"/>
            <ac:spMk id="28" creationId="{065F1D14-4430-FC90-3C26-E7C64BE29869}"/>
          </ac:spMkLst>
        </pc:spChg>
      </pc:sldChg>
      <pc:sldChg chg="add del ord">
        <pc:chgData name="Adrian Gould" userId="0a44525a-5416-41c1-827b-f073cee28c70" providerId="ADAL" clId="{E184EFD9-4D88-4155-BE1B-92564A272440}" dt="2023-07-14T09:00:08.943" v="6406" actId="2696"/>
        <pc:sldMkLst>
          <pc:docMk/>
          <pc:sldMk cId="2324025334" sldId="262"/>
        </pc:sldMkLst>
      </pc:sldChg>
      <pc:sldChg chg="modSp mod">
        <pc:chgData name="Adrian Gould" userId="0a44525a-5416-41c1-827b-f073cee28c70" providerId="ADAL" clId="{E184EFD9-4D88-4155-BE1B-92564A272440}" dt="2023-07-14T09:13:43.198" v="7119" actId="6549"/>
        <pc:sldMkLst>
          <pc:docMk/>
          <pc:sldMk cId="3004321317" sldId="263"/>
        </pc:sldMkLst>
        <pc:spChg chg="mod">
          <ac:chgData name="Adrian Gould" userId="0a44525a-5416-41c1-827b-f073cee28c70" providerId="ADAL" clId="{E184EFD9-4D88-4155-BE1B-92564A272440}" dt="2023-07-14T09:13:43.198" v="7119" actId="6549"/>
          <ac:spMkLst>
            <pc:docMk/>
            <pc:sldMk cId="3004321317" sldId="263"/>
            <ac:spMk id="28" creationId="{065F1D14-4430-FC90-3C26-E7C64BE29869}"/>
          </ac:spMkLst>
        </pc:spChg>
      </pc:sldChg>
      <pc:sldChg chg="modSp mod ord">
        <pc:chgData name="Adrian Gould" userId="0a44525a-5416-41c1-827b-f073cee28c70" providerId="ADAL" clId="{E184EFD9-4D88-4155-BE1B-92564A272440}" dt="2023-07-14T09:13:28.566" v="7115" actId="6549"/>
        <pc:sldMkLst>
          <pc:docMk/>
          <pc:sldMk cId="2345954886" sldId="265"/>
        </pc:sldMkLst>
        <pc:spChg chg="mod">
          <ac:chgData name="Adrian Gould" userId="0a44525a-5416-41c1-827b-f073cee28c70" providerId="ADAL" clId="{E184EFD9-4D88-4155-BE1B-92564A272440}" dt="2023-07-14T09:13:28.566" v="7115" actId="6549"/>
          <ac:spMkLst>
            <pc:docMk/>
            <pc:sldMk cId="2345954886" sldId="265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639971314" sldId="268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4031995432" sldId="27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807918479" sldId="27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780656744" sldId="29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120952878" sldId="29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089793351" sldId="297"/>
        </pc:sldMkLst>
      </pc:sldChg>
      <pc:sldChg chg="modSp mod ord">
        <pc:chgData name="Adrian Gould" userId="0a44525a-5416-41c1-827b-f073cee28c70" providerId="ADAL" clId="{E184EFD9-4D88-4155-BE1B-92564A272440}" dt="2023-07-14T08:59:37.022" v="6400"/>
        <pc:sldMkLst>
          <pc:docMk/>
          <pc:sldMk cId="176732666" sldId="300"/>
        </pc:sldMkLst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3" creationId="{766BDE6E-FF5D-87C1-85E9-1491DBDE213D}"/>
          </ac:spMkLst>
        </pc:spChg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4" creationId="{823A5B37-6E3A-982F-E01C-991DF09F43E3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53834025" sldId="30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938385406" sldId="30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622820354" sldId="303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867665445" sldId="30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951022935" sldId="30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38014500" sldId="30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921161758" sldId="307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495848008" sldId="308"/>
        </pc:sldMkLst>
      </pc:sldChg>
      <pc:sldChg chg="modSp mod ord">
        <pc:chgData name="Adrian Gould" userId="0a44525a-5416-41c1-827b-f073cee28c70" providerId="ADAL" clId="{E184EFD9-4D88-4155-BE1B-92564A272440}" dt="2023-07-14T09:13:02.486" v="7106" actId="6549"/>
        <pc:sldMkLst>
          <pc:docMk/>
          <pc:sldMk cId="1199374330" sldId="309"/>
        </pc:sldMkLst>
        <pc:spChg chg="mod">
          <ac:chgData name="Adrian Gould" userId="0a44525a-5416-41c1-827b-f073cee28c70" providerId="ADAL" clId="{E184EFD9-4D88-4155-BE1B-92564A272440}" dt="2023-07-14T09:13:02.486" v="7106" actId="6549"/>
          <ac:spMkLst>
            <pc:docMk/>
            <pc:sldMk cId="1199374330" sldId="309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947527744" sldId="310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207365180" sldId="31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74885471" sldId="316"/>
        </pc:sldMkLst>
      </pc:sldChg>
      <pc:sldChg chg="modSp mod ord">
        <pc:chgData name="Adrian Gould" userId="0a44525a-5416-41c1-827b-f073cee28c70" providerId="ADAL" clId="{E184EFD9-4D88-4155-BE1B-92564A272440}" dt="2023-07-14T09:00:54.140" v="6433"/>
        <pc:sldMkLst>
          <pc:docMk/>
          <pc:sldMk cId="4189059089" sldId="319"/>
        </pc:sldMkLst>
        <pc:spChg chg="mod">
          <ac:chgData name="Adrian Gould" userId="0a44525a-5416-41c1-827b-f073cee28c70" providerId="ADAL" clId="{E184EFD9-4D88-4155-BE1B-92564A272440}" dt="2023-07-14T08:15:23.844" v="4578" actId="27636"/>
          <ac:spMkLst>
            <pc:docMk/>
            <pc:sldMk cId="4189059089" sldId="319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898184777" sldId="320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271913439" sldId="321"/>
        </pc:sldMkLst>
        <pc:spChg chg="mod">
          <ac:chgData name="Adrian Gould" userId="0a44525a-5416-41c1-827b-f073cee28c70" providerId="ADAL" clId="{E184EFD9-4D88-4155-BE1B-92564A272440}" dt="2023-07-14T08:15:23.854" v="4579" actId="27636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81727462" sldId="323"/>
        </pc:sldMkLst>
        <pc:spChg chg="mod">
          <ac:chgData name="Adrian Gould" userId="0a44525a-5416-41c1-827b-f073cee28c70" providerId="ADAL" clId="{E184EFD9-4D88-4155-BE1B-92564A272440}" dt="2023-07-14T08:15:23.863" v="4580" actId="27636"/>
          <ac:spMkLst>
            <pc:docMk/>
            <pc:sldMk cId="3681727462" sldId="323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206691967" sldId="324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601165534" sldId="325"/>
        </pc:sldMkLst>
        <pc:spChg chg="mod">
          <ac:chgData name="Adrian Gould" userId="0a44525a-5416-41c1-827b-f073cee28c70" providerId="ADAL" clId="{E184EFD9-4D88-4155-BE1B-92564A272440}" dt="2023-07-14T08:15:23.872" v="4581" actId="27636"/>
          <ac:spMkLst>
            <pc:docMk/>
            <pc:sldMk cId="2601165534" sldId="325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852023019" sldId="326"/>
        </pc:sldMkLst>
        <pc:spChg chg="mod">
          <ac:chgData name="Adrian Gould" userId="0a44525a-5416-41c1-827b-f073cee28c70" providerId="ADAL" clId="{E184EFD9-4D88-4155-BE1B-92564A272440}" dt="2023-07-14T08:15:23.879" v="4582" actId="27636"/>
          <ac:spMkLst>
            <pc:docMk/>
            <pc:sldMk cId="2852023019" sldId="326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33241108" sldId="327"/>
        </pc:sldMkLst>
        <pc:spChg chg="mod">
          <ac:chgData name="Adrian Gould" userId="0a44525a-5416-41c1-827b-f073cee28c70" providerId="ADAL" clId="{E184EFD9-4D88-4155-BE1B-92564A272440}" dt="2023-07-14T08:15:23.897" v="4583" actId="27636"/>
          <ac:spMkLst>
            <pc:docMk/>
            <pc:sldMk cId="3633241108" sldId="327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4126718268" sldId="328"/>
        </pc:sldMkLst>
        <pc:spChg chg="mod">
          <ac:chgData name="Adrian Gould" userId="0a44525a-5416-41c1-827b-f073cee28c70" providerId="ADAL" clId="{E184EFD9-4D88-4155-BE1B-92564A272440}" dt="2023-07-14T05:54:06.295" v="600" actId="15"/>
          <ac:spMkLst>
            <pc:docMk/>
            <pc:sldMk cId="4126718268" sldId="328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736053019" sldId="329"/>
        </pc:sldMkLst>
        <pc:spChg chg="mod">
          <ac:chgData name="Adrian Gould" userId="0a44525a-5416-41c1-827b-f073cee28c70" providerId="ADAL" clId="{E184EFD9-4D88-4155-BE1B-92564A272440}" dt="2023-07-14T08:15:23.912" v="4584" actId="27636"/>
          <ac:spMkLst>
            <pc:docMk/>
            <pc:sldMk cId="3736053019" sldId="329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593457117" sldId="330"/>
        </pc:sldMkLst>
        <pc:spChg chg="mod">
          <ac:chgData name="Adrian Gould" userId="0a44525a-5416-41c1-827b-f073cee28c70" providerId="ADAL" clId="{E184EFD9-4D88-4155-BE1B-92564A272440}" dt="2023-07-14T05:58:01.887" v="941" actId="20577"/>
          <ac:spMkLst>
            <pc:docMk/>
            <pc:sldMk cId="593457117" sldId="330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29" v="4585" actId="27636"/>
          <ac:spMkLst>
            <pc:docMk/>
            <pc:sldMk cId="593457117" sldId="33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1050449815" sldId="331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675033849" sldId="332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030049086" sldId="333"/>
        </pc:sldMkLst>
        <pc:spChg chg="mod">
          <ac:chgData name="Adrian Gould" userId="0a44525a-5416-41c1-827b-f073cee28c70" providerId="ADAL" clId="{E184EFD9-4D88-4155-BE1B-92564A272440}" dt="2023-07-14T08:15:23.962" v="4587" actId="27636"/>
          <ac:spMkLst>
            <pc:docMk/>
            <pc:sldMk cId="1030049086" sldId="333"/>
            <ac:spMk id="3" creationId="{895DA946-A633-4DF6-9542-C85B63335AC1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898464925" sldId="334"/>
        </pc:sldMkLst>
        <pc:spChg chg="mod">
          <ac:chgData name="Adrian Gould" userId="0a44525a-5416-41c1-827b-f073cee28c70" providerId="ADAL" clId="{E184EFD9-4D88-4155-BE1B-92564A272440}" dt="2023-07-14T08:15:23.970" v="4588" actId="27636"/>
          <ac:spMkLst>
            <pc:docMk/>
            <pc:sldMk cId="898464925" sldId="334"/>
            <ac:spMk id="3" creationId="{D5257224-6FAB-4DEC-A9DB-C4E62FE92F63}"/>
          </ac:spMkLst>
        </pc:spChg>
      </pc:sldChg>
      <pc:sldChg chg="addSp delSp modSp mod ord modClrScheme chgLayout">
        <pc:chgData name="Adrian Gould" userId="0a44525a-5416-41c1-827b-f073cee28c70" providerId="ADAL" clId="{E184EFD9-4D88-4155-BE1B-92564A272440}" dt="2023-07-14T09:01:18.021" v="6437"/>
        <pc:sldMkLst>
          <pc:docMk/>
          <pc:sldMk cId="918918952" sldId="335"/>
        </pc:sldMkLst>
        <pc:spChg chg="mod ord">
          <ac:chgData name="Adrian Gould" userId="0a44525a-5416-41c1-827b-f073cee28c70" providerId="ADAL" clId="{E184EFD9-4D88-4155-BE1B-92564A272440}" dt="2023-07-14T06:01:10.643" v="1195" actId="700"/>
          <ac:spMkLst>
            <pc:docMk/>
            <pc:sldMk cId="918918952" sldId="335"/>
            <ac:spMk id="2" creationId="{2842A8FF-724B-4D08-A628-7FB6ADD2AA1D}"/>
          </ac:spMkLst>
        </pc:spChg>
        <pc:spChg chg="add mod ord">
          <ac:chgData name="Adrian Gould" userId="0a44525a-5416-41c1-827b-f073cee28c70" providerId="ADAL" clId="{E184EFD9-4D88-4155-BE1B-92564A272440}" dt="2023-07-14T08:15:58.278" v="4604" actId="27636"/>
          <ac:spMkLst>
            <pc:docMk/>
            <pc:sldMk cId="918918952" sldId="335"/>
            <ac:spMk id="3" creationId="{B4B8431B-8C57-4D06-A7C3-5A4309550A10}"/>
          </ac:spMkLst>
        </pc:spChg>
        <pc:spChg chg="add del">
          <ac:chgData name="Adrian Gould" userId="0a44525a-5416-41c1-827b-f073cee28c70" providerId="ADAL" clId="{E184EFD9-4D88-4155-BE1B-92564A272440}" dt="2023-07-14T06:23:51.673" v="1407"/>
          <ac:spMkLst>
            <pc:docMk/>
            <pc:sldMk cId="918918952" sldId="335"/>
            <ac:spMk id="4" creationId="{5131C359-D534-4704-B138-DCB3FF23A66B}"/>
          </ac:spMkLst>
        </pc:spChg>
        <pc:spChg chg="mod ord">
          <ac:chgData name="Adrian Gould" userId="0a44525a-5416-41c1-827b-f073cee28c70" providerId="ADAL" clId="{E184EFD9-4D88-4155-BE1B-92564A272440}" dt="2023-07-14T08:15:58.274" v="4603" actId="27636"/>
          <ac:spMkLst>
            <pc:docMk/>
            <pc:sldMk cId="918918952" sldId="335"/>
            <ac:spMk id="5" creationId="{4412C242-5861-4E3C-86F4-6291F1BD20D6}"/>
          </ac:spMkLst>
        </pc:spChg>
      </pc:sldChg>
      <pc:sldChg chg="del">
        <pc:chgData name="Adrian Gould" userId="0a44525a-5416-41c1-827b-f073cee28c70" providerId="ADAL" clId="{E184EFD9-4D88-4155-BE1B-92564A272440}" dt="2023-07-14T06:01:01.895" v="1194" actId="47"/>
        <pc:sldMkLst>
          <pc:docMk/>
          <pc:sldMk cId="1468221913" sldId="336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710421035" sldId="338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486612596" sldId="339"/>
        </pc:sldMkLst>
        <pc:spChg chg="mod">
          <ac:chgData name="Adrian Gould" userId="0a44525a-5416-41c1-827b-f073cee28c70" providerId="ADAL" clId="{E184EFD9-4D88-4155-BE1B-92564A272440}" dt="2023-07-14T05:58:41.599" v="1017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486543447" sldId="340"/>
        </pc:sldMkLst>
        <pc:spChg chg="mod">
          <ac:chgData name="Adrian Gould" userId="0a44525a-5416-41c1-827b-f073cee28c70" providerId="ADAL" clId="{E184EFD9-4D88-4155-BE1B-92564A272440}" dt="2023-07-14T08:15:23.977" v="4589" actId="27636"/>
          <ac:spMkLst>
            <pc:docMk/>
            <pc:sldMk cId="1486543447" sldId="34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340807330" sldId="341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108724105" sldId="342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772202011" sldId="343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542389555" sldId="344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679141093" sldId="345"/>
        </pc:sldMkLst>
        <pc:spChg chg="mod">
          <ac:chgData name="Adrian Gould" userId="0a44525a-5416-41c1-827b-f073cee28c70" providerId="ADAL" clId="{E184EFD9-4D88-4155-BE1B-92564A272440}" dt="2023-07-14T08:15:24.046" v="4594" actId="27636"/>
          <ac:spMkLst>
            <pc:docMk/>
            <pc:sldMk cId="2679141093" sldId="345"/>
            <ac:spMk id="3" creationId="{07A8DB32-7180-4ADB-9C31-DA859694CDB4}"/>
          </ac:spMkLst>
        </pc:spChg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535978419" sldId="346"/>
        </pc:sldMkLst>
        <pc:spChg chg="mod">
          <ac:chgData name="Adrian Gould" userId="0a44525a-5416-41c1-827b-f073cee28c70" providerId="ADAL" clId="{E184EFD9-4D88-4155-BE1B-92564A272440}" dt="2023-07-14T08:15:24.055" v="4595" actId="27636"/>
          <ac:spMkLst>
            <pc:docMk/>
            <pc:sldMk cId="2535978419" sldId="346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1977626739" sldId="347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3438788381" sldId="348"/>
        </pc:sldMkLst>
        <pc:spChg chg="mod">
          <ac:chgData name="Adrian Gould" userId="0a44525a-5416-41c1-827b-f073cee28c70" providerId="ADAL" clId="{E184EFD9-4D88-4155-BE1B-92564A272440}" dt="2023-07-14T08:15:24.073" v="4596" actId="27636"/>
          <ac:spMkLst>
            <pc:docMk/>
            <pc:sldMk cId="3438788381" sldId="348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019663693" sldId="349"/>
        </pc:sldMkLst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2895005" sldId="350"/>
        </pc:sldMkLst>
        <pc:spChg chg="del">
          <ac:chgData name="Adrian Gould" userId="0a44525a-5416-41c1-827b-f073cee28c70" providerId="ADAL" clId="{E184EFD9-4D88-4155-BE1B-92564A272440}" dt="2023-07-14T06:30:28.631" v="1475" actId="931"/>
          <ac:spMkLst>
            <pc:docMk/>
            <pc:sldMk cId="2895005" sldId="350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0:40.485" v="1476" actId="931"/>
          <ac:spMkLst>
            <pc:docMk/>
            <pc:sldMk cId="2895005" sldId="350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0:28.631" v="1475" actId="931"/>
          <ac:picMkLst>
            <pc:docMk/>
            <pc:sldMk cId="2895005" sldId="350"/>
            <ac:picMk id="8" creationId="{B9382903-E073-473E-B571-6AB3A5052B58}"/>
          </ac:picMkLst>
        </pc:picChg>
        <pc:picChg chg="add mod">
          <ac:chgData name="Adrian Gould" userId="0a44525a-5416-41c1-827b-f073cee28c70" providerId="ADAL" clId="{E184EFD9-4D88-4155-BE1B-92564A272440}" dt="2023-07-14T06:30:40.485" v="1476" actId="931"/>
          <ac:picMkLst>
            <pc:docMk/>
            <pc:sldMk cId="2895005" sldId="350"/>
            <ac:picMk id="10" creationId="{6108F43D-63C7-4AE1-B70A-5BC3A148FEC2}"/>
          </ac:picMkLst>
        </pc:picChg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3283394455" sldId="351"/>
        </pc:sldMkLst>
        <pc:spChg chg="del">
          <ac:chgData name="Adrian Gould" userId="0a44525a-5416-41c1-827b-f073cee28c70" providerId="ADAL" clId="{E184EFD9-4D88-4155-BE1B-92564A272440}" dt="2023-07-14T06:31:06.368" v="1477" actId="931"/>
          <ac:spMkLst>
            <pc:docMk/>
            <pc:sldMk cId="3283394455" sldId="351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1:10.556" v="1478" actId="931"/>
          <ac:spMkLst>
            <pc:docMk/>
            <pc:sldMk cId="3283394455" sldId="351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1:06.368" v="1477" actId="931"/>
          <ac:picMkLst>
            <pc:docMk/>
            <pc:sldMk cId="3283394455" sldId="351"/>
            <ac:picMk id="8" creationId="{59F4D6B0-C3B8-4372-AB3F-9AF17408A1C5}"/>
          </ac:picMkLst>
        </pc:picChg>
        <pc:picChg chg="add mod">
          <ac:chgData name="Adrian Gould" userId="0a44525a-5416-41c1-827b-f073cee28c70" providerId="ADAL" clId="{E184EFD9-4D88-4155-BE1B-92564A272440}" dt="2023-07-14T06:31:10.556" v="1478" actId="931"/>
          <ac:picMkLst>
            <pc:docMk/>
            <pc:sldMk cId="3283394455" sldId="351"/>
            <ac:picMk id="10" creationId="{B2661FD4-5D0B-48ED-8DD8-EDF98D905FF1}"/>
          </ac:picMkLst>
        </pc:pic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744457009" sldId="352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4235128562" sldId="353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981129153" sldId="354"/>
        </pc:sldMkLst>
      </pc:sldChg>
      <pc:sldChg chg="delSp modSp add mod ord">
        <pc:chgData name="Adrian Gould" userId="0a44525a-5416-41c1-827b-f073cee28c70" providerId="ADAL" clId="{E184EFD9-4D88-4155-BE1B-92564A272440}" dt="2023-07-14T09:01:18.021" v="6437"/>
        <pc:sldMkLst>
          <pc:docMk/>
          <pc:sldMk cId="376797294" sldId="355"/>
        </pc:sldMkLst>
        <pc:spChg chg="mod">
          <ac:chgData name="Adrian Gould" userId="0a44525a-5416-41c1-827b-f073cee28c70" providerId="ADAL" clId="{E184EFD9-4D88-4155-BE1B-92564A272440}" dt="2023-07-14T05:57:56.999" v="931" actId="20577"/>
          <ac:spMkLst>
            <pc:docMk/>
            <pc:sldMk cId="376797294" sldId="355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5:57:37.624" v="921" actId="20577"/>
          <ac:spMkLst>
            <pc:docMk/>
            <pc:sldMk cId="376797294" sldId="355"/>
            <ac:spMk id="3" creationId="{D5257224-6FAB-4DEC-A9DB-C4E62FE92F63}"/>
          </ac:spMkLst>
        </pc:spChg>
        <pc:spChg chg="del">
          <ac:chgData name="Adrian Gould" userId="0a44525a-5416-41c1-827b-f073cee28c70" providerId="ADAL" clId="{E184EFD9-4D88-4155-BE1B-92564A272440}" dt="2023-07-14T05:55:52.080" v="710" actId="478"/>
          <ac:spMkLst>
            <pc:docMk/>
            <pc:sldMk cId="376797294" sldId="355"/>
            <ac:spMk id="5" creationId="{28F90B03-598A-4043-99A8-B3D4B767EFFD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18.021" v="6437"/>
        <pc:sldMkLst>
          <pc:docMk/>
          <pc:sldMk cId="1067502499" sldId="356"/>
        </pc:sldMkLst>
        <pc:spChg chg="mod">
          <ac:chgData name="Adrian Gould" userId="0a44525a-5416-41c1-827b-f073cee28c70" providerId="ADAL" clId="{E184EFD9-4D88-4155-BE1B-92564A272440}" dt="2023-07-14T05:59:57.135" v="1193" actId="20577"/>
          <ac:spMkLst>
            <pc:docMk/>
            <pc:sldMk cId="1067502499" sldId="356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48" v="4586" actId="27636"/>
          <ac:spMkLst>
            <pc:docMk/>
            <pc:sldMk cId="1067502499" sldId="356"/>
            <ac:spMk id="6" creationId="{155027E7-FD76-4516-8147-6C1AA096C485}"/>
          </ac:spMkLst>
        </pc:spChg>
      </pc:sldChg>
      <pc:sldChg chg="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1592054434" sldId="357"/>
        </pc:sldMkLst>
        <pc:spChg chg="mod ord">
          <ac:chgData name="Adrian Gould" userId="0a44525a-5416-41c1-827b-f073cee28c70" providerId="ADAL" clId="{E184EFD9-4D88-4155-BE1B-92564A272440}" dt="2023-07-14T06:30:05.844" v="1474" actId="20577"/>
          <ac:spMkLst>
            <pc:docMk/>
            <pc:sldMk cId="1592054434" sldId="357"/>
            <ac:spMk id="2" creationId="{0FF4946E-330C-4309-9D02-A9EE237BF382}"/>
          </ac:spMkLst>
        </pc:spChg>
        <pc:spChg chg="mod ord">
          <ac:chgData name="Adrian Gould" userId="0a44525a-5416-41c1-827b-f073cee28c70" providerId="ADAL" clId="{E184EFD9-4D88-4155-BE1B-92564A272440}" dt="2023-07-14T06:31:33.424" v="1504" actId="20577"/>
          <ac:spMkLst>
            <pc:docMk/>
            <pc:sldMk cId="1592054434" sldId="357"/>
            <ac:spMk id="4" creationId="{3C03EED7-1F64-45B9-AC29-35F325D88978}"/>
          </ac:spMkLst>
        </pc:spChg>
        <pc:spChg chg="del mod ord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5" creationId="{77933CCE-44F4-4730-936E-E35B8CAE71D4}"/>
          </ac:spMkLst>
        </pc:spChg>
        <pc:spChg chg="del mod ord">
          <ac:chgData name="Adrian Gould" userId="0a44525a-5416-41c1-827b-f073cee28c70" providerId="ADAL" clId="{E184EFD9-4D88-4155-BE1B-92564A272440}" dt="2023-07-14T06:29:52.095" v="1450" actId="478"/>
          <ac:spMkLst>
            <pc:docMk/>
            <pc:sldMk cId="1592054434" sldId="357"/>
            <ac:spMk id="6" creationId="{7222D33C-B6EE-45E9-9759-A695BCD9B58F}"/>
          </ac:spMkLst>
        </pc:spChg>
        <pc:spChg chg="del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7" creationId="{D9F67C1F-F69B-4597-B9F1-5C5778EB8D10}"/>
          </ac:spMkLst>
        </pc:spChg>
      </pc:sldChg>
      <pc:sldChg chg="modSp new mod ord">
        <pc:chgData name="Adrian Gould" userId="0a44525a-5416-41c1-827b-f073cee28c70" providerId="ADAL" clId="{E184EFD9-4D88-4155-BE1B-92564A272440}" dt="2023-07-14T09:01:58.015" v="6443"/>
        <pc:sldMkLst>
          <pc:docMk/>
          <pc:sldMk cId="1579728325" sldId="358"/>
        </pc:sldMkLst>
        <pc:spChg chg="mod">
          <ac:chgData name="Adrian Gould" userId="0a44525a-5416-41c1-827b-f073cee28c70" providerId="ADAL" clId="{E184EFD9-4D88-4155-BE1B-92564A272440}" dt="2023-07-14T06:33:12.728" v="1522" actId="20577"/>
          <ac:spMkLst>
            <pc:docMk/>
            <pc:sldMk cId="1579728325" sldId="358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5:18.535" v="1797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77978440" sldId="359"/>
        </pc:sldMkLst>
        <pc:spChg chg="mod">
          <ac:chgData name="Adrian Gould" userId="0a44525a-5416-41c1-827b-f073cee28c70" providerId="ADAL" clId="{E184EFD9-4D88-4155-BE1B-92564A272440}" dt="2023-07-14T06:35:42.784" v="1810" actId="20577"/>
          <ac:spMkLst>
            <pc:docMk/>
            <pc:sldMk cId="1277978440" sldId="359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8:34.033" v="2107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2034825868" sldId="360"/>
        </pc:sldMkLst>
        <pc:spChg chg="mod ord">
          <ac:chgData name="Adrian Gould" userId="0a44525a-5416-41c1-827b-f073cee28c70" providerId="ADAL" clId="{E184EFD9-4D88-4155-BE1B-92564A272440}" dt="2023-07-14T06:42:52.293" v="2246" actId="700"/>
          <ac:spMkLst>
            <pc:docMk/>
            <pc:sldMk cId="2034825868" sldId="36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51.427" v="4600" actId="27636"/>
          <ac:spMkLst>
            <pc:docMk/>
            <pc:sldMk cId="2034825868" sldId="36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6:43:03.396" v="2255" actId="931"/>
          <ac:spMkLst>
            <pc:docMk/>
            <pc:sldMk cId="2034825868" sldId="360"/>
            <ac:spMk id="4" creationId="{E23D1F8E-4D4D-4C36-80B4-8BEF2DE49399}"/>
          </ac:spMkLst>
        </pc:spChg>
        <pc:picChg chg="add mod">
          <ac:chgData name="Adrian Gould" userId="0a44525a-5416-41c1-827b-f073cee28c70" providerId="ADAL" clId="{E184EFD9-4D88-4155-BE1B-92564A272440}" dt="2023-07-14T06:43:03.396" v="2255" actId="931"/>
          <ac:picMkLst>
            <pc:docMk/>
            <pc:sldMk cId="2034825868" sldId="360"/>
            <ac:picMk id="6" creationId="{1CF29BAE-77E2-413E-908C-A8A3FC51D43D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70158504" sldId="361"/>
        </pc:sldMkLst>
        <pc:spChg chg="mod">
          <ac:chgData name="Adrian Gould" userId="0a44525a-5416-41c1-827b-f073cee28c70" providerId="ADAL" clId="{E184EFD9-4D88-4155-BE1B-92564A272440}" dt="2023-07-14T08:15:23.996" v="4590" actId="27636"/>
          <ac:spMkLst>
            <pc:docMk/>
            <pc:sldMk cId="70158504" sldId="36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37515734" sldId="362"/>
        </pc:sldMkLst>
        <pc:spChg chg="mod">
          <ac:chgData name="Adrian Gould" userId="0a44525a-5416-41c1-827b-f073cee28c70" providerId="ADAL" clId="{E184EFD9-4D88-4155-BE1B-92564A272440}" dt="2023-07-14T08:27:28.264" v="5099" actId="27636"/>
          <ac:spMkLst>
            <pc:docMk/>
            <pc:sldMk cId="337515734" sldId="36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7:03.976" v="5093" actId="1076"/>
          <ac:picMkLst>
            <pc:docMk/>
            <pc:sldMk cId="337515734" sldId="362"/>
            <ac:picMk id="5" creationId="{3FC5183B-8E7D-4A66-B6E5-9FB0C7E4FAB9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7" creationId="{E0CA789E-F9B8-44F0-83CB-F8E162998784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9" creationId="{1D334177-5F2E-477E-B9AD-B7D3DEB02FC0}"/>
          </ac:picMkLst>
        </pc:picChg>
        <pc:picChg chg="add mod">
          <ac:chgData name="Adrian Gould" userId="0a44525a-5416-41c1-827b-f073cee28c70" providerId="ADAL" clId="{E184EFD9-4D88-4155-BE1B-92564A272440}" dt="2023-07-14T08:27:11.903" v="5096" actId="1076"/>
          <ac:picMkLst>
            <pc:docMk/>
            <pc:sldMk cId="337515734" sldId="362"/>
            <ac:picMk id="11" creationId="{2E9ABF79-AB29-4146-A3C1-1BFE4993040B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062435429" sldId="363"/>
        </pc:sldMkLst>
        <pc:spChg chg="mod">
          <ac:chgData name="Adrian Gould" userId="0a44525a-5416-41c1-827b-f073cee28c70" providerId="ADAL" clId="{E184EFD9-4D88-4155-BE1B-92564A272440}" dt="2023-07-14T08:15:51.433" v="4601" actId="27636"/>
          <ac:spMkLst>
            <pc:docMk/>
            <pc:sldMk cId="3062435429" sldId="363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3:47.153" v="2286" actId="931"/>
          <ac:spMkLst>
            <pc:docMk/>
            <pc:sldMk cId="3062435429" sldId="363"/>
            <ac:spMk id="5" creationId="{6A7CAA39-8FEE-42A9-9114-FFEDE685FD1B}"/>
          </ac:spMkLst>
        </pc:spChg>
        <pc:picChg chg="del">
          <ac:chgData name="Adrian Gould" userId="0a44525a-5416-41c1-827b-f073cee28c70" providerId="ADAL" clId="{E184EFD9-4D88-4155-BE1B-92564A272440}" dt="2023-07-14T06:43:42.346" v="2285" actId="478"/>
          <ac:picMkLst>
            <pc:docMk/>
            <pc:sldMk cId="3062435429" sldId="363"/>
            <ac:picMk id="6" creationId="{1CF29BAE-77E2-413E-908C-A8A3FC51D43D}"/>
          </ac:picMkLst>
        </pc:picChg>
        <pc:picChg chg="add mod">
          <ac:chgData name="Adrian Gould" userId="0a44525a-5416-41c1-827b-f073cee28c70" providerId="ADAL" clId="{E184EFD9-4D88-4155-BE1B-92564A272440}" dt="2023-07-14T06:47:32.912" v="2580" actId="1076"/>
          <ac:picMkLst>
            <pc:docMk/>
            <pc:sldMk cId="3062435429" sldId="363"/>
            <ac:picMk id="8" creationId="{F15316B1-4D8C-4493-8435-9DDAF1F66415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128232321" sldId="364"/>
        </pc:sldMkLst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4" creationId="{C1B0A41F-F890-4662-B480-637A474F26B7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5" creationId="{58F312B7-FB46-45F2-9A97-FCD6E667328F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6" creationId="{495C978B-9838-4435-B61F-8833275174BD}"/>
          </ac:spMkLst>
        </pc:spChg>
        <pc:spChg chg="add del mod">
          <ac:chgData name="Adrian Gould" userId="0a44525a-5416-41c1-827b-f073cee28c70" providerId="ADAL" clId="{E184EFD9-4D88-4155-BE1B-92564A272440}" dt="2023-07-14T06:48:59.090" v="2668" actId="931"/>
          <ac:spMkLst>
            <pc:docMk/>
            <pc:sldMk cId="128232321" sldId="364"/>
            <ac:spMk id="9" creationId="{5225D416-5151-490A-ABA8-F36231A56BCF}"/>
          </ac:spMkLst>
        </pc:spChg>
        <pc:picChg chg="del mod ord">
          <ac:chgData name="Adrian Gould" userId="0a44525a-5416-41c1-827b-f073cee28c70" providerId="ADAL" clId="{E184EFD9-4D88-4155-BE1B-92564A272440}" dt="2023-07-14T06:48:49.387" v="2667" actId="478"/>
          <ac:picMkLst>
            <pc:docMk/>
            <pc:sldMk cId="128232321" sldId="364"/>
            <ac:picMk id="8" creationId="{F15316B1-4D8C-4493-8435-9DDAF1F66415}"/>
          </ac:picMkLst>
        </pc:picChg>
        <pc:picChg chg="add mod">
          <ac:chgData name="Adrian Gould" userId="0a44525a-5416-41c1-827b-f073cee28c70" providerId="ADAL" clId="{E184EFD9-4D88-4155-BE1B-92564A272440}" dt="2023-07-14T06:48:59.090" v="2668" actId="931"/>
          <ac:picMkLst>
            <pc:docMk/>
            <pc:sldMk cId="128232321" sldId="364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93304728" sldId="365"/>
        </pc:sldMkLst>
        <pc:spChg chg="mod">
          <ac:chgData name="Adrian Gould" userId="0a44525a-5416-41c1-827b-f073cee28c70" providerId="ADAL" clId="{E184EFD9-4D88-4155-BE1B-92564A272440}" dt="2023-07-14T06:49:20.241" v="2723" actId="20577"/>
          <ac:spMkLst>
            <pc:docMk/>
            <pc:sldMk cId="1293304728" sldId="36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9:25.981" v="2725" actId="931"/>
          <ac:spMkLst>
            <pc:docMk/>
            <pc:sldMk cId="1293304728" sldId="365"/>
            <ac:spMk id="5" creationId="{9E3C79AD-3CB4-4B83-B686-182A078F7E05}"/>
          </ac:spMkLst>
        </pc:spChg>
        <pc:picChg chg="add mod">
          <ac:chgData name="Adrian Gould" userId="0a44525a-5416-41c1-827b-f073cee28c70" providerId="ADAL" clId="{E184EFD9-4D88-4155-BE1B-92564A272440}" dt="2023-07-14T06:49:25.981" v="2725" actId="931"/>
          <ac:picMkLst>
            <pc:docMk/>
            <pc:sldMk cId="1293304728" sldId="365"/>
            <ac:picMk id="7" creationId="{167BE814-D84B-44FA-81B1-F80741E321C4}"/>
          </ac:picMkLst>
        </pc:picChg>
        <pc:picChg chg="del">
          <ac:chgData name="Adrian Gould" userId="0a44525a-5416-41c1-827b-f073cee28c70" providerId="ADAL" clId="{E184EFD9-4D88-4155-BE1B-92564A272440}" dt="2023-07-14T06:49:22.314" v="2724" actId="478"/>
          <ac:picMkLst>
            <pc:docMk/>
            <pc:sldMk cId="1293304728" sldId="365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27461424" sldId="366"/>
        </pc:sldMkLst>
        <pc:spChg chg="mod">
          <ac:chgData name="Adrian Gould" userId="0a44525a-5416-41c1-827b-f073cee28c70" providerId="ADAL" clId="{E184EFD9-4D88-4155-BE1B-92564A272440}" dt="2023-07-14T06:50:01.281" v="2805" actId="20577"/>
          <ac:spMkLst>
            <pc:docMk/>
            <pc:sldMk cId="427461424" sldId="366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08.426" v="2807" actId="931"/>
          <ac:spMkLst>
            <pc:docMk/>
            <pc:sldMk cId="427461424" sldId="366"/>
            <ac:spMk id="5" creationId="{691AA2A9-A795-41D8-9E4C-9F85D09CAE76}"/>
          </ac:spMkLst>
        </pc:spChg>
        <pc:picChg chg="del">
          <ac:chgData name="Adrian Gould" userId="0a44525a-5416-41c1-827b-f073cee28c70" providerId="ADAL" clId="{E184EFD9-4D88-4155-BE1B-92564A272440}" dt="2023-07-14T06:50:02.787" v="2806" actId="478"/>
          <ac:picMkLst>
            <pc:docMk/>
            <pc:sldMk cId="427461424" sldId="366"/>
            <ac:picMk id="7" creationId="{167BE814-D84B-44FA-81B1-F80741E321C4}"/>
          </ac:picMkLst>
        </pc:picChg>
        <pc:picChg chg="add mod">
          <ac:chgData name="Adrian Gould" userId="0a44525a-5416-41c1-827b-f073cee28c70" providerId="ADAL" clId="{E184EFD9-4D88-4155-BE1B-92564A272440}" dt="2023-07-14T06:50:08.426" v="2807" actId="931"/>
          <ac:picMkLst>
            <pc:docMk/>
            <pc:sldMk cId="427461424" sldId="366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36043357" sldId="367"/>
        </pc:sldMkLst>
        <pc:spChg chg="mod">
          <ac:chgData name="Adrian Gould" userId="0a44525a-5416-41c1-827b-f073cee28c70" providerId="ADAL" clId="{E184EFD9-4D88-4155-BE1B-92564A272440}" dt="2023-07-14T08:15:51.441" v="4602" actId="27636"/>
          <ac:spMkLst>
            <pc:docMk/>
            <pc:sldMk cId="436043357" sldId="367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32.369" v="2840" actId="931"/>
          <ac:spMkLst>
            <pc:docMk/>
            <pc:sldMk cId="436043357" sldId="367"/>
            <ac:spMk id="5" creationId="{FDCBA13D-7F39-455E-ACA7-C1B2982EA2C7}"/>
          </ac:spMkLst>
        </pc:spChg>
        <pc:picChg chg="add mod">
          <ac:chgData name="Adrian Gould" userId="0a44525a-5416-41c1-827b-f073cee28c70" providerId="ADAL" clId="{E184EFD9-4D88-4155-BE1B-92564A272440}" dt="2023-07-14T06:50:32.369" v="2840" actId="931"/>
          <ac:picMkLst>
            <pc:docMk/>
            <pc:sldMk cId="436043357" sldId="367"/>
            <ac:picMk id="7" creationId="{648D5CCB-DF39-4152-ADBE-79E81019758C}"/>
          </ac:picMkLst>
        </pc:picChg>
        <pc:picChg chg="del">
          <ac:chgData name="Adrian Gould" userId="0a44525a-5416-41c1-827b-f073cee28c70" providerId="ADAL" clId="{E184EFD9-4D88-4155-BE1B-92564A272440}" dt="2023-07-14T06:50:29.331" v="2839" actId="478"/>
          <ac:picMkLst>
            <pc:docMk/>
            <pc:sldMk cId="436043357" sldId="367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33822992" sldId="368"/>
        </pc:sldMkLst>
        <pc:spChg chg="mod">
          <ac:chgData name="Adrian Gould" userId="0a44525a-5416-41c1-827b-f073cee28c70" providerId="ADAL" clId="{E184EFD9-4D88-4155-BE1B-92564A272440}" dt="2023-07-14T06:52:33.887" v="3129" actId="114"/>
          <ac:spMkLst>
            <pc:docMk/>
            <pc:sldMk cId="1233822992" sldId="368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1:43.403" v="3076" actId="931"/>
          <ac:spMkLst>
            <pc:docMk/>
            <pc:sldMk cId="1233822992" sldId="368"/>
            <ac:spMk id="5" creationId="{4ED460DD-C80D-4523-A641-4FA0EE28E46B}"/>
          </ac:spMkLst>
        </pc:spChg>
        <pc:picChg chg="del">
          <ac:chgData name="Adrian Gould" userId="0a44525a-5416-41c1-827b-f073cee28c70" providerId="ADAL" clId="{E184EFD9-4D88-4155-BE1B-92564A272440}" dt="2023-07-14T06:51:39.323" v="3075" actId="478"/>
          <ac:picMkLst>
            <pc:docMk/>
            <pc:sldMk cId="1233822992" sldId="368"/>
            <ac:picMk id="7" creationId="{648D5CCB-DF39-4152-ADBE-79E81019758C}"/>
          </ac:picMkLst>
        </pc:picChg>
        <pc:picChg chg="add mod">
          <ac:chgData name="Adrian Gould" userId="0a44525a-5416-41c1-827b-f073cee28c70" providerId="ADAL" clId="{E184EFD9-4D88-4155-BE1B-92564A272440}" dt="2023-07-14T06:52:20.280" v="3125" actId="1076"/>
          <ac:picMkLst>
            <pc:docMk/>
            <pc:sldMk cId="1233822992" sldId="368"/>
            <ac:picMk id="8" creationId="{4C2993B3-A467-4A42-A53A-8FA54A603AFA}"/>
          </ac:picMkLst>
        </pc:picChg>
        <pc:picChg chg="add mod">
          <ac:chgData name="Adrian Gould" userId="0a44525a-5416-41c1-827b-f073cee28c70" providerId="ADAL" clId="{E184EFD9-4D88-4155-BE1B-92564A272440}" dt="2023-07-14T06:52:13.264" v="3124" actId="14100"/>
          <ac:picMkLst>
            <pc:docMk/>
            <pc:sldMk cId="1233822992" sldId="368"/>
            <ac:picMk id="10" creationId="{D1503871-EC39-4A0D-9BE5-67E10FB0E9F3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537962216" sldId="369"/>
        </pc:sldMkLst>
        <pc:spChg chg="mod">
          <ac:chgData name="Adrian Gould" userId="0a44525a-5416-41c1-827b-f073cee28c70" providerId="ADAL" clId="{E184EFD9-4D88-4155-BE1B-92564A272440}" dt="2023-07-14T08:15:24.011" v="4592" actId="27636"/>
          <ac:spMkLst>
            <pc:docMk/>
            <pc:sldMk cId="2537962216" sldId="369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14:16.827" v="4562" actId="1076"/>
          <ac:picMkLst>
            <pc:docMk/>
            <pc:sldMk cId="2537962216" sldId="369"/>
            <ac:picMk id="5" creationId="{5AD8FCC3-388A-46B4-88DB-17C086C01093}"/>
          </ac:picMkLst>
        </pc:picChg>
        <pc:picChg chg="add del mod">
          <ac:chgData name="Adrian Gould" userId="0a44525a-5416-41c1-827b-f073cee28c70" providerId="ADAL" clId="{E184EFD9-4D88-4155-BE1B-92564A272440}" dt="2023-07-14T08:13:09.396" v="4547" actId="478"/>
          <ac:picMkLst>
            <pc:docMk/>
            <pc:sldMk cId="2537962216" sldId="369"/>
            <ac:picMk id="7" creationId="{EB0D56B3-12B1-4C53-85E3-5C2CD699FDAA}"/>
          </ac:picMkLst>
        </pc:picChg>
        <pc:picChg chg="add del mod">
          <ac:chgData name="Adrian Gould" userId="0a44525a-5416-41c1-827b-f073cee28c70" providerId="ADAL" clId="{E184EFD9-4D88-4155-BE1B-92564A272440}" dt="2023-07-14T08:13:05.461" v="4545" actId="478"/>
          <ac:picMkLst>
            <pc:docMk/>
            <pc:sldMk cId="2537962216" sldId="369"/>
            <ac:picMk id="9" creationId="{23CFBD40-8E12-4672-93F9-989960B06EEB}"/>
          </ac:picMkLst>
        </pc:picChg>
        <pc:picChg chg="add mod">
          <ac:chgData name="Adrian Gould" userId="0a44525a-5416-41c1-827b-f073cee28c70" providerId="ADAL" clId="{E184EFD9-4D88-4155-BE1B-92564A272440}" dt="2023-07-14T08:14:15.187" v="4561" actId="1076"/>
          <ac:picMkLst>
            <pc:docMk/>
            <pc:sldMk cId="2537962216" sldId="369"/>
            <ac:picMk id="11" creationId="{AD3FC14B-F832-48D8-8FC0-49424B6EAD9E}"/>
          </ac:picMkLst>
        </pc:picChg>
        <pc:picChg chg="add mod">
          <ac:chgData name="Adrian Gould" userId="0a44525a-5416-41c1-827b-f073cee28c70" providerId="ADAL" clId="{E184EFD9-4D88-4155-BE1B-92564A272440}" dt="2023-07-14T08:14:12.420" v="4560" actId="1076"/>
          <ac:picMkLst>
            <pc:docMk/>
            <pc:sldMk cId="2537962216" sldId="369"/>
            <ac:picMk id="13" creationId="{1425CEED-971F-4E1F-9A03-057F4F148427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3222192845" sldId="370"/>
        </pc:sldMkLst>
        <pc:spChg chg="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24.004" v="4591" actId="27636"/>
          <ac:spMkLst>
            <pc:docMk/>
            <pc:sldMk cId="3222192845" sldId="37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4" creationId="{5EBADE8F-5ED5-4D8B-B522-5D120C58F0EF}"/>
          </ac:spMkLst>
        </pc:spChg>
        <pc:picChg chg="add mod">
          <ac:chgData name="Adrian Gould" userId="0a44525a-5416-41c1-827b-f073cee28c70" providerId="ADAL" clId="{E184EFD9-4D88-4155-BE1B-92564A272440}" dt="2023-07-14T08:10:01.149" v="4515" actId="1076"/>
          <ac:picMkLst>
            <pc:docMk/>
            <pc:sldMk cId="3222192845" sldId="370"/>
            <ac:picMk id="6" creationId="{ADC81694-DD3B-4E1C-8595-EFEAD19FB3DC}"/>
          </ac:picMkLst>
        </pc:picChg>
        <pc:picChg chg="add mod">
          <ac:chgData name="Adrian Gould" userId="0a44525a-5416-41c1-827b-f073cee28c70" providerId="ADAL" clId="{E184EFD9-4D88-4155-BE1B-92564A272440}" dt="2023-07-14T08:10:03.613" v="4516" actId="1076"/>
          <ac:picMkLst>
            <pc:docMk/>
            <pc:sldMk cId="3222192845" sldId="370"/>
            <ac:picMk id="8" creationId="{C8006DB4-CAEF-49A9-8281-C15350860B0A}"/>
          </ac:picMkLst>
        </pc:picChg>
        <pc:picChg chg="add mod modCrop">
          <ac:chgData name="Adrian Gould" userId="0a44525a-5416-41c1-827b-f073cee28c70" providerId="ADAL" clId="{E184EFD9-4D88-4155-BE1B-92564A272440}" dt="2023-07-14T08:10:21.092" v="4521" actId="1076"/>
          <ac:picMkLst>
            <pc:docMk/>
            <pc:sldMk cId="3222192845" sldId="370"/>
            <ac:picMk id="10" creationId="{E649DD4B-8E55-47AC-A41F-900A2DAEB472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884639085" sldId="371"/>
        </pc:sldMkLst>
        <pc:spChg chg="mod">
          <ac:chgData name="Adrian Gould" userId="0a44525a-5416-41c1-827b-f073cee28c70" providerId="ADAL" clId="{E184EFD9-4D88-4155-BE1B-92564A272440}" dt="2023-07-14T08:24:49.424" v="4865" actId="20577"/>
          <ac:spMkLst>
            <pc:docMk/>
            <pc:sldMk cId="3884639085" sldId="37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095864992" sldId="372"/>
        </pc:sldMkLst>
        <pc:spChg chg="mod">
          <ac:chgData name="Adrian Gould" userId="0a44525a-5416-41c1-827b-f073cee28c70" providerId="ADAL" clId="{E184EFD9-4D88-4155-BE1B-92564A272440}" dt="2023-07-14T08:20:09.764" v="4646" actId="20577"/>
          <ac:spMkLst>
            <pc:docMk/>
            <pc:sldMk cId="2095864992" sldId="37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19:36.770" v="4636" actId="14100"/>
          <ac:picMkLst>
            <pc:docMk/>
            <pc:sldMk cId="2095864992" sldId="372"/>
            <ac:picMk id="5" creationId="{F81D41A3-55BF-4466-A172-F9A660FE87B4}"/>
          </ac:picMkLst>
        </pc:picChg>
        <pc:picChg chg="add mod">
          <ac:chgData name="Adrian Gould" userId="0a44525a-5416-41c1-827b-f073cee28c70" providerId="ADAL" clId="{E184EFD9-4D88-4155-BE1B-92564A272440}" dt="2023-07-14T08:19:30.202" v="4635" actId="14100"/>
          <ac:picMkLst>
            <pc:docMk/>
            <pc:sldMk cId="2095864992" sldId="372"/>
            <ac:picMk id="7" creationId="{AA65D983-76BB-46BB-B2BC-E9D2A0FC9219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619196649" sldId="373"/>
        </pc:sldMkLst>
        <pc:spChg chg="mod">
          <ac:chgData name="Adrian Gould" userId="0a44525a-5416-41c1-827b-f073cee28c70" providerId="ADAL" clId="{E184EFD9-4D88-4155-BE1B-92564A272440}" dt="2023-07-14T08:22:14.254" v="4664" actId="2711"/>
          <ac:spMkLst>
            <pc:docMk/>
            <pc:sldMk cId="619196649" sldId="373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22:00.361" v="4662" actId="732"/>
          <ac:picMkLst>
            <pc:docMk/>
            <pc:sldMk cId="619196649" sldId="373"/>
            <ac:picMk id="5" creationId="{89575E10-2EC3-4D5E-A0BB-03A7910D33E1}"/>
          </ac:picMkLst>
        </pc:picChg>
        <pc:picChg chg="add mod modCrop">
          <ac:chgData name="Adrian Gould" userId="0a44525a-5416-41c1-827b-f073cee28c70" providerId="ADAL" clId="{E184EFD9-4D88-4155-BE1B-92564A272440}" dt="2023-07-14T08:21:16.906" v="4658" actId="1076"/>
          <ac:picMkLst>
            <pc:docMk/>
            <pc:sldMk cId="619196649" sldId="373"/>
            <ac:picMk id="7" creationId="{DB2E891C-9608-48CB-8C49-A0A39222A2A4}"/>
          </ac:picMkLst>
        </pc:picChg>
        <pc:picChg chg="add mod">
          <ac:chgData name="Adrian Gould" userId="0a44525a-5416-41c1-827b-f073cee28c70" providerId="ADAL" clId="{E184EFD9-4D88-4155-BE1B-92564A272440}" dt="2023-07-14T08:20:56.826" v="4651" actId="14100"/>
          <ac:picMkLst>
            <pc:docMk/>
            <pc:sldMk cId="619196649" sldId="373"/>
            <ac:picMk id="9" creationId="{03989398-67E5-4575-926D-E2699D492DAA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81330403" sldId="374"/>
        </pc:sldMkLst>
        <pc:spChg chg="mod">
          <ac:chgData name="Adrian Gould" userId="0a44525a-5416-41c1-827b-f073cee28c70" providerId="ADAL" clId="{E184EFD9-4D88-4155-BE1B-92564A272440}" dt="2023-07-14T08:31:40.529" v="5290" actId="113"/>
          <ac:spMkLst>
            <pc:docMk/>
            <pc:sldMk cId="81330403" sldId="374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8:56.918" v="5120" actId="1076"/>
          <ac:picMkLst>
            <pc:docMk/>
            <pc:sldMk cId="81330403" sldId="374"/>
            <ac:picMk id="5" creationId="{0531695D-7E88-4ACB-98AA-DDAB40592F2F}"/>
          </ac:picMkLst>
        </pc:picChg>
        <pc:picChg chg="add mod modCrop">
          <ac:chgData name="Adrian Gould" userId="0a44525a-5416-41c1-827b-f073cee28c70" providerId="ADAL" clId="{E184EFD9-4D88-4155-BE1B-92564A272440}" dt="2023-07-14T08:29:42.238" v="5204" actId="732"/>
          <ac:picMkLst>
            <pc:docMk/>
            <pc:sldMk cId="81330403" sldId="374"/>
            <ac:picMk id="7" creationId="{B38B91BF-7E34-4CF4-8FE3-6A8872070A4B}"/>
          </ac:picMkLst>
        </pc:picChg>
        <pc:picChg chg="add mod modCrop">
          <ac:chgData name="Adrian Gould" userId="0a44525a-5416-41c1-827b-f073cee28c70" providerId="ADAL" clId="{E184EFD9-4D88-4155-BE1B-92564A272440}" dt="2023-07-14T08:29:45.623" v="5205" actId="1076"/>
          <ac:picMkLst>
            <pc:docMk/>
            <pc:sldMk cId="81330403" sldId="374"/>
            <ac:picMk id="8" creationId="{52268B57-905F-485F-B4DE-587F56B0A48E}"/>
          </ac:picMkLst>
        </pc:picChg>
        <pc:picChg chg="add mod modCrop">
          <ac:chgData name="Adrian Gould" userId="0a44525a-5416-41c1-827b-f073cee28c70" providerId="ADAL" clId="{E184EFD9-4D88-4155-BE1B-92564A272440}" dt="2023-07-14T08:30:30.350" v="5211" actId="1076"/>
          <ac:picMkLst>
            <pc:docMk/>
            <pc:sldMk cId="81330403" sldId="374"/>
            <ac:picMk id="10" creationId="{43568851-B730-4914-AFB2-0EF15868AE04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293098474" sldId="375"/>
        </pc:sldMkLst>
        <pc:spChg chg="mod or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33:21.921" v="5472" actId="27636"/>
          <ac:spMkLst>
            <pc:docMk/>
            <pc:sldMk cId="293098474" sldId="37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4" creationId="{CA0B43BB-AE6C-4380-B0C8-3B3CEF9BDF47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6" creationId="{9876EE00-B751-4B58-8B35-C05EC5A90065}"/>
          </ac:spMkLst>
        </pc:spChg>
        <pc:spChg chg="add mod">
          <ac:chgData name="Adrian Gould" userId="0a44525a-5416-41c1-827b-f073cee28c70" providerId="ADAL" clId="{E184EFD9-4D88-4155-BE1B-92564A272440}" dt="2023-07-14T08:35:09.134" v="5492" actId="1076"/>
          <ac:spMkLst>
            <pc:docMk/>
            <pc:sldMk cId="293098474" sldId="375"/>
            <ac:spMk id="12" creationId="{4523FE8D-8F74-4193-BBF5-AB88252D0AC2}"/>
          </ac:spMkLst>
        </pc:sp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5" creationId="{0531695D-7E88-4ACB-98AA-DDAB40592F2F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7" creationId="{B38B91BF-7E34-4CF4-8FE3-6A8872070A4B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8" creationId="{52268B57-905F-485F-B4DE-587F56B0A48E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10" creationId="{43568851-B730-4914-AFB2-0EF15868AE04}"/>
          </ac:picMkLst>
        </pc:picChg>
        <pc:picChg chg="add mod">
          <ac:chgData name="Adrian Gould" userId="0a44525a-5416-41c1-827b-f073cee28c70" providerId="ADAL" clId="{E184EFD9-4D88-4155-BE1B-92564A272440}" dt="2023-07-14T08:33:43.589" v="5475" actId="14100"/>
          <ac:picMkLst>
            <pc:docMk/>
            <pc:sldMk cId="293098474" sldId="375"/>
            <ac:picMk id="11" creationId="{291284E5-6CD6-4A75-BD6E-FCE75C3C7B5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466182646" sldId="376"/>
        </pc:sldMkLst>
        <pc:spChg chg="mod">
          <ac:chgData name="Adrian Gould" userId="0a44525a-5416-41c1-827b-f073cee28c70" providerId="ADAL" clId="{E184EFD9-4D88-4155-BE1B-92564A272440}" dt="2023-07-14T08:45:26.688" v="5949" actId="27636"/>
          <ac:spMkLst>
            <pc:docMk/>
            <pc:sldMk cId="2466182646" sldId="376"/>
            <ac:spMk id="3" creationId="{B6BCFA97-0C20-4F2D-99D9-17821E1BBABC}"/>
          </ac:spMkLst>
        </pc:spChg>
        <pc:spChg chg="del">
          <ac:chgData name="Adrian Gould" userId="0a44525a-5416-41c1-827b-f073cee28c70" providerId="ADAL" clId="{E184EFD9-4D88-4155-BE1B-92564A272440}" dt="2023-07-14T08:40:53.956" v="5689" actId="478"/>
          <ac:spMkLst>
            <pc:docMk/>
            <pc:sldMk cId="2466182646" sldId="376"/>
            <ac:spMk id="12" creationId="{4523FE8D-8F74-4193-BBF5-AB88252D0AC2}"/>
          </ac:spMkLst>
        </pc:spChg>
        <pc:picChg chg="add mod">
          <ac:chgData name="Adrian Gould" userId="0a44525a-5416-41c1-827b-f073cee28c70" providerId="ADAL" clId="{E184EFD9-4D88-4155-BE1B-92564A272440}" dt="2023-07-14T08:45:22.841" v="5947" actId="1076"/>
          <ac:picMkLst>
            <pc:docMk/>
            <pc:sldMk cId="2466182646" sldId="376"/>
            <ac:picMk id="5" creationId="{72E0E37D-FB89-41E3-AF7F-6DAFFF71FDEB}"/>
          </ac:picMkLst>
        </pc:picChg>
        <pc:picChg chg="del">
          <ac:chgData name="Adrian Gould" userId="0a44525a-5416-41c1-827b-f073cee28c70" providerId="ADAL" clId="{E184EFD9-4D88-4155-BE1B-92564A272440}" dt="2023-07-14T08:40:54.707" v="5690" actId="478"/>
          <ac:picMkLst>
            <pc:docMk/>
            <pc:sldMk cId="2466182646" sldId="376"/>
            <ac:picMk id="11" creationId="{291284E5-6CD6-4A75-BD6E-FCE75C3C7B57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589724932" sldId="377"/>
        </pc:sldMkLst>
        <pc:spChg chg="mod">
          <ac:chgData name="Adrian Gould" userId="0a44525a-5416-41c1-827b-f073cee28c70" providerId="ADAL" clId="{E184EFD9-4D88-4155-BE1B-92564A272440}" dt="2023-07-14T08:44:59.945" v="5945" actId="15"/>
          <ac:spMkLst>
            <pc:docMk/>
            <pc:sldMk cId="589724932" sldId="377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44:45.697" v="5938" actId="1076"/>
          <ac:picMkLst>
            <pc:docMk/>
            <pc:sldMk cId="589724932" sldId="377"/>
            <ac:picMk id="5" creationId="{7AA53440-777D-4DA7-A225-3D0D70EF7FF4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769464548" sldId="378"/>
        </pc:sldMkLst>
        <pc:spChg chg="mod ord">
          <ac:chgData name="Adrian Gould" userId="0a44525a-5416-41c1-827b-f073cee28c70" providerId="ADAL" clId="{E184EFD9-4D88-4155-BE1B-92564A272440}" dt="2023-07-14T08:42:42.877" v="5932" actId="700"/>
          <ac:spMkLst>
            <pc:docMk/>
            <pc:sldMk cId="769464548" sldId="378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48:14.033" v="6196" actId="12"/>
          <ac:spMkLst>
            <pc:docMk/>
            <pc:sldMk cId="769464548" sldId="378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44:13.863" v="5933" actId="931"/>
          <ac:spMkLst>
            <pc:docMk/>
            <pc:sldMk cId="769464548" sldId="378"/>
            <ac:spMk id="4" creationId="{01D4C82C-A02E-42AA-9335-AABA7E5B3DF7}"/>
          </ac:spMkLst>
        </pc:spChg>
        <pc:picChg chg="add mod">
          <ac:chgData name="Adrian Gould" userId="0a44525a-5416-41c1-827b-f073cee28c70" providerId="ADAL" clId="{E184EFD9-4D88-4155-BE1B-92564A272440}" dt="2023-07-14T08:44:17.793" v="5934" actId="14100"/>
          <ac:picMkLst>
            <pc:docMk/>
            <pc:sldMk cId="769464548" sldId="378"/>
            <ac:picMk id="6" creationId="{AC3245F2-70EE-4F53-8C2D-02416E7D6A6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665970897" sldId="379"/>
        </pc:sldMkLst>
        <pc:spChg chg="mod">
          <ac:chgData name="Adrian Gould" userId="0a44525a-5416-41c1-827b-f073cee28c70" providerId="ADAL" clId="{E184EFD9-4D88-4155-BE1B-92564A272440}" dt="2023-07-14T08:49:28.992" v="6272" actId="6549"/>
          <ac:spMkLst>
            <pc:docMk/>
            <pc:sldMk cId="2665970897" sldId="379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46:19.502" v="6021" actId="931"/>
          <ac:spMkLst>
            <pc:docMk/>
            <pc:sldMk cId="2665970897" sldId="379"/>
            <ac:spMk id="5" creationId="{27D3C841-4708-457B-ACD6-14C62B268272}"/>
          </ac:spMkLst>
        </pc:spChg>
        <pc:spChg chg="add del">
          <ac:chgData name="Adrian Gould" userId="0a44525a-5416-41c1-827b-f073cee28c70" providerId="ADAL" clId="{E184EFD9-4D88-4155-BE1B-92564A272440}" dt="2023-07-14T08:46:38.372" v="6023"/>
          <ac:spMkLst>
            <pc:docMk/>
            <pc:sldMk cId="2665970897" sldId="379"/>
            <ac:spMk id="9" creationId="{D0189ED9-AF21-4095-AF14-E16ED62ACBEE}"/>
          </ac:spMkLst>
        </pc:spChg>
        <pc:picChg chg="del">
          <ac:chgData name="Adrian Gould" userId="0a44525a-5416-41c1-827b-f073cee28c70" providerId="ADAL" clId="{E184EFD9-4D88-4155-BE1B-92564A272440}" dt="2023-07-14T08:46:12.628" v="6020" actId="478"/>
          <ac:picMkLst>
            <pc:docMk/>
            <pc:sldMk cId="2665970897" sldId="379"/>
            <ac:picMk id="6" creationId="{AC3245F2-70EE-4F53-8C2D-02416E7D6A67}"/>
          </ac:picMkLst>
        </pc:picChg>
        <pc:picChg chg="add mod">
          <ac:chgData name="Adrian Gould" userId="0a44525a-5416-41c1-827b-f073cee28c70" providerId="ADAL" clId="{E184EFD9-4D88-4155-BE1B-92564A272440}" dt="2023-07-14T08:46:19.502" v="6021" actId="931"/>
          <ac:picMkLst>
            <pc:docMk/>
            <pc:sldMk cId="2665970897" sldId="379"/>
            <ac:picMk id="8" creationId="{2360E3CA-B449-412F-A3CE-5C2B6045E94C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457558025" sldId="380"/>
        </pc:sldMkLst>
        <pc:spChg chg="mod">
          <ac:chgData name="Adrian Gould" userId="0a44525a-5416-41c1-827b-f073cee28c70" providerId="ADAL" clId="{E184EFD9-4D88-4155-BE1B-92564A272440}" dt="2023-07-14T08:51:15.932" v="6381" actId="27636"/>
          <ac:spMkLst>
            <pc:docMk/>
            <pc:sldMk cId="1457558025" sldId="380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51:11.740" v="6379" actId="931"/>
          <ac:spMkLst>
            <pc:docMk/>
            <pc:sldMk cId="1457558025" sldId="380"/>
            <ac:spMk id="5" creationId="{FC180BA1-723F-4DB3-A567-6C52405F5A4D}"/>
          </ac:spMkLst>
        </pc:spChg>
        <pc:picChg chg="add mod">
          <ac:chgData name="Adrian Gould" userId="0a44525a-5416-41c1-827b-f073cee28c70" providerId="ADAL" clId="{E184EFD9-4D88-4155-BE1B-92564A272440}" dt="2023-07-14T08:51:11.740" v="6379" actId="931"/>
          <ac:picMkLst>
            <pc:docMk/>
            <pc:sldMk cId="1457558025" sldId="380"/>
            <ac:picMk id="7" creationId="{2FF0CDFC-834A-4F3B-ADE6-9C8E4E63DF9F}"/>
          </ac:picMkLst>
        </pc:picChg>
        <pc:picChg chg="del">
          <ac:chgData name="Adrian Gould" userId="0a44525a-5416-41c1-827b-f073cee28c70" providerId="ADAL" clId="{E184EFD9-4D88-4155-BE1B-92564A272440}" dt="2023-07-14T08:50:23.081" v="6378" actId="478"/>
          <ac:picMkLst>
            <pc:docMk/>
            <pc:sldMk cId="1457558025" sldId="380"/>
            <ac:picMk id="8" creationId="{2360E3CA-B449-412F-A3CE-5C2B6045E94C}"/>
          </ac:picMkLst>
        </pc:picChg>
      </pc:sldChg>
      <pc:sldChg chg="modSp add mod">
        <pc:chgData name="Adrian Gould" userId="0a44525a-5416-41c1-827b-f073cee28c70" providerId="ADAL" clId="{E184EFD9-4D88-4155-BE1B-92564A272440}" dt="2023-07-14T09:00:19.380" v="6429" actId="20577"/>
        <pc:sldMkLst>
          <pc:docMk/>
          <pc:sldMk cId="1579309334" sldId="381"/>
        </pc:sldMkLst>
        <pc:spChg chg="mod">
          <ac:chgData name="Adrian Gould" userId="0a44525a-5416-41c1-827b-f073cee28c70" providerId="ADAL" clId="{E184EFD9-4D88-4155-BE1B-92564A272440}" dt="2023-07-14T09:00:19.380" v="6429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509622917" sldId="382"/>
        </pc:sldMkLst>
        <pc:spChg chg="mod">
          <ac:chgData name="Adrian Gould" userId="0a44525a-5416-41c1-827b-f073cee28c70" providerId="ADAL" clId="{E184EFD9-4D88-4155-BE1B-92564A272440}" dt="2023-07-14T09:02:38.523" v="6474" actId="20577"/>
          <ac:spMkLst>
            <pc:docMk/>
            <pc:sldMk cId="509622917" sldId="382"/>
            <ac:spMk id="2" creationId="{0FF4946E-330C-4309-9D02-A9EE237BF382}"/>
          </ac:spMkLst>
        </pc:spChg>
        <pc:spChg chg="mod">
          <ac:chgData name="Adrian Gould" userId="0a44525a-5416-41c1-827b-f073cee28c70" providerId="ADAL" clId="{E184EFD9-4D88-4155-BE1B-92564A272440}" dt="2023-07-14T09:03:23.170" v="6637" actId="15"/>
          <ac:spMkLst>
            <pc:docMk/>
            <pc:sldMk cId="509622917" sldId="382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502643392" sldId="382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309226516" sldId="383"/>
        </pc:sldMkLst>
        <pc:spChg chg="mod">
          <ac:chgData name="Adrian Gould" userId="0a44525a-5416-41c1-827b-f073cee28c70" providerId="ADAL" clId="{E184EFD9-4D88-4155-BE1B-92564A272440}" dt="2023-07-14T09:03:43.330" v="6695" actId="20577"/>
          <ac:spMkLst>
            <pc:docMk/>
            <pc:sldMk cId="2309226516" sldId="383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4270346862" sldId="383"/>
        </pc:sldMkLst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208634375" sldId="384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801647832" sldId="384"/>
        </pc:sldMkLst>
        <pc:spChg chg="mod">
          <ac:chgData name="Adrian Gould" userId="0a44525a-5416-41c1-827b-f073cee28c70" providerId="ADAL" clId="{E184EFD9-4D88-4155-BE1B-92564A272440}" dt="2023-07-14T09:03:56.034" v="6709" actId="20577"/>
          <ac:spMkLst>
            <pc:docMk/>
            <pc:sldMk cId="2801647832" sldId="384"/>
            <ac:spMk id="4" creationId="{3C03EED7-1F64-45B9-AC29-35F325D88978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79082430" sldId="385"/>
        </pc:sldMkLst>
        <pc:spChg chg="mod">
          <ac:chgData name="Adrian Gould" userId="0a44525a-5416-41c1-827b-f073cee28c70" providerId="ADAL" clId="{E184EFD9-4D88-4155-BE1B-92564A272440}" dt="2023-07-14T09:04:21.450" v="6758" actId="20577"/>
          <ac:spMkLst>
            <pc:docMk/>
            <pc:sldMk cId="279082430" sldId="385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138667507" sldId="385"/>
        </pc:sldMkLst>
      </pc:sldChg>
      <pc:sldChg chg="modSp add mod">
        <pc:chgData name="Adrian Gould" userId="0a44525a-5416-41c1-827b-f073cee28c70" providerId="ADAL" clId="{E184EFD9-4D88-4155-BE1B-92564A272440}" dt="2023-07-14T09:13:34.430" v="7116" actId="6549"/>
        <pc:sldMkLst>
          <pc:docMk/>
          <pc:sldMk cId="2067042359" sldId="386"/>
        </pc:sldMkLst>
        <pc:spChg chg="mod">
          <ac:chgData name="Adrian Gould" userId="0a44525a-5416-41c1-827b-f073cee28c70" providerId="ADAL" clId="{E184EFD9-4D88-4155-BE1B-92564A272440}" dt="2023-07-14T09:13:34.430" v="7116" actId="6549"/>
          <ac:spMkLst>
            <pc:docMk/>
            <pc:sldMk cId="2067042359" sldId="386"/>
            <ac:spMk id="28" creationId="{065F1D14-4430-FC90-3C26-E7C64BE29869}"/>
          </ac:spMkLst>
        </pc:spChg>
      </pc:sldChg>
      <pc:sldChg chg="modSp new mod">
        <pc:chgData name="Adrian Gould" userId="0a44525a-5416-41c1-827b-f073cee28c70" providerId="ADAL" clId="{E184EFD9-4D88-4155-BE1B-92564A272440}" dt="2023-07-14T09:12:40.703" v="7089" actId="20577"/>
        <pc:sldMkLst>
          <pc:docMk/>
          <pc:sldMk cId="3220252422" sldId="387"/>
        </pc:sldMkLst>
        <pc:spChg chg="mod">
          <ac:chgData name="Adrian Gould" userId="0a44525a-5416-41c1-827b-f073cee28c70" providerId="ADAL" clId="{E184EFD9-4D88-4155-BE1B-92564A272440}" dt="2023-07-14T09:11:11.710" v="6812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E184EFD9-4D88-4155-BE1B-92564A272440}" dt="2023-07-14T09:12:40.703" v="7089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add mod">
        <pc:chgData name="Adrian Gould" userId="0a44525a-5416-41c1-827b-f073cee28c70" providerId="ADAL" clId="{E184EFD9-4D88-4155-BE1B-92564A272440}" dt="2023-07-14T09:14:25.342" v="7139" actId="20577"/>
        <pc:sldMkLst>
          <pc:docMk/>
          <pc:sldMk cId="161260892" sldId="388"/>
        </pc:sldMkLst>
        <pc:spChg chg="mod">
          <ac:chgData name="Adrian Gould" userId="0a44525a-5416-41c1-827b-f073cee28c70" providerId="ADAL" clId="{E184EFD9-4D88-4155-BE1B-92564A272440}" dt="2023-07-14T09:14:25.342" v="7139" actId="20577"/>
          <ac:spMkLst>
            <pc:docMk/>
            <pc:sldMk cId="161260892" sldId="388"/>
            <ac:spMk id="28" creationId="{065F1D14-4430-FC90-3C26-E7C64BE29869}"/>
          </ac:spMkLst>
        </pc:spChg>
      </pc:sldChg>
      <pc:sldMasterChg chg="modSldLayout">
        <pc:chgData name="Adrian Gould" userId="0a44525a-5416-41c1-827b-f073cee28c70" providerId="ADAL" clId="{E184EFD9-4D88-4155-BE1B-92564A272440}" dt="2023-07-14T08:17:22.711" v="4610" actId="2710"/>
        <pc:sldMasterMkLst>
          <pc:docMk/>
          <pc:sldMasterMk cId="3883497437" sldId="2147483686"/>
        </pc:sldMasterMkLst>
        <pc:sldLayoutChg chg="modSp">
          <pc:chgData name="Adrian Gould" userId="0a44525a-5416-41c1-827b-f073cee28c70" providerId="ADAL" clId="{E184EFD9-4D88-4155-BE1B-92564A272440}" dt="2023-07-14T08:15:51.353" v="4597" actId="2710"/>
          <pc:sldLayoutMkLst>
            <pc:docMk/>
            <pc:sldMasterMk cId="3883497437" sldId="2147483686"/>
            <pc:sldLayoutMk cId="455075545" sldId="2147483690"/>
          </pc:sldLayoutMkLst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3" creationId="{F5419B1C-D641-934F-A322-0C469526D95F}"/>
            </ac:spMkLst>
          </pc:spChg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4" creationId="{EE51C7F3-BD33-DF42-A5AB-2B9F8D8E88AF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05.842" v="4605" actId="2710"/>
          <pc:sldLayoutMkLst>
            <pc:docMk/>
            <pc:sldMasterMk cId="3883497437" sldId="2147483686"/>
            <pc:sldLayoutMk cId="2104416204" sldId="2147483691"/>
          </pc:sldLayoutMkLst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2" creationId="{63431627-D569-8F4A-B6AC-306C4580B70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3" creationId="{5103B106-BE30-0047-86A3-FAB836FDED5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4" creationId="{DB5D2156-9025-B343-9C72-ED80CA4F0D7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5" creationId="{49AED001-F4F9-0043-A7C9-7E1212A74BBF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6" creationId="{94E1A40D-23A8-2C4E-A8AD-0891281A15E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17.568" v="4606" actId="2710"/>
          <pc:sldLayoutMkLst>
            <pc:docMk/>
            <pc:sldMasterMk cId="3883497437" sldId="2147483686"/>
            <pc:sldLayoutMk cId="453446637" sldId="2147483692"/>
          </pc:sldLayoutMkLst>
          <pc:spChg chg="mod">
            <ac:chgData name="Adrian Gould" userId="0a44525a-5416-41c1-827b-f073cee28c70" providerId="ADAL" clId="{E184EFD9-4D88-4155-BE1B-92564A272440}" dt="2023-07-14T08:16:17.568" v="4606" actId="2710"/>
            <ac:spMkLst>
              <pc:docMk/>
              <pc:sldMasterMk cId="3883497437" sldId="2147483686"/>
              <pc:sldLayoutMk cId="453446637" sldId="2147483692"/>
              <ac:spMk id="2" creationId="{3B1FA355-A235-BC49-94C4-9CA7A81F5ADC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35.481" v="4607" actId="2710"/>
          <pc:sldLayoutMkLst>
            <pc:docMk/>
            <pc:sldMasterMk cId="3883497437" sldId="2147483686"/>
            <pc:sldLayoutMk cId="331951281" sldId="2147483694"/>
          </pc:sldLayoutMkLst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2" creationId="{04BA8876-E38D-8540-B39F-4F6D95A11BE0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3" creationId="{0280CD8F-62E3-6245-A5D7-3E07F1B6773A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4" creationId="{227AECFC-7E21-D842-A316-613C1B2C949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47.677" v="4608" actId="948"/>
          <pc:sldLayoutMkLst>
            <pc:docMk/>
            <pc:sldMasterMk cId="3883497437" sldId="2147483686"/>
            <pc:sldLayoutMk cId="1642910913" sldId="2147483695"/>
          </pc:sldLayoutMkLst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2" creationId="{75D64D41-B09B-4945-AE7C-68BF43F6086B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3" creationId="{7BC768E2-6B41-6F44-84C7-DDD8AD4161FF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4" creationId="{8774ED20-5AA5-EA41-A0B1-9091E4E28E30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03.573" v="4609" actId="948"/>
          <pc:sldLayoutMkLst>
            <pc:docMk/>
            <pc:sldMasterMk cId="3883497437" sldId="2147483686"/>
            <pc:sldLayoutMk cId="403101532" sldId="2147483696"/>
          </pc:sldLayoutMkLst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2" creationId="{ECDD5232-E628-734B-BCAD-9F8696B8DE63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3" creationId="{82152C6C-253E-2D4A-B538-0C4F1C8636AF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9" creationId="{A18F39DB-D73A-3344-928B-DD36BA63E331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22.711" v="4610" actId="2710"/>
          <pc:sldLayoutMkLst>
            <pc:docMk/>
            <pc:sldMasterMk cId="3883497437" sldId="2147483686"/>
            <pc:sldLayoutMk cId="1005914329" sldId="2147483697"/>
          </pc:sldLayoutMkLst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2" creationId="{38B8131A-8EDB-2544-BA17-421F20C84F97}"/>
            </ac:spMkLst>
          </pc:spChg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3" creationId="{916FDBF8-70EA-8045-B58F-9FFBC5DA1D2A}"/>
            </ac:spMkLst>
          </pc:spChg>
        </pc:sldLayoutChg>
      </pc:sldMasterChg>
    </pc:docChg>
  </pc:docChgLst>
  <pc:docChgLst>
    <pc:chgData name="John Robertson" userId="S::john.robertson@nmtafe.wa.edu.au::27eef65d-0d9b-46bb-85ea-fba5d9d91352" providerId="AD" clId="Web-{07EE47B1-A0E6-433F-98F4-CDE6325D7CE3}"/>
    <pc:docChg chg="addSld delSld modSld modSection">
      <pc:chgData name="John Robertson" userId="S::john.robertson@nmtafe.wa.edu.au::27eef65d-0d9b-46bb-85ea-fba5d9d91352" providerId="AD" clId="Web-{07EE47B1-A0E6-433F-98F4-CDE6325D7CE3}" dt="2023-07-18T04:19:58.301" v="425"/>
      <pc:docMkLst>
        <pc:docMk/>
      </pc:docMkLst>
      <pc:sldChg chg="addSp delSp modSp">
        <pc:chgData name="John Robertson" userId="S::john.robertson@nmtafe.wa.edu.au::27eef65d-0d9b-46bb-85ea-fba5d9d91352" providerId="AD" clId="Web-{07EE47B1-A0E6-433F-98F4-CDE6325D7CE3}" dt="2023-07-18T04:19:58.301" v="425"/>
        <pc:sldMkLst>
          <pc:docMk/>
          <pc:sldMk cId="918918952" sldId="335"/>
        </pc:sldMkLst>
        <pc:spChg chg="del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09.034" v="420" actId="20577"/>
          <ac:spMkLst>
            <pc:docMk/>
            <pc:sldMk cId="918918952" sldId="335"/>
            <ac:spMk id="5" creationId="{4412C242-5861-4E3C-86F4-6291F1BD20D6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6" creationId="{68AF5955-24E2-AF50-3F26-AE54852D189F}"/>
          </ac:spMkLst>
        </pc:spChg>
      </pc:sldChg>
      <pc:sldChg chg="modSp">
        <pc:chgData name="John Robertson" userId="S::john.robertson@nmtafe.wa.edu.au::27eef65d-0d9b-46bb-85ea-fba5d9d91352" providerId="AD" clId="Web-{07EE47B1-A0E6-433F-98F4-CDE6325D7CE3}" dt="2023-07-18T04:06:43.390" v="299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07EE47B1-A0E6-433F-98F4-CDE6325D7CE3}" dt="2023-07-18T04:06:43.390" v="299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addSp delSp modSp">
        <pc:chgData name="John Robertson" userId="S::john.robertson@nmtafe.wa.edu.au::27eef65d-0d9b-46bb-85ea-fba5d9d91352" providerId="AD" clId="Web-{07EE47B1-A0E6-433F-98F4-CDE6325D7CE3}" dt="2023-07-18T04:12:03.695" v="362" actId="20577"/>
        <pc:sldMkLst>
          <pc:docMk/>
          <pc:sldMk cId="697187666" sldId="392"/>
        </pc:sldMkLst>
        <pc:spChg chg="add del mod">
          <ac:chgData name="John Robertson" userId="S::john.robertson@nmtafe.wa.edu.au::27eef65d-0d9b-46bb-85ea-fba5d9d91352" providerId="AD" clId="Web-{07EE47B1-A0E6-433F-98F4-CDE6325D7CE3}" dt="2023-07-18T04:10:57.084" v="349" actId="1076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1:55.132" v="357" actId="20577"/>
          <ac:spMkLst>
            <pc:docMk/>
            <pc:sldMk cId="697187666" sldId="392"/>
            <ac:spMk id="3" creationId="{EDD3A1D1-67CC-9304-7CFE-472F2F636608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2:01.492" v="360" actId="20577"/>
          <ac:spMkLst>
            <pc:docMk/>
            <pc:sldMk cId="697187666" sldId="392"/>
            <ac:spMk id="4" creationId="{EF1000A2-583E-B315-CAF8-DEAD3F4DEA8C}"/>
          </ac:spMkLst>
        </pc:spChg>
        <pc:spChg chg="add del mod">
          <ac:chgData name="John Robertson" userId="S::john.robertson@nmtafe.wa.edu.au::27eef65d-0d9b-46bb-85ea-fba5d9d91352" providerId="AD" clId="Web-{07EE47B1-A0E6-433F-98F4-CDE6325D7CE3}" dt="2023-07-18T03:57:47.500" v="67"/>
          <ac:spMkLst>
            <pc:docMk/>
            <pc:sldMk cId="697187666" sldId="392"/>
            <ac:spMk id="6" creationId="{0BB97D70-1CA3-7632-2E96-27740256C2F2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2:03.695" v="362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del">
        <pc:chgData name="John Robertson" userId="S::john.robertson@nmtafe.wa.edu.au::27eef65d-0d9b-46bb-85ea-fba5d9d91352" providerId="AD" clId="Web-{07EE47B1-A0E6-433F-98F4-CDE6325D7CE3}" dt="2023-07-18T04:07:56.485" v="314"/>
        <pc:sldMkLst>
          <pc:docMk/>
          <pc:sldMk cId="1268908706" sldId="393"/>
        </pc:sldMkLst>
      </pc:sldChg>
      <pc:sldChg chg="modSp add replId">
        <pc:chgData name="John Robertson" userId="S::john.robertson@nmtafe.wa.edu.au::27eef65d-0d9b-46bb-85ea-fba5d9d91352" providerId="AD" clId="Web-{07EE47B1-A0E6-433F-98F4-CDE6325D7CE3}" dt="2023-07-18T04:13:46.198" v="370" actId="1076"/>
        <pc:sldMkLst>
          <pc:docMk/>
          <pc:sldMk cId="1442320794" sldId="393"/>
        </pc:sldMkLst>
        <pc:spChg chg="mod">
          <ac:chgData name="John Robertson" userId="S::john.robertson@nmtafe.wa.edu.au::27eef65d-0d9b-46bb-85ea-fba5d9d91352" providerId="AD" clId="Web-{07EE47B1-A0E6-433F-98F4-CDE6325D7CE3}" dt="2023-07-18T04:13:46.166" v="369" actId="1076"/>
          <ac:spMkLst>
            <pc:docMk/>
            <pc:sldMk cId="1442320794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3:46.198" v="370" actId="1076"/>
          <ac:spMkLst>
            <pc:docMk/>
            <pc:sldMk cId="1442320794" sldId="393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07EE47B1-A0E6-433F-98F4-CDE6325D7CE3}" dt="2023-07-18T04:19:26.253" v="423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07EE47B1-A0E6-433F-98F4-CDE6325D7CE3}" dt="2023-07-18T04:17:34.954" v="379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5" creationId="{4412C242-5861-4E3C-86F4-6291F1BD20D6}"/>
          </ac:spMkLst>
        </pc:spChg>
      </pc:sldChg>
    </pc:docChg>
  </pc:docChgLst>
  <pc:docChgLst>
    <pc:chgData name="Adrian Gould" userId="0a44525a-5416-41c1-827b-f073cee28c70" providerId="ADAL" clId="{CEC0DED5-FD3B-2B41-8212-D5ED96E8B5A0}"/>
    <pc:docChg chg="custSel modSld">
      <pc:chgData name="Adrian Gould" userId="0a44525a-5416-41c1-827b-f073cee28c70" providerId="ADAL" clId="{CEC0DED5-FD3B-2B41-8212-D5ED96E8B5A0}" dt="2023-07-17T13:51:21.475" v="251" actId="15"/>
      <pc:docMkLst>
        <pc:docMk/>
      </pc:docMkLst>
      <pc:sldChg chg="modSp mod">
        <pc:chgData name="Adrian Gould" userId="0a44525a-5416-41c1-827b-f073cee28c70" providerId="ADAL" clId="{CEC0DED5-FD3B-2B41-8212-D5ED96E8B5A0}" dt="2023-07-17T12:32:09.588" v="63" actId="20577"/>
        <pc:sldMkLst>
          <pc:docMk/>
          <pc:sldMk cId="4194866558" sldId="276"/>
        </pc:sldMkLst>
        <pc:spChg chg="mod">
          <ac:chgData name="Adrian Gould" userId="0a44525a-5416-41c1-827b-f073cee28c70" providerId="ADAL" clId="{CEC0DED5-FD3B-2B41-8212-D5ED96E8B5A0}" dt="2023-07-17T12:32:04.490" v="52" actId="20577"/>
          <ac:spMkLst>
            <pc:docMk/>
            <pc:sldMk cId="4194866558" sldId="276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CEC0DED5-FD3B-2B41-8212-D5ED96E8B5A0}" dt="2023-07-17T12:32:09.588" v="63" actId="20577"/>
          <ac:graphicFrameMkLst>
            <pc:docMk/>
            <pc:sldMk cId="4194866558" sldId="276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CEC0DED5-FD3B-2B41-8212-D5ED96E8B5A0}" dt="2023-07-17T12:31:36.879" v="11" actId="20577"/>
        <pc:sldMkLst>
          <pc:docMk/>
          <pc:sldMk cId="264958156" sldId="298"/>
        </pc:sldMkLst>
        <pc:spChg chg="mod">
          <ac:chgData name="Adrian Gould" userId="0a44525a-5416-41c1-827b-f073cee28c70" providerId="ADAL" clId="{CEC0DED5-FD3B-2B41-8212-D5ED96E8B5A0}" dt="2023-07-17T12:31:36.879" v="11" actId="20577"/>
          <ac:spMkLst>
            <pc:docMk/>
            <pc:sldMk cId="264958156" sldId="298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CEC0DED5-FD3B-2B41-8212-D5ED96E8B5A0}" dt="2023-07-17T13:49:27.264" v="89" actId="20577"/>
        <pc:sldMkLst>
          <pc:docMk/>
          <pc:sldMk cId="1353834025" sldId="301"/>
        </pc:sldMkLst>
        <pc:spChg chg="mod">
          <ac:chgData name="Adrian Gould" userId="0a44525a-5416-41c1-827b-f073cee28c70" providerId="ADAL" clId="{CEC0DED5-FD3B-2B41-8212-D5ED96E8B5A0}" dt="2023-07-17T13:49:27.264" v="89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32.553" v="100" actId="20577"/>
        <pc:sldMkLst>
          <pc:docMk/>
          <pc:sldMk cId="2938385406" sldId="302"/>
        </pc:sldMkLst>
        <pc:spChg chg="mod">
          <ac:chgData name="Adrian Gould" userId="0a44525a-5416-41c1-827b-f073cee28c70" providerId="ADAL" clId="{CEC0DED5-FD3B-2B41-8212-D5ED96E8B5A0}" dt="2023-07-17T13:49:32.553" v="100" actId="20577"/>
          <ac:spMkLst>
            <pc:docMk/>
            <pc:sldMk cId="2938385406" sldId="3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0:02.687" v="146" actId="20577"/>
        <pc:sldMkLst>
          <pc:docMk/>
          <pc:sldMk cId="3622820354" sldId="303"/>
        </pc:sldMkLst>
        <pc:spChg chg="mod">
          <ac:chgData name="Adrian Gould" userId="0a44525a-5416-41c1-827b-f073cee28c70" providerId="ADAL" clId="{CEC0DED5-FD3B-2B41-8212-D5ED96E8B5A0}" dt="2023-07-17T13:50:02.687" v="146" actId="20577"/>
          <ac:spMkLst>
            <pc:docMk/>
            <pc:sldMk cId="3622820354" sldId="3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48.167" v="127" actId="20577"/>
        <pc:sldMkLst>
          <pc:docMk/>
          <pc:sldMk cId="2867665445" sldId="304"/>
        </pc:sldMkLst>
        <pc:spChg chg="mod">
          <ac:chgData name="Adrian Gould" userId="0a44525a-5416-41c1-827b-f073cee28c70" providerId="ADAL" clId="{CEC0DED5-FD3B-2B41-8212-D5ED96E8B5A0}" dt="2023-07-17T13:49:48.167" v="127" actId="20577"/>
          <ac:spMkLst>
            <pc:docMk/>
            <pc:sldMk cId="2867665445" sldId="304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1:21.475" v="251" actId="15"/>
        <pc:sldMkLst>
          <pc:docMk/>
          <pc:sldMk cId="2495848008" sldId="308"/>
        </pc:sldMkLst>
        <pc:spChg chg="mod">
          <ac:chgData name="Adrian Gould" userId="0a44525a-5416-41c1-827b-f073cee28c70" providerId="ADAL" clId="{CEC0DED5-FD3B-2B41-8212-D5ED96E8B5A0}" dt="2023-07-17T13:51:21.475" v="251" actId="15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2:31:46.860" v="25" actId="20577"/>
        <pc:sldMkLst>
          <pc:docMk/>
          <pc:sldMk cId="1970401061" sldId="313"/>
        </pc:sldMkLst>
        <pc:spChg chg="mod">
          <ac:chgData name="Adrian Gould" userId="0a44525a-5416-41c1-827b-f073cee28c70" providerId="ADAL" clId="{CEC0DED5-FD3B-2B41-8212-D5ED96E8B5A0}" dt="2023-07-17T12:31:46.860" v="25" actId="20577"/>
          <ac:spMkLst>
            <pc:docMk/>
            <pc:sldMk cId="1970401061" sldId="313"/>
            <ac:spMk id="28" creationId="{065F1D14-4430-FC90-3C26-E7C64BE298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VR9lhUGAyU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t1nesKi5Ec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LYlurfEDSI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br>
              <a:rPr lang="en-AU"/>
            </a:br>
            <a:r>
              <a:rPr lang="en-AU"/>
              <a:t>Web Technologies: Introduction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76761145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ICTWEB441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Produce basic client-side script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ICTWEB452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Create a markup language document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8FF-724B-4D08-A628-7FB6ADD2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2: HTML 5 – Basic Page Structure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7224-6FAB-4DEC-A9DB-C4E62FE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&lt;!doctype html&gt;</a:t>
            </a:r>
            <a:endParaRPr lang="en-US">
              <a:solidFill>
                <a:schemeClr val="accent3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&lt;html lang=“</a:t>
            </a:r>
            <a:r>
              <a:rPr lang="en-US" err="1">
                <a:solidFill>
                  <a:schemeClr val="accent3"/>
                </a:solidFill>
                <a:latin typeface="Consolas"/>
              </a:rPr>
              <a:t>en</a:t>
            </a:r>
            <a:r>
              <a:rPr lang="en-US">
                <a:solidFill>
                  <a:schemeClr val="accent3"/>
                </a:solidFill>
                <a:latin typeface="Consolas"/>
              </a:rPr>
              <a:t>-au”&gt;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 &lt;head&gt;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  &lt;title&gt;Untitled Document&lt;/title&gt;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 &lt;/head&gt;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 &lt;body&gt;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 &lt;!-- content --&gt;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 &lt;h1&gt;This is a web page&lt;/h1&gt;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 &lt;p&gt;An example of a basic page with no extra structure&lt;/p&gt;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   &lt;p&gt;The &amp;</a:t>
            </a:r>
            <a:r>
              <a:rPr lang="en-US" err="1">
                <a:solidFill>
                  <a:schemeClr val="accent3"/>
                </a:solidFill>
                <a:latin typeface="Consolas"/>
              </a:rPr>
              <a:t>lt</a:t>
            </a:r>
            <a:r>
              <a:rPr lang="en-US">
                <a:solidFill>
                  <a:schemeClr val="accent3"/>
                </a:solidFill>
                <a:latin typeface="Consolas"/>
              </a:rPr>
              <a:t>;!-- content --&amp;</a:t>
            </a:r>
            <a:r>
              <a:rPr lang="en-US" err="1">
                <a:solidFill>
                  <a:schemeClr val="accent3"/>
                </a:solidFill>
                <a:latin typeface="Consolas"/>
              </a:rPr>
              <a:t>gt</a:t>
            </a:r>
            <a:r>
              <a:rPr lang="en-US">
                <a:solidFill>
                  <a:schemeClr val="accent3"/>
                </a:solidFill>
                <a:latin typeface="Consolas"/>
              </a:rPr>
              <a:t>; is a comment.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  &lt;/body&gt;</a:t>
            </a:r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  <a:latin typeface="Consolas"/>
              </a:rPr>
              <a:t>&lt;/html&gt;</a:t>
            </a:r>
            <a:endParaRPr lang="en-AU">
              <a:solidFill>
                <a:schemeClr val="accent3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839296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/>
            </a:br>
            <a:r>
              <a:rPr lang="en-AU"/>
              <a:t>Session 1 Challenge 1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309242050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1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DB32-7180-4ADB-9C31-DA859694C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64411" cy="34142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buNone/>
            </a:pPr>
            <a:r>
              <a:rPr lang="en-US" sz="2600">
                <a:latin typeface="Arial"/>
                <a:ea typeface="Calibri" panose="020F0502020204030204" pitchFamily="34" charset="0"/>
                <a:cs typeface="Arial"/>
              </a:rPr>
              <a:t>What do the following 5 terms stand for?</a:t>
            </a:r>
            <a:endParaRPr lang="en-US"/>
          </a:p>
          <a:p>
            <a:pPr marL="457200" lvl="1" indent="0">
              <a:buNone/>
            </a:pPr>
            <a:endParaRPr lang="en-US" sz="2600">
              <a:latin typeface="Arial"/>
              <a:ea typeface="Calibri" panose="020F0502020204030204" pitchFamily="34" charset="0"/>
              <a:cs typeface="Arial"/>
            </a:endParaRPr>
          </a:p>
          <a:p>
            <a:pPr marL="914400" lvl="1" indent="-457200"/>
            <a:r>
              <a:rPr lang="en-US" sz="2600">
                <a:latin typeface="Arial"/>
                <a:ea typeface="Calibri" panose="020F0502020204030204" pitchFamily="34" charset="0"/>
                <a:cs typeface="Arial"/>
              </a:rPr>
              <a:t>PAN</a:t>
            </a:r>
          </a:p>
          <a:p>
            <a:pPr marL="914400" lvl="1" indent="-457200"/>
            <a:r>
              <a:rPr lang="en-US" sz="2600">
                <a:latin typeface="Arial"/>
                <a:ea typeface="Calibri" panose="020F0502020204030204" pitchFamily="34" charset="0"/>
                <a:cs typeface="Arial"/>
              </a:rPr>
              <a:t>LAN</a:t>
            </a:r>
          </a:p>
          <a:p>
            <a:pPr marL="914400" lvl="1" indent="-457200"/>
            <a:r>
              <a:rPr lang="en-US" sz="2600">
                <a:latin typeface="Arial"/>
                <a:ea typeface="Calibri" panose="020F0502020204030204" pitchFamily="34" charset="0"/>
                <a:cs typeface="Arial"/>
              </a:rPr>
              <a:t>WAN</a:t>
            </a:r>
            <a:endParaRPr lang="en-US" sz="2600">
              <a:solidFill>
                <a:srgbClr val="F2F2F2"/>
              </a:solidFill>
              <a:effectLst/>
              <a:latin typeface="Arial"/>
              <a:ea typeface="Calibri" panose="020F0502020204030204" pitchFamily="34" charset="0"/>
              <a:cs typeface="Arial"/>
            </a:endParaRPr>
          </a:p>
          <a:p>
            <a:pPr marL="914400" lvl="1" indent="-457200"/>
            <a:r>
              <a:rPr lang="en-US" sz="2600">
                <a:latin typeface="Arial"/>
                <a:ea typeface="Calibri" panose="020F0502020204030204" pitchFamily="34" charset="0"/>
                <a:cs typeface="Arial"/>
              </a:rPr>
              <a:t>Intranet</a:t>
            </a:r>
            <a:endParaRPr lang="en-AU">
              <a:latin typeface="Calibri"/>
              <a:ea typeface="Calibri" panose="020F0502020204030204" pitchFamily="34" charset="0"/>
              <a:cs typeface="Calibri" panose="020F0502020204030204"/>
            </a:endParaRP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Extranet</a:t>
            </a:r>
            <a:endParaRPr lang="en-A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978668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/>
            </a:br>
            <a:r>
              <a:rPr lang="en-AU"/>
              <a:t>Session 1 Challenge 2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340700352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/>
              <a:t>Challenge 2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DB32-7180-4ADB-9C31-DA859694C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/>
              <a:t>Can you name the nine HTTP request methods?</a:t>
            </a:r>
          </a:p>
          <a:p>
            <a:pPr lvl="1"/>
            <a:r>
              <a:rPr lang="en-US"/>
              <a:t>Pick three and describe what these request types do?</a:t>
            </a:r>
          </a:p>
          <a:p>
            <a:pPr lvl="1"/>
            <a:r>
              <a:rPr lang="en-US"/>
              <a:t>Which request only retrieves data from a server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76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/>
            </a:br>
            <a:r>
              <a:rPr lang="en-AU"/>
              <a:t>Session 1 Challenge 3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133791536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/>
              <a:t>Challenge 3</a:t>
            </a:r>
            <a:endParaRPr lang="en-A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29177-9472-A7CC-D2C2-2CFF61E0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/>
              <a:t>Visit our TAFE lecturers Diigo account:</a:t>
            </a:r>
          </a:p>
          <a:p>
            <a:pPr lvl="1"/>
            <a:r>
              <a:rPr lang="en-AU">
                <a:solidFill>
                  <a:srgbClr val="00B0F0"/>
                </a:solidFill>
              </a:rPr>
              <a:t>https://www.diigo.com/profile/ady_gould</a:t>
            </a:r>
            <a:r>
              <a:rPr lang="en-AU"/>
              <a:t> </a:t>
            </a:r>
          </a:p>
          <a:p>
            <a:r>
              <a:rPr lang="en-AU"/>
              <a:t>Search for cheat sheets for:</a:t>
            </a:r>
          </a:p>
          <a:p>
            <a:pPr lvl="1"/>
            <a:r>
              <a:rPr lang="en-AU"/>
              <a:t>HTML, </a:t>
            </a:r>
          </a:p>
          <a:p>
            <a:pPr lvl="1"/>
            <a:r>
              <a:rPr lang="en-AU"/>
              <a:t>CSS &amp; </a:t>
            </a:r>
          </a:p>
          <a:p>
            <a:pPr lvl="1"/>
            <a:r>
              <a:rPr lang="en-AU"/>
              <a:t>JS</a:t>
            </a:r>
          </a:p>
          <a:p>
            <a:r>
              <a:rPr lang="en-AU"/>
              <a:t>Choose one of each to use with this unit</a:t>
            </a:r>
          </a:p>
          <a:p>
            <a:r>
              <a:rPr lang="en-AU"/>
              <a:t>Save it in your TAFE One Drive account so you can easily find it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07766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/>
            </a:br>
            <a:r>
              <a:rPr lang="en-AU"/>
              <a:t>Session 1 Challenge 4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3285350851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F854F-51A8-6DFD-E8A2-6C8EC556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Session 1 Challenge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518C3-D0F5-BDA8-B19C-77C2A5EE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Open this YouTube video and watch it</a:t>
            </a:r>
          </a:p>
          <a:p>
            <a:pPr lvl="1"/>
            <a:r>
              <a:rPr lang="en-AU">
                <a:hlinkClick r:id="rId2"/>
              </a:rPr>
              <a:t>https://www.youtube.com/watch?v=UVR9lhUGAyU</a:t>
            </a:r>
            <a:endParaRPr lang="en-AU"/>
          </a:p>
          <a:p>
            <a:endParaRPr lang="en-AU"/>
          </a:p>
          <a:p>
            <a:r>
              <a:rPr lang="en-AU"/>
              <a:t>What is DNS.</a:t>
            </a:r>
          </a:p>
          <a:p>
            <a:r>
              <a:rPr lang="en-AU"/>
              <a:t>Summarise in 2 sentences what it does.</a:t>
            </a:r>
          </a:p>
        </p:txBody>
      </p:sp>
    </p:spTree>
    <p:extLst>
      <p:ext uri="{BB962C8B-B14F-4D97-AF65-F5344CB8AC3E}">
        <p14:creationId xmlns:p14="http://schemas.microsoft.com/office/powerpoint/2010/main" val="357371353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/>
            </a:br>
            <a:r>
              <a:rPr lang="en-AU"/>
              <a:t>Session 1 Challenge 5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71397098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br>
              <a:rPr lang="en-AU"/>
            </a:br>
            <a:r>
              <a:rPr lang="en-AU"/>
              <a:t>Web Tech: Sessions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  <p:graphicFrame>
        <p:nvGraphicFramePr>
          <p:cNvPr id="43" name="Table 36">
            <a:extLst>
              <a:ext uri="{FF2B5EF4-FFF2-40B4-BE49-F238E27FC236}">
                <a16:creationId xmlns:a16="http://schemas.microsoft.com/office/drawing/2014/main" id="{F3851BF3-76D2-D5E7-A4A8-9CDBF5AA32DB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ICTWEB441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Produce basic client-side script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ICTWEB452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Create a markup language document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85737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F854F-51A8-6DFD-E8A2-6C8EC556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Session 1 Challenge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518C3-D0F5-BDA8-B19C-77C2A5EE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Open this YouTube video and watch it</a:t>
            </a:r>
          </a:p>
          <a:p>
            <a:pPr lvl="1"/>
            <a:r>
              <a:rPr lang="en-AU">
                <a:hlinkClick r:id="rId2"/>
              </a:rPr>
              <a:t>https://www.youtube.com/watch?v=Yt1nesKi5Ec</a:t>
            </a:r>
            <a:r>
              <a:rPr lang="en-AU"/>
              <a:t> </a:t>
            </a:r>
          </a:p>
          <a:p>
            <a:endParaRPr lang="en-AU"/>
          </a:p>
          <a:p>
            <a:r>
              <a:rPr lang="en-AU"/>
              <a:t>What is a Web Server.</a:t>
            </a:r>
          </a:p>
          <a:p>
            <a:r>
              <a:rPr lang="en-AU"/>
              <a:t>Summarise in 2 sentences what it does.</a:t>
            </a:r>
          </a:p>
        </p:txBody>
      </p:sp>
    </p:spTree>
    <p:extLst>
      <p:ext uri="{BB962C8B-B14F-4D97-AF65-F5344CB8AC3E}">
        <p14:creationId xmlns:p14="http://schemas.microsoft.com/office/powerpoint/2010/main" val="415918659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/>
            </a:br>
            <a:r>
              <a:rPr lang="en-AU"/>
              <a:t>Session 1 Challenge 6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383846594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F854F-51A8-6DFD-E8A2-6C8EC556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Session 1 Challenge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518C3-D0F5-BDA8-B19C-77C2A5EE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Open this YouTube video and watch it</a:t>
            </a:r>
          </a:p>
          <a:p>
            <a:pPr lvl="1"/>
            <a:r>
              <a:rPr lang="en-AU">
                <a:effectLst/>
                <a:hlinkClick r:id="rId2" tooltip="https://www.youtube.com/watch?v=nlylurfedsi"/>
              </a:rPr>
              <a:t>https://www.youtube.com/watch?v=nLYlurfEDSI</a:t>
            </a:r>
            <a:endParaRPr lang="en-AU">
              <a:effectLst/>
            </a:endParaRPr>
          </a:p>
          <a:p>
            <a:pPr lvl="1"/>
            <a:endParaRPr lang="en-AU"/>
          </a:p>
          <a:p>
            <a:r>
              <a:rPr lang="en-AU"/>
              <a:t>Summarise in 2 sentences what a URL is.</a:t>
            </a:r>
          </a:p>
          <a:p>
            <a:r>
              <a:rPr lang="en-AU"/>
              <a:t>What is a URI and how is it different from a URL?</a:t>
            </a:r>
          </a:p>
        </p:txBody>
      </p:sp>
    </p:spTree>
    <p:extLst>
      <p:ext uri="{BB962C8B-B14F-4D97-AF65-F5344CB8AC3E}">
        <p14:creationId xmlns:p14="http://schemas.microsoft.com/office/powerpoint/2010/main" val="134597427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41566846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3157-7D4C-4413-9455-A6DCBBD2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A502-DEA4-4E56-A1A3-DFE5B334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/>
              <a:t>A session is a component of study</a:t>
            </a:r>
          </a:p>
          <a:p>
            <a:r>
              <a:rPr lang="en-AU"/>
              <a:t>Sessions may include:</a:t>
            </a:r>
            <a:endParaRPr lang="en-AU"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Notes</a:t>
            </a:r>
            <a:endParaRPr lang="en-AU"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Demonstrations</a:t>
            </a:r>
            <a:endParaRPr lang="en-AU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Challenges</a:t>
            </a:r>
            <a:endParaRPr lang="en-AU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/>
              <a:t> Out of class activities</a:t>
            </a:r>
            <a:endParaRPr lang="en-A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025242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br>
              <a:rPr lang="en-AU"/>
            </a:br>
            <a:r>
              <a:rPr lang="en-AU"/>
              <a:t>1: Background to the Web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119937433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3EE-67C5-E7FD-3FCA-2C551D05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internet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A1D1-67CC-9304-7CFE-472F2F63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000">
              <a:ea typeface="+mn-lt"/>
              <a:cs typeface="+mn-lt"/>
            </a:endParaRP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Network</a:t>
            </a: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PAN, LAN, WAN</a:t>
            </a: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Intranet, extranet, internet</a:t>
            </a: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Tim Berners-Lee</a:t>
            </a: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CERN</a:t>
            </a:r>
            <a:endParaRPr lang="en-US" sz="2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767268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3EE-67C5-E7FD-3FCA-2C551D05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Client/Server Side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A1D1-67CC-9304-7CFE-472F2F63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14400" lvl="1" indent="-457200"/>
            <a:r>
              <a:rPr lang="en-US" sz="2600">
                <a:latin typeface="Arial"/>
                <a:cs typeface="Arial"/>
              </a:rPr>
              <a:t>Protocols (TCP/IP) - Transmission Control &amp; Internet</a:t>
            </a:r>
            <a:endParaRPr lang="en-US" sz="2600">
              <a:latin typeface="Calibri" panose="020F0502020204030204"/>
              <a:cs typeface="Calibri" panose="020F0502020204030204"/>
            </a:endParaRP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WWW</a:t>
            </a: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URI – Uniform Resource Identifier</a:t>
            </a: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HTTP - </a:t>
            </a:r>
            <a:r>
              <a:rPr lang="en-US" sz="2600">
                <a:latin typeface="Arial"/>
                <a:ea typeface="+mn-lt"/>
                <a:cs typeface="Arial"/>
              </a:rPr>
              <a:t>Hypertext Transfer Protocol</a:t>
            </a: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Client – content is manipulated at presentation stage</a:t>
            </a:r>
          </a:p>
          <a:p>
            <a:pPr marL="914400" lvl="1" indent="-457200"/>
            <a:r>
              <a:rPr lang="en-US" sz="2600">
                <a:latin typeface="Arial"/>
                <a:cs typeface="Arial"/>
              </a:rPr>
              <a:t>Server – content is manipulated by the server</a:t>
            </a:r>
            <a:endParaRPr lang="en-US" sz="2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341113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3EE-67C5-E7FD-3FCA-2C551D05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Open 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A1D1-67CC-9304-7CFE-472F2F63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AU" sz="2600">
                <a:latin typeface="Arial"/>
                <a:cs typeface="Arial"/>
              </a:rPr>
              <a:t>Early ideas now across other areas</a:t>
            </a:r>
            <a:endParaRPr lang="en-US" sz="2600">
              <a:latin typeface="Arial"/>
              <a:cs typeface="Arial"/>
            </a:endParaRPr>
          </a:p>
          <a:p>
            <a:pPr lvl="1"/>
            <a:r>
              <a:rPr lang="en-AU" sz="2600">
                <a:latin typeface="Arial"/>
                <a:cs typeface="Arial"/>
              </a:rPr>
              <a:t>Decentralised</a:t>
            </a:r>
            <a:endParaRPr lang="en-US" sz="2600">
              <a:latin typeface="Arial"/>
              <a:cs typeface="Arial"/>
            </a:endParaRPr>
          </a:p>
          <a:p>
            <a:pPr lvl="1"/>
            <a:r>
              <a:rPr lang="en-AU" sz="2600">
                <a:latin typeface="Arial"/>
                <a:cs typeface="Arial"/>
              </a:rPr>
              <a:t>Non-Discrimination</a:t>
            </a:r>
            <a:endParaRPr lang="en-US" sz="2600">
              <a:latin typeface="Arial"/>
              <a:cs typeface="Arial"/>
            </a:endParaRPr>
          </a:p>
          <a:p>
            <a:pPr lvl="1"/>
            <a:r>
              <a:rPr lang="en-AU" sz="2600">
                <a:latin typeface="Arial"/>
                <a:cs typeface="Arial"/>
              </a:rPr>
              <a:t>Bottom Up Design</a:t>
            </a:r>
            <a:endParaRPr lang="en-US" sz="2600">
              <a:latin typeface="Arial"/>
              <a:cs typeface="Arial"/>
            </a:endParaRPr>
          </a:p>
          <a:p>
            <a:pPr lvl="1"/>
            <a:r>
              <a:rPr lang="en-AU" sz="2600">
                <a:latin typeface="Arial"/>
                <a:cs typeface="Arial"/>
              </a:rPr>
              <a:t>Universality</a:t>
            </a:r>
            <a:endParaRPr lang="en-US" sz="2600">
              <a:latin typeface="Arial"/>
              <a:cs typeface="Arial"/>
            </a:endParaRPr>
          </a:p>
          <a:p>
            <a:pPr lvl="1"/>
            <a:r>
              <a:rPr lang="en-AU" sz="2600">
                <a:latin typeface="Arial"/>
                <a:cs typeface="Arial"/>
              </a:rPr>
              <a:t>Consensus</a:t>
            </a:r>
            <a:endParaRPr lang="en-US" sz="2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109237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3EE-67C5-E7FD-3FCA-2C551D05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27" y="1016569"/>
            <a:ext cx="10515600" cy="921254"/>
          </a:xfrm>
        </p:spPr>
        <p:txBody>
          <a:bodyPr/>
          <a:lstStyle/>
          <a:p>
            <a:r>
              <a:rPr lang="en-US">
                <a:cs typeface="Calibri"/>
              </a:rPr>
              <a:t>Trinity of Standards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A1D1-67CC-9304-7CFE-472F2F63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227" y="2072760"/>
            <a:ext cx="10515600" cy="1643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AU" sz="2600">
                <a:latin typeface="Arial"/>
                <a:cs typeface="Arial"/>
              </a:rPr>
              <a:t>Behaviour - JavaScript</a:t>
            </a:r>
          </a:p>
          <a:p>
            <a:pPr lvl="1"/>
            <a:r>
              <a:rPr lang="en-AU" sz="2600">
                <a:latin typeface="Arial"/>
                <a:cs typeface="Arial"/>
              </a:rPr>
              <a:t>Presentation - CSS</a:t>
            </a:r>
          </a:p>
          <a:p>
            <a:pPr lvl="1"/>
            <a:r>
              <a:rPr lang="en-AU" sz="2600">
                <a:latin typeface="Arial"/>
                <a:cs typeface="Arial"/>
              </a:rPr>
              <a:t>Content &amp; Structure - HTML</a:t>
            </a:r>
            <a:endParaRPr lang="en-US" sz="2600">
              <a:latin typeface="Arial"/>
              <a:cs typeface="Arial"/>
            </a:endParaRPr>
          </a:p>
          <a:p>
            <a:pPr lvl="1"/>
            <a:endParaRPr lang="en-AU" sz="2600">
              <a:latin typeface="Arial"/>
              <a:cs typeface="Arial"/>
            </a:endParaRPr>
          </a:p>
          <a:p>
            <a:endParaRPr lang="en-AU" sz="1000">
              <a:latin typeface="Arial"/>
              <a:cs typeface="Arial"/>
            </a:endParaRPr>
          </a:p>
          <a:p>
            <a:endParaRPr lang="en-AU" sz="1000">
              <a:latin typeface="Arial"/>
              <a:cs typeface="Arial"/>
            </a:endParaRPr>
          </a:p>
          <a:p>
            <a:pPr lvl="1"/>
            <a:endParaRPr lang="en-AU"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32079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3EE-67C5-E7FD-3FCA-2C551D05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76" y="1531434"/>
            <a:ext cx="10515600" cy="643227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ts val="300"/>
              </a:spcBef>
              <a:spcAft>
                <a:spcPts val="300"/>
              </a:spcAft>
            </a:pPr>
            <a:r>
              <a:rPr lang="en-US" sz="4400" kern="1200">
                <a:solidFill>
                  <a:srgbClr val="F2F2F2"/>
                </a:solidFill>
                <a:latin typeface="Calibri"/>
                <a:cs typeface="Calibri"/>
              </a:rPr>
              <a:t>Hyper Text Mark Up Language (HTML)</a:t>
            </a:r>
            <a:br>
              <a:rPr lang="en-US" sz="4400" kern="1200">
                <a:latin typeface="+mj-lt"/>
                <a:ea typeface="+mj-ea"/>
                <a:cs typeface="Calibri"/>
              </a:rPr>
            </a:br>
            <a:endParaRPr lang="en-US" sz="4400" kern="1200">
              <a:solidFill>
                <a:srgbClr val="F2F2F2"/>
              </a:solidFill>
              <a:latin typeface="+mj-lt"/>
              <a:ea typeface="+mj-ea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A1D1-67CC-9304-7CFE-472F2F63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768" y="1393140"/>
            <a:ext cx="10515600" cy="1251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AU" sz="3000">
              <a:latin typeface="Arial"/>
              <a:cs typeface="Arial"/>
            </a:endParaRPr>
          </a:p>
          <a:p>
            <a:pPr lvl="1"/>
            <a:r>
              <a:rPr lang="en-AU" sz="2600">
                <a:latin typeface="Arial"/>
                <a:cs typeface="Arial"/>
              </a:rPr>
              <a:t>XHTML, HTML 2- 5</a:t>
            </a:r>
            <a:endParaRPr lang="en-US" sz="2600">
              <a:latin typeface="Arial"/>
              <a:cs typeface="Arial"/>
            </a:endParaRPr>
          </a:p>
          <a:p>
            <a:pPr lvl="1"/>
            <a:endParaRPr lang="en-AU" sz="26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000A2-583E-B315-CAF8-DEAD3F4DEA8C}"/>
              </a:ext>
            </a:extLst>
          </p:cNvPr>
          <p:cNvSpPr txBox="1"/>
          <p:nvPr/>
        </p:nvSpPr>
        <p:spPr>
          <a:xfrm>
            <a:off x="1341738" y="2845143"/>
            <a:ext cx="6820929" cy="16235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2F2F2"/>
                </a:solidFill>
                <a:cs typeface="Calibri"/>
              </a:rPr>
              <a:t>Cascading Style Sheets (CSS)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AU" sz="2600">
                <a:solidFill>
                  <a:srgbClr val="F2F2F2"/>
                </a:solidFill>
                <a:latin typeface="Arial"/>
                <a:cs typeface="Arial"/>
              </a:rPr>
              <a:t>CSS 1- 3</a:t>
            </a:r>
            <a:endParaRPr lang="en-US" sz="2600">
              <a:solidFill>
                <a:srgbClr val="F2F2F2"/>
              </a:solidFill>
              <a:latin typeface="Arial"/>
              <a:cs typeface="Arial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AU" sz="2600">
              <a:solidFill>
                <a:srgbClr val="F2F2F2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31F87-0ABC-4B9C-D894-C5FBF9B058A7}"/>
              </a:ext>
            </a:extLst>
          </p:cNvPr>
          <p:cNvSpPr txBox="1"/>
          <p:nvPr/>
        </p:nvSpPr>
        <p:spPr>
          <a:xfrm>
            <a:off x="1372630" y="4379440"/>
            <a:ext cx="6820929" cy="1685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2F2F2"/>
                </a:solidFill>
                <a:cs typeface="Calibri"/>
              </a:rPr>
              <a:t>JavaScript (JS)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AU" sz="2600">
                <a:solidFill>
                  <a:srgbClr val="F2F2F2"/>
                </a:solidFill>
                <a:latin typeface="Arial"/>
                <a:cs typeface="Arial"/>
              </a:rPr>
              <a:t>ES1- 6 – aka ECMA Script Versions</a:t>
            </a:r>
            <a:endParaRPr lang="en-US" sz="2600">
              <a:solidFill>
                <a:srgbClr val="F2F2F2"/>
              </a:solidFill>
              <a:latin typeface="Arial"/>
              <a:cs typeface="Arial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AU" sz="2600">
              <a:solidFill>
                <a:srgbClr val="F2F2F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718766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</TotalTime>
  <Words>615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23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 Web Technologies: Introduction</vt:lpstr>
      <vt:lpstr> Web Tech: Sessions</vt:lpstr>
      <vt:lpstr>Sessions</vt:lpstr>
      <vt:lpstr> 1: Background to the Web</vt:lpstr>
      <vt:lpstr>The internet</vt:lpstr>
      <vt:lpstr>Client/Server Side</vt:lpstr>
      <vt:lpstr>Open source</vt:lpstr>
      <vt:lpstr>Trinity of Standards</vt:lpstr>
      <vt:lpstr>Hyper Text Mark Up Language (HTML) </vt:lpstr>
      <vt:lpstr>2: HTML 5 – Basic Page Structure</vt:lpstr>
      <vt:lpstr> Session 1 Challenge 1</vt:lpstr>
      <vt:lpstr>Challenge 1</vt:lpstr>
      <vt:lpstr> Session 1 Challenge 2</vt:lpstr>
      <vt:lpstr>Challenge 2</vt:lpstr>
      <vt:lpstr> Session 1 Challenge 3</vt:lpstr>
      <vt:lpstr>Challenge 3</vt:lpstr>
      <vt:lpstr> Session 1 Challenge 4</vt:lpstr>
      <vt:lpstr>Session 1 Challenge 4</vt:lpstr>
      <vt:lpstr> Session 1 Challenge 5</vt:lpstr>
      <vt:lpstr>Session 1 Challenge 5</vt:lpstr>
      <vt:lpstr> Session 1 Challenge 6</vt:lpstr>
      <vt:lpstr>Session 1 Challenge 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Adrian Gould</cp:lastModifiedBy>
  <cp:revision>3</cp:revision>
  <dcterms:created xsi:type="dcterms:W3CDTF">2023-07-07T02:00:43Z</dcterms:created>
  <dcterms:modified xsi:type="dcterms:W3CDTF">2023-07-18T09:00:50Z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