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54"/>
  </p:notesMasterIdLst>
  <p:sldIdLst>
    <p:sldId id="270" r:id="rId15"/>
    <p:sldId id="256" r:id="rId16"/>
    <p:sldId id="387" r:id="rId17"/>
    <p:sldId id="259" r:id="rId18"/>
    <p:sldId id="320" r:id="rId19"/>
    <p:sldId id="338" r:id="rId20"/>
    <p:sldId id="321" r:id="rId21"/>
    <p:sldId id="40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96" r:id="rId31"/>
    <p:sldId id="339" r:id="rId32"/>
    <p:sldId id="356" r:id="rId33"/>
    <p:sldId id="331" r:id="rId34"/>
    <p:sldId id="352" r:id="rId35"/>
    <p:sldId id="354" r:id="rId36"/>
    <p:sldId id="353" r:id="rId37"/>
    <p:sldId id="332" r:id="rId38"/>
    <p:sldId id="341" r:id="rId39"/>
    <p:sldId id="403" r:id="rId40"/>
    <p:sldId id="333" r:id="rId41"/>
    <p:sldId id="334" r:id="rId42"/>
    <p:sldId id="340" r:id="rId43"/>
    <p:sldId id="409" r:id="rId44"/>
    <p:sldId id="398" r:id="rId45"/>
    <p:sldId id="335" r:id="rId46"/>
    <p:sldId id="404" r:id="rId47"/>
    <p:sldId id="394" r:id="rId48"/>
    <p:sldId id="406" r:id="rId49"/>
    <p:sldId id="407" r:id="rId50"/>
    <p:sldId id="411" r:id="rId51"/>
    <p:sldId id="412" r:id="rId52"/>
    <p:sldId id="4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s" id="{6B305998-727F-4E0D-B590-D2FA76C3FDC2}">
          <p14:sldIdLst>
            <p14:sldId id="256"/>
            <p14:sldId id="387"/>
          </p14:sldIdLst>
        </p14:section>
        <p14:section name="Session 02" id="{05DEB79A-6749-4FB3-A8CD-1CDF5B9F093B}">
          <p14:sldIdLst>
            <p14:sldId id="259"/>
            <p14:sldId id="320"/>
            <p14:sldId id="338"/>
            <p14:sldId id="321"/>
            <p14:sldId id="400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96"/>
            <p14:sldId id="339"/>
            <p14:sldId id="356"/>
            <p14:sldId id="331"/>
            <p14:sldId id="352"/>
            <p14:sldId id="354"/>
            <p14:sldId id="353"/>
            <p14:sldId id="332"/>
            <p14:sldId id="341"/>
            <p14:sldId id="403"/>
            <p14:sldId id="333"/>
            <p14:sldId id="334"/>
            <p14:sldId id="340"/>
            <p14:sldId id="409"/>
            <p14:sldId id="398"/>
            <p14:sldId id="335"/>
            <p14:sldId id="404"/>
            <p14:sldId id="394"/>
            <p14:sldId id="406"/>
            <p14:sldId id="407"/>
            <p14:sldId id="411"/>
            <p14:sldId id="412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806" autoAdjust="0"/>
  </p:normalViewPr>
  <p:slideViewPr>
    <p:cSldViewPr snapToGrid="0">
      <p:cViewPr>
        <p:scale>
          <a:sx n="125" d="100"/>
          <a:sy n="125" d="100"/>
        </p:scale>
        <p:origin x="-498" y="-72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microsoft.com/office/2016/11/relationships/changesInfo" Target="changesInfos/changesInfo1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a Bhandare" userId="11485b53-2a77-41c1-ab19-400b45e3fe39" providerId="ADAL" clId="{FC6D5106-5DE3-48D6-8A5B-0F4074B28BC5}"/>
    <pc:docChg chg="custSel modSld">
      <pc:chgData name="Asmita Bhandare" userId="11485b53-2a77-41c1-ab19-400b45e3fe39" providerId="ADAL" clId="{FC6D5106-5DE3-48D6-8A5B-0F4074B28BC5}" dt="2023-07-26T07:08:18.682" v="70" actId="1038"/>
      <pc:docMkLst>
        <pc:docMk/>
      </pc:docMkLst>
      <pc:sldChg chg="modNotesTx">
        <pc:chgData name="Asmita Bhandare" userId="11485b53-2a77-41c1-ab19-400b45e3fe39" providerId="ADAL" clId="{FC6D5106-5DE3-48D6-8A5B-0F4074B28BC5}" dt="2023-07-26T06:45:14.008" v="68" actId="20577"/>
        <pc:sldMkLst>
          <pc:docMk/>
          <pc:sldMk cId="918918952" sldId="335"/>
        </pc:sldMkLst>
      </pc:sldChg>
      <pc:sldChg chg="modSp mod">
        <pc:chgData name="Asmita Bhandare" userId="11485b53-2a77-41c1-ab19-400b45e3fe39" providerId="ADAL" clId="{FC6D5106-5DE3-48D6-8A5B-0F4074B28BC5}" dt="2023-07-26T07:08:18.682" v="70" actId="1038"/>
        <pc:sldMkLst>
          <pc:docMk/>
          <pc:sldMk cId="4088116239" sldId="411"/>
        </pc:sldMkLst>
        <pc:picChg chg="mod">
          <ac:chgData name="Asmita Bhandare" userId="11485b53-2a77-41c1-ab19-400b45e3fe39" providerId="ADAL" clId="{FC6D5106-5DE3-48D6-8A5B-0F4074B28BC5}" dt="2023-07-26T07:08:18.682" v="70" actId="1038"/>
          <ac:picMkLst>
            <pc:docMk/>
            <pc:sldMk cId="4088116239" sldId="411"/>
            <ac:picMk id="6" creationId="{C8710B3D-F8DE-0431-9E38-1B889141845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6350F-C750-4CEB-AC67-DFE40B1CD4A2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77EB2474-8F23-4D3E-B6A2-B2BB2AC9990F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 err="1"/>
            <a:t>Behaviour</a:t>
          </a:r>
          <a:endParaRPr lang="en-AU" dirty="0"/>
        </a:p>
      </dgm:t>
    </dgm:pt>
    <dgm:pt modelId="{BCC7E9BB-8B79-48A7-95CF-034E13A02505}" type="parTrans" cxnId="{DC9106F4-C6D4-41F8-9052-7DB10AD54DBE}">
      <dgm:prSet/>
      <dgm:spPr/>
      <dgm:t>
        <a:bodyPr/>
        <a:lstStyle/>
        <a:p>
          <a:endParaRPr lang="en-AU"/>
        </a:p>
      </dgm:t>
    </dgm:pt>
    <dgm:pt modelId="{B50C3C37-06D4-41C0-B99E-2E8F3BD40343}" type="sibTrans" cxnId="{DC9106F4-C6D4-41F8-9052-7DB10AD54DBE}">
      <dgm:prSet/>
      <dgm:spPr/>
      <dgm:t>
        <a:bodyPr/>
        <a:lstStyle/>
        <a:p>
          <a:endParaRPr lang="en-AU"/>
        </a:p>
      </dgm:t>
    </dgm:pt>
    <dgm:pt modelId="{E78CB512-2CCA-4428-94E4-B13B2E7B849C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Presentation</a:t>
          </a:r>
          <a:endParaRPr lang="en-AU" dirty="0"/>
        </a:p>
      </dgm:t>
    </dgm:pt>
    <dgm:pt modelId="{DB2EE161-9BCB-4C9F-A047-A78866B6B4B3}" type="parTrans" cxnId="{D33B73FC-EEA1-4FCF-AC34-F19681AED2CF}">
      <dgm:prSet/>
      <dgm:spPr/>
      <dgm:t>
        <a:bodyPr/>
        <a:lstStyle/>
        <a:p>
          <a:endParaRPr lang="en-AU"/>
        </a:p>
      </dgm:t>
    </dgm:pt>
    <dgm:pt modelId="{90DFA091-6AE1-45B5-BC4F-150DFBB464CA}" type="sibTrans" cxnId="{D33B73FC-EEA1-4FCF-AC34-F19681AED2CF}">
      <dgm:prSet/>
      <dgm:spPr/>
      <dgm:t>
        <a:bodyPr/>
        <a:lstStyle/>
        <a:p>
          <a:endParaRPr lang="en-AU"/>
        </a:p>
      </dgm:t>
    </dgm:pt>
    <dgm:pt modelId="{D8B160A9-2D31-4570-8FCA-1139390B4201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Content</a:t>
          </a:r>
          <a:endParaRPr lang="en-AU" dirty="0"/>
        </a:p>
      </dgm:t>
    </dgm:pt>
    <dgm:pt modelId="{EF2171CB-061A-4FC1-8C17-83AA70E83B7D}" type="parTrans" cxnId="{7A55526B-54D4-4C7D-A78D-A11BE738637E}">
      <dgm:prSet/>
      <dgm:spPr/>
      <dgm:t>
        <a:bodyPr/>
        <a:lstStyle/>
        <a:p>
          <a:endParaRPr lang="en-AU"/>
        </a:p>
      </dgm:t>
    </dgm:pt>
    <dgm:pt modelId="{C3AAF96A-196C-4EDC-B9C5-83294AB59C03}" type="sibTrans" cxnId="{7A55526B-54D4-4C7D-A78D-A11BE738637E}">
      <dgm:prSet/>
      <dgm:spPr/>
      <dgm:t>
        <a:bodyPr/>
        <a:lstStyle/>
        <a:p>
          <a:endParaRPr lang="en-AU"/>
        </a:p>
      </dgm:t>
    </dgm:pt>
    <dgm:pt modelId="{1A245FFC-81E2-4582-9CDB-3494C6EA3535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AU" dirty="0"/>
            <a:t>Structure</a:t>
          </a:r>
        </a:p>
      </dgm:t>
    </dgm:pt>
    <dgm:pt modelId="{DF074CE5-3FC9-4784-96F4-9E502712926B}" type="parTrans" cxnId="{4084B540-F43A-4FA0-B83B-E07149C2D084}">
      <dgm:prSet/>
      <dgm:spPr/>
      <dgm:t>
        <a:bodyPr/>
        <a:lstStyle/>
        <a:p>
          <a:endParaRPr lang="en-AU"/>
        </a:p>
      </dgm:t>
    </dgm:pt>
    <dgm:pt modelId="{EDEFB2E0-4720-4499-A668-FB663B355B69}" type="sibTrans" cxnId="{4084B540-F43A-4FA0-B83B-E07149C2D084}">
      <dgm:prSet/>
      <dgm:spPr/>
      <dgm:t>
        <a:bodyPr/>
        <a:lstStyle/>
        <a:p>
          <a:endParaRPr lang="en-AU"/>
        </a:p>
      </dgm:t>
    </dgm:pt>
    <dgm:pt modelId="{4BF162F5-9BEE-427D-A32F-64A90F7D679D}" type="pres">
      <dgm:prSet presAssocID="{FC36350F-C750-4CEB-AC67-DFE40B1CD4A2}" presName="Name0" presStyleCnt="0">
        <dgm:presLayoutVars>
          <dgm:dir/>
          <dgm:animLvl val="lvl"/>
          <dgm:resizeHandles val="exact"/>
        </dgm:presLayoutVars>
      </dgm:prSet>
      <dgm:spPr/>
    </dgm:pt>
    <dgm:pt modelId="{AEB34FE7-1EF7-4A92-8FFD-904B1B77B06A}" type="pres">
      <dgm:prSet presAssocID="{77EB2474-8F23-4D3E-B6A2-B2BB2AC9990F}" presName="Name8" presStyleCnt="0"/>
      <dgm:spPr/>
    </dgm:pt>
    <dgm:pt modelId="{A0AA2E7F-021C-4EC9-8E5D-F3AF3167704B}" type="pres">
      <dgm:prSet presAssocID="{77EB2474-8F23-4D3E-B6A2-B2BB2AC9990F}" presName="level" presStyleLbl="node1" presStyleIdx="0" presStyleCnt="4">
        <dgm:presLayoutVars>
          <dgm:chMax val="1"/>
          <dgm:bulletEnabled val="1"/>
        </dgm:presLayoutVars>
      </dgm:prSet>
      <dgm:spPr/>
    </dgm:pt>
    <dgm:pt modelId="{0193B2FF-DEDA-4078-8F99-961B0DC8D622}" type="pres">
      <dgm:prSet presAssocID="{77EB2474-8F23-4D3E-B6A2-B2BB2AC999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AEA5C68-034B-4103-A620-0D91D2550A2A}" type="pres">
      <dgm:prSet presAssocID="{E78CB512-2CCA-4428-94E4-B13B2E7B849C}" presName="Name8" presStyleCnt="0"/>
      <dgm:spPr/>
    </dgm:pt>
    <dgm:pt modelId="{A76BEF21-2290-40FF-9F2B-D450C6236AC6}" type="pres">
      <dgm:prSet presAssocID="{E78CB512-2CCA-4428-94E4-B13B2E7B849C}" presName="level" presStyleLbl="node1" presStyleIdx="1" presStyleCnt="4">
        <dgm:presLayoutVars>
          <dgm:chMax val="1"/>
          <dgm:bulletEnabled val="1"/>
        </dgm:presLayoutVars>
      </dgm:prSet>
      <dgm:spPr/>
    </dgm:pt>
    <dgm:pt modelId="{368A0193-7D79-4276-B43E-21440C2FCF76}" type="pres">
      <dgm:prSet presAssocID="{E78CB512-2CCA-4428-94E4-B13B2E7B84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15C4F70-C434-4638-9D79-F941B5F9CE93}" type="pres">
      <dgm:prSet presAssocID="{1A245FFC-81E2-4582-9CDB-3494C6EA3535}" presName="Name8" presStyleCnt="0"/>
      <dgm:spPr/>
    </dgm:pt>
    <dgm:pt modelId="{C3D70834-161E-470A-879C-5B94B12B1314}" type="pres">
      <dgm:prSet presAssocID="{1A245FFC-81E2-4582-9CDB-3494C6EA3535}" presName="level" presStyleLbl="node1" presStyleIdx="2" presStyleCnt="4">
        <dgm:presLayoutVars>
          <dgm:chMax val="1"/>
          <dgm:bulletEnabled val="1"/>
        </dgm:presLayoutVars>
      </dgm:prSet>
      <dgm:spPr/>
    </dgm:pt>
    <dgm:pt modelId="{3C9C0B54-622E-44A6-9AF2-617876EE18FF}" type="pres">
      <dgm:prSet presAssocID="{1A245FFC-81E2-4582-9CDB-3494C6EA35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5E02B8-084D-4663-9A7F-98570A7D1230}" type="pres">
      <dgm:prSet presAssocID="{D8B160A9-2D31-4570-8FCA-1139390B4201}" presName="Name8" presStyleCnt="0"/>
      <dgm:spPr/>
    </dgm:pt>
    <dgm:pt modelId="{A08D0E44-3853-4A1D-A1E2-5F379DFFB3EB}" type="pres">
      <dgm:prSet presAssocID="{D8B160A9-2D31-4570-8FCA-1139390B4201}" presName="level" presStyleLbl="node1" presStyleIdx="3" presStyleCnt="4" custLinFactNeighborX="7201" custLinFactNeighborY="-1108">
        <dgm:presLayoutVars>
          <dgm:chMax val="1"/>
          <dgm:bulletEnabled val="1"/>
        </dgm:presLayoutVars>
      </dgm:prSet>
      <dgm:spPr/>
    </dgm:pt>
    <dgm:pt modelId="{BE88CEA0-5F2D-40DF-A3BB-31D75F311A16}" type="pres">
      <dgm:prSet presAssocID="{D8B160A9-2D31-4570-8FCA-1139390B420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353000-015C-4DB2-832A-4C9A46D97D09}" type="presOf" srcId="{FC36350F-C750-4CEB-AC67-DFE40B1CD4A2}" destId="{4BF162F5-9BEE-427D-A32F-64A90F7D679D}" srcOrd="0" destOrd="0" presId="urn:microsoft.com/office/officeart/2005/8/layout/pyramid1"/>
    <dgm:cxn modelId="{25148022-9BA0-4581-AEB9-0B519CBE5980}" type="presOf" srcId="{77EB2474-8F23-4D3E-B6A2-B2BB2AC9990F}" destId="{A0AA2E7F-021C-4EC9-8E5D-F3AF3167704B}" srcOrd="0" destOrd="0" presId="urn:microsoft.com/office/officeart/2005/8/layout/pyramid1"/>
    <dgm:cxn modelId="{DE4CD52E-39D2-4C2E-9F64-36810075B7D8}" type="presOf" srcId="{1A245FFC-81E2-4582-9CDB-3494C6EA3535}" destId="{3C9C0B54-622E-44A6-9AF2-617876EE18FF}" srcOrd="1" destOrd="0" presId="urn:microsoft.com/office/officeart/2005/8/layout/pyramid1"/>
    <dgm:cxn modelId="{C8B0AA37-9416-470C-A8D6-6CE3B785347F}" type="presOf" srcId="{D8B160A9-2D31-4570-8FCA-1139390B4201}" destId="{BE88CEA0-5F2D-40DF-A3BB-31D75F311A16}" srcOrd="1" destOrd="0" presId="urn:microsoft.com/office/officeart/2005/8/layout/pyramid1"/>
    <dgm:cxn modelId="{4084B540-F43A-4FA0-B83B-E07149C2D084}" srcId="{FC36350F-C750-4CEB-AC67-DFE40B1CD4A2}" destId="{1A245FFC-81E2-4582-9CDB-3494C6EA3535}" srcOrd="2" destOrd="0" parTransId="{DF074CE5-3FC9-4784-96F4-9E502712926B}" sibTransId="{EDEFB2E0-4720-4499-A668-FB663B355B69}"/>
    <dgm:cxn modelId="{5B1C4D60-59F1-4D3F-92EE-E855849A7011}" type="presOf" srcId="{1A245FFC-81E2-4582-9CDB-3494C6EA3535}" destId="{C3D70834-161E-470A-879C-5B94B12B1314}" srcOrd="0" destOrd="0" presId="urn:microsoft.com/office/officeart/2005/8/layout/pyramid1"/>
    <dgm:cxn modelId="{7A55526B-54D4-4C7D-A78D-A11BE738637E}" srcId="{FC36350F-C750-4CEB-AC67-DFE40B1CD4A2}" destId="{D8B160A9-2D31-4570-8FCA-1139390B4201}" srcOrd="3" destOrd="0" parTransId="{EF2171CB-061A-4FC1-8C17-83AA70E83B7D}" sibTransId="{C3AAF96A-196C-4EDC-B9C5-83294AB59C03}"/>
    <dgm:cxn modelId="{1FA8C49C-4681-4BD7-B774-3760566D121F}" type="presOf" srcId="{E78CB512-2CCA-4428-94E4-B13B2E7B849C}" destId="{A76BEF21-2290-40FF-9F2B-D450C6236AC6}" srcOrd="0" destOrd="0" presId="urn:microsoft.com/office/officeart/2005/8/layout/pyramid1"/>
    <dgm:cxn modelId="{235F36BA-0BED-45E6-B646-123DAE27C334}" type="presOf" srcId="{77EB2474-8F23-4D3E-B6A2-B2BB2AC9990F}" destId="{0193B2FF-DEDA-4078-8F99-961B0DC8D622}" srcOrd="1" destOrd="0" presId="urn:microsoft.com/office/officeart/2005/8/layout/pyramid1"/>
    <dgm:cxn modelId="{2D3A01DE-6891-4203-A790-92610EE86D06}" type="presOf" srcId="{D8B160A9-2D31-4570-8FCA-1139390B4201}" destId="{A08D0E44-3853-4A1D-A1E2-5F379DFFB3EB}" srcOrd="0" destOrd="0" presId="urn:microsoft.com/office/officeart/2005/8/layout/pyramid1"/>
    <dgm:cxn modelId="{DC9106F4-C6D4-41F8-9052-7DB10AD54DBE}" srcId="{FC36350F-C750-4CEB-AC67-DFE40B1CD4A2}" destId="{77EB2474-8F23-4D3E-B6A2-B2BB2AC9990F}" srcOrd="0" destOrd="0" parTransId="{BCC7E9BB-8B79-48A7-95CF-034E13A02505}" sibTransId="{B50C3C37-06D4-41C0-B99E-2E8F3BD40343}"/>
    <dgm:cxn modelId="{D33B73FC-EEA1-4FCF-AC34-F19681AED2CF}" srcId="{FC36350F-C750-4CEB-AC67-DFE40B1CD4A2}" destId="{E78CB512-2CCA-4428-94E4-B13B2E7B849C}" srcOrd="1" destOrd="0" parTransId="{DB2EE161-9BCB-4C9F-A047-A78866B6B4B3}" sibTransId="{90DFA091-6AE1-45B5-BC4F-150DFBB464CA}"/>
    <dgm:cxn modelId="{D22DABFF-C713-464E-A0B7-20241A322249}" type="presOf" srcId="{E78CB512-2CCA-4428-94E4-B13B2E7B849C}" destId="{368A0193-7D79-4276-B43E-21440C2FCF76}" srcOrd="1" destOrd="0" presId="urn:microsoft.com/office/officeart/2005/8/layout/pyramid1"/>
    <dgm:cxn modelId="{EC1782EA-4C1E-4623-A05F-1BE529049B7F}" type="presParOf" srcId="{4BF162F5-9BEE-427D-A32F-64A90F7D679D}" destId="{AEB34FE7-1EF7-4A92-8FFD-904B1B77B06A}" srcOrd="0" destOrd="0" presId="urn:microsoft.com/office/officeart/2005/8/layout/pyramid1"/>
    <dgm:cxn modelId="{39E211BB-F120-4DD6-BD67-1CC9E3064F0A}" type="presParOf" srcId="{AEB34FE7-1EF7-4A92-8FFD-904B1B77B06A}" destId="{A0AA2E7F-021C-4EC9-8E5D-F3AF3167704B}" srcOrd="0" destOrd="0" presId="urn:microsoft.com/office/officeart/2005/8/layout/pyramid1"/>
    <dgm:cxn modelId="{EFB2606D-75D8-497B-BEB2-3B9D054214CC}" type="presParOf" srcId="{AEB34FE7-1EF7-4A92-8FFD-904B1B77B06A}" destId="{0193B2FF-DEDA-4078-8F99-961B0DC8D622}" srcOrd="1" destOrd="0" presId="urn:microsoft.com/office/officeart/2005/8/layout/pyramid1"/>
    <dgm:cxn modelId="{E2EC6450-C6D0-4E07-8250-0DC04E19FF09}" type="presParOf" srcId="{4BF162F5-9BEE-427D-A32F-64A90F7D679D}" destId="{BAEA5C68-034B-4103-A620-0D91D2550A2A}" srcOrd="1" destOrd="0" presId="urn:microsoft.com/office/officeart/2005/8/layout/pyramid1"/>
    <dgm:cxn modelId="{E104EEBF-FE06-451E-995F-0524B7DA502F}" type="presParOf" srcId="{BAEA5C68-034B-4103-A620-0D91D2550A2A}" destId="{A76BEF21-2290-40FF-9F2B-D450C6236AC6}" srcOrd="0" destOrd="0" presId="urn:microsoft.com/office/officeart/2005/8/layout/pyramid1"/>
    <dgm:cxn modelId="{17D0C1FE-B207-4C8D-BFD8-3BF6D44FE038}" type="presParOf" srcId="{BAEA5C68-034B-4103-A620-0D91D2550A2A}" destId="{368A0193-7D79-4276-B43E-21440C2FCF76}" srcOrd="1" destOrd="0" presId="urn:microsoft.com/office/officeart/2005/8/layout/pyramid1"/>
    <dgm:cxn modelId="{8A531793-1FB7-423F-9BEF-3804F06EB262}" type="presParOf" srcId="{4BF162F5-9BEE-427D-A32F-64A90F7D679D}" destId="{215C4F70-C434-4638-9D79-F941B5F9CE93}" srcOrd="2" destOrd="0" presId="urn:microsoft.com/office/officeart/2005/8/layout/pyramid1"/>
    <dgm:cxn modelId="{5E54905B-370A-4B5C-AFC0-8E3EE3EA5726}" type="presParOf" srcId="{215C4F70-C434-4638-9D79-F941B5F9CE93}" destId="{C3D70834-161E-470A-879C-5B94B12B1314}" srcOrd="0" destOrd="0" presId="urn:microsoft.com/office/officeart/2005/8/layout/pyramid1"/>
    <dgm:cxn modelId="{40930081-EF86-4918-B001-7E7DE6E24DF6}" type="presParOf" srcId="{215C4F70-C434-4638-9D79-F941B5F9CE93}" destId="{3C9C0B54-622E-44A6-9AF2-617876EE18FF}" srcOrd="1" destOrd="0" presId="urn:microsoft.com/office/officeart/2005/8/layout/pyramid1"/>
    <dgm:cxn modelId="{F9DF90E9-2BA3-4F78-81B4-B008D567F66E}" type="presParOf" srcId="{4BF162F5-9BEE-427D-A32F-64A90F7D679D}" destId="{FE5E02B8-084D-4663-9A7F-98570A7D1230}" srcOrd="3" destOrd="0" presId="urn:microsoft.com/office/officeart/2005/8/layout/pyramid1"/>
    <dgm:cxn modelId="{10014E65-6F0F-4499-A299-322179549F39}" type="presParOf" srcId="{FE5E02B8-084D-4663-9A7F-98570A7D1230}" destId="{A08D0E44-3853-4A1D-A1E2-5F379DFFB3EB}" srcOrd="0" destOrd="0" presId="urn:microsoft.com/office/officeart/2005/8/layout/pyramid1"/>
    <dgm:cxn modelId="{34358558-AECC-4ED0-B722-62B7AC201751}" type="presParOf" srcId="{FE5E02B8-084D-4663-9A7F-98570A7D1230}" destId="{BE88CEA0-5F2D-40DF-A3BB-31D75F311A16}" srcOrd="1" destOrd="0" presId="urn:microsoft.com/office/officeart/2005/8/layout/pyramid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36350F-C750-4CEB-AC67-DFE40B1CD4A2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77EB2474-8F23-4D3E-B6A2-B2BB2AC9990F}">
      <dgm:prSet phldrT="[Text]" custT="1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sz="4800" dirty="0"/>
            <a:t>JS</a:t>
          </a:r>
          <a:endParaRPr lang="en-AU" sz="4800" dirty="0"/>
        </a:p>
      </dgm:t>
    </dgm:pt>
    <dgm:pt modelId="{BCC7E9BB-8B79-48A7-95CF-034E13A02505}" type="parTrans" cxnId="{DC9106F4-C6D4-41F8-9052-7DB10AD54DBE}">
      <dgm:prSet/>
      <dgm:spPr/>
      <dgm:t>
        <a:bodyPr/>
        <a:lstStyle/>
        <a:p>
          <a:endParaRPr lang="en-AU"/>
        </a:p>
      </dgm:t>
    </dgm:pt>
    <dgm:pt modelId="{B50C3C37-06D4-41C0-B99E-2E8F3BD40343}" type="sibTrans" cxnId="{DC9106F4-C6D4-41F8-9052-7DB10AD54DBE}">
      <dgm:prSet/>
      <dgm:spPr/>
      <dgm:t>
        <a:bodyPr/>
        <a:lstStyle/>
        <a:p>
          <a:endParaRPr lang="en-AU"/>
        </a:p>
      </dgm:t>
    </dgm:pt>
    <dgm:pt modelId="{E78CB512-2CCA-4428-94E4-B13B2E7B849C}">
      <dgm:prSet phldrT="[Text]" custT="1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sz="4800" dirty="0"/>
            <a:t>CSS</a:t>
          </a:r>
          <a:endParaRPr lang="en-AU" sz="4800" dirty="0"/>
        </a:p>
      </dgm:t>
    </dgm:pt>
    <dgm:pt modelId="{DB2EE161-9BCB-4C9F-A047-A78866B6B4B3}" type="parTrans" cxnId="{D33B73FC-EEA1-4FCF-AC34-F19681AED2CF}">
      <dgm:prSet/>
      <dgm:spPr/>
      <dgm:t>
        <a:bodyPr/>
        <a:lstStyle/>
        <a:p>
          <a:endParaRPr lang="en-AU"/>
        </a:p>
      </dgm:t>
    </dgm:pt>
    <dgm:pt modelId="{90DFA091-6AE1-45B5-BC4F-150DFBB464CA}" type="sibTrans" cxnId="{D33B73FC-EEA1-4FCF-AC34-F19681AED2CF}">
      <dgm:prSet/>
      <dgm:spPr/>
      <dgm:t>
        <a:bodyPr/>
        <a:lstStyle/>
        <a:p>
          <a:endParaRPr lang="en-AU"/>
        </a:p>
      </dgm:t>
    </dgm:pt>
    <dgm:pt modelId="{D8B160A9-2D31-4570-8FCA-1139390B4201}">
      <dgm:prSet phldrT="[Text]" custT="1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sz="4800" dirty="0"/>
            <a:t>HTML</a:t>
          </a:r>
          <a:endParaRPr lang="en-AU" sz="4800" dirty="0"/>
        </a:p>
      </dgm:t>
    </dgm:pt>
    <dgm:pt modelId="{EF2171CB-061A-4FC1-8C17-83AA70E83B7D}" type="parTrans" cxnId="{7A55526B-54D4-4C7D-A78D-A11BE738637E}">
      <dgm:prSet/>
      <dgm:spPr/>
      <dgm:t>
        <a:bodyPr/>
        <a:lstStyle/>
        <a:p>
          <a:endParaRPr lang="en-AU"/>
        </a:p>
      </dgm:t>
    </dgm:pt>
    <dgm:pt modelId="{C3AAF96A-196C-4EDC-B9C5-83294AB59C03}" type="sibTrans" cxnId="{7A55526B-54D4-4C7D-A78D-A11BE738637E}">
      <dgm:prSet/>
      <dgm:spPr/>
      <dgm:t>
        <a:bodyPr/>
        <a:lstStyle/>
        <a:p>
          <a:endParaRPr lang="en-AU"/>
        </a:p>
      </dgm:t>
    </dgm:pt>
    <dgm:pt modelId="{241A7909-542A-49F3-A418-71EFBA8B7FE4}">
      <dgm:prSet phldrT="[Text]" custT="1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AU" sz="4800" dirty="0"/>
            <a:t>Content</a:t>
          </a:r>
        </a:p>
      </dgm:t>
    </dgm:pt>
    <dgm:pt modelId="{B35AF4C2-9885-40B7-B7E2-EFFAB4BD752E}" type="parTrans" cxnId="{C0EC98CB-5594-473A-BD61-82F06537086A}">
      <dgm:prSet/>
      <dgm:spPr/>
      <dgm:t>
        <a:bodyPr/>
        <a:lstStyle/>
        <a:p>
          <a:endParaRPr lang="en-AU"/>
        </a:p>
      </dgm:t>
    </dgm:pt>
    <dgm:pt modelId="{7AF555B0-8003-4CCC-9E21-ADF938E4CA7B}" type="sibTrans" cxnId="{C0EC98CB-5594-473A-BD61-82F06537086A}">
      <dgm:prSet/>
      <dgm:spPr/>
      <dgm:t>
        <a:bodyPr/>
        <a:lstStyle/>
        <a:p>
          <a:endParaRPr lang="en-AU"/>
        </a:p>
      </dgm:t>
    </dgm:pt>
    <dgm:pt modelId="{4BF162F5-9BEE-427D-A32F-64A90F7D679D}" type="pres">
      <dgm:prSet presAssocID="{FC36350F-C750-4CEB-AC67-DFE40B1CD4A2}" presName="Name0" presStyleCnt="0">
        <dgm:presLayoutVars>
          <dgm:dir/>
          <dgm:animLvl val="lvl"/>
          <dgm:resizeHandles val="exact"/>
        </dgm:presLayoutVars>
      </dgm:prSet>
      <dgm:spPr/>
    </dgm:pt>
    <dgm:pt modelId="{AEB34FE7-1EF7-4A92-8FFD-904B1B77B06A}" type="pres">
      <dgm:prSet presAssocID="{77EB2474-8F23-4D3E-B6A2-B2BB2AC9990F}" presName="Name8" presStyleCnt="0"/>
      <dgm:spPr/>
    </dgm:pt>
    <dgm:pt modelId="{A0AA2E7F-021C-4EC9-8E5D-F3AF3167704B}" type="pres">
      <dgm:prSet presAssocID="{77EB2474-8F23-4D3E-B6A2-B2BB2AC9990F}" presName="level" presStyleLbl="node1" presStyleIdx="0" presStyleCnt="4">
        <dgm:presLayoutVars>
          <dgm:chMax val="1"/>
          <dgm:bulletEnabled val="1"/>
        </dgm:presLayoutVars>
      </dgm:prSet>
      <dgm:spPr/>
    </dgm:pt>
    <dgm:pt modelId="{0193B2FF-DEDA-4078-8F99-961B0DC8D622}" type="pres">
      <dgm:prSet presAssocID="{77EB2474-8F23-4D3E-B6A2-B2BB2AC999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AEA5C68-034B-4103-A620-0D91D2550A2A}" type="pres">
      <dgm:prSet presAssocID="{E78CB512-2CCA-4428-94E4-B13B2E7B849C}" presName="Name8" presStyleCnt="0"/>
      <dgm:spPr/>
    </dgm:pt>
    <dgm:pt modelId="{A76BEF21-2290-40FF-9F2B-D450C6236AC6}" type="pres">
      <dgm:prSet presAssocID="{E78CB512-2CCA-4428-94E4-B13B2E7B849C}" presName="level" presStyleLbl="node1" presStyleIdx="1" presStyleCnt="4">
        <dgm:presLayoutVars>
          <dgm:chMax val="1"/>
          <dgm:bulletEnabled val="1"/>
        </dgm:presLayoutVars>
      </dgm:prSet>
      <dgm:spPr/>
    </dgm:pt>
    <dgm:pt modelId="{368A0193-7D79-4276-B43E-21440C2FCF76}" type="pres">
      <dgm:prSet presAssocID="{E78CB512-2CCA-4428-94E4-B13B2E7B84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5E02B8-084D-4663-9A7F-98570A7D1230}" type="pres">
      <dgm:prSet presAssocID="{D8B160A9-2D31-4570-8FCA-1139390B4201}" presName="Name8" presStyleCnt="0"/>
      <dgm:spPr/>
    </dgm:pt>
    <dgm:pt modelId="{A08D0E44-3853-4A1D-A1E2-5F379DFFB3EB}" type="pres">
      <dgm:prSet presAssocID="{D8B160A9-2D31-4570-8FCA-1139390B4201}" presName="level" presStyleLbl="node1" presStyleIdx="2" presStyleCnt="4">
        <dgm:presLayoutVars>
          <dgm:chMax val="1"/>
          <dgm:bulletEnabled val="1"/>
        </dgm:presLayoutVars>
      </dgm:prSet>
      <dgm:spPr/>
    </dgm:pt>
    <dgm:pt modelId="{BE88CEA0-5F2D-40DF-A3BB-31D75F311A16}" type="pres">
      <dgm:prSet presAssocID="{D8B160A9-2D31-4570-8FCA-1139390B42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F88E6C-99F9-4AFE-ADFF-6040B74CB880}" type="pres">
      <dgm:prSet presAssocID="{241A7909-542A-49F3-A418-71EFBA8B7FE4}" presName="Name8" presStyleCnt="0"/>
      <dgm:spPr/>
    </dgm:pt>
    <dgm:pt modelId="{45EC3364-E4D5-4214-BCED-D51A9CF4CF02}" type="pres">
      <dgm:prSet presAssocID="{241A7909-542A-49F3-A418-71EFBA8B7FE4}" presName="level" presStyleLbl="node1" presStyleIdx="3" presStyleCnt="4" custLinFactNeighborY="40234">
        <dgm:presLayoutVars>
          <dgm:chMax val="1"/>
          <dgm:bulletEnabled val="1"/>
        </dgm:presLayoutVars>
      </dgm:prSet>
      <dgm:spPr/>
    </dgm:pt>
    <dgm:pt modelId="{3557A702-B34C-43F2-B8B8-F67C896FE4DB}" type="pres">
      <dgm:prSet presAssocID="{241A7909-542A-49F3-A418-71EFBA8B7FE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353000-015C-4DB2-832A-4C9A46D97D09}" type="presOf" srcId="{FC36350F-C750-4CEB-AC67-DFE40B1CD4A2}" destId="{4BF162F5-9BEE-427D-A32F-64A90F7D679D}" srcOrd="0" destOrd="0" presId="urn:microsoft.com/office/officeart/2005/8/layout/pyramid1"/>
    <dgm:cxn modelId="{25148022-9BA0-4581-AEB9-0B519CBE5980}" type="presOf" srcId="{77EB2474-8F23-4D3E-B6A2-B2BB2AC9990F}" destId="{A0AA2E7F-021C-4EC9-8E5D-F3AF3167704B}" srcOrd="0" destOrd="0" presId="urn:microsoft.com/office/officeart/2005/8/layout/pyramid1"/>
    <dgm:cxn modelId="{C8B0AA37-9416-470C-A8D6-6CE3B785347F}" type="presOf" srcId="{D8B160A9-2D31-4570-8FCA-1139390B4201}" destId="{BE88CEA0-5F2D-40DF-A3BB-31D75F311A16}" srcOrd="1" destOrd="0" presId="urn:microsoft.com/office/officeart/2005/8/layout/pyramid1"/>
    <dgm:cxn modelId="{7A55526B-54D4-4C7D-A78D-A11BE738637E}" srcId="{FC36350F-C750-4CEB-AC67-DFE40B1CD4A2}" destId="{D8B160A9-2D31-4570-8FCA-1139390B4201}" srcOrd="2" destOrd="0" parTransId="{EF2171CB-061A-4FC1-8C17-83AA70E83B7D}" sibTransId="{C3AAF96A-196C-4EDC-B9C5-83294AB59C03}"/>
    <dgm:cxn modelId="{19748793-510B-4539-A2A0-D45FCCFADBDA}" type="presOf" srcId="{241A7909-542A-49F3-A418-71EFBA8B7FE4}" destId="{45EC3364-E4D5-4214-BCED-D51A9CF4CF02}" srcOrd="0" destOrd="0" presId="urn:microsoft.com/office/officeart/2005/8/layout/pyramid1"/>
    <dgm:cxn modelId="{1FA8C49C-4681-4BD7-B774-3760566D121F}" type="presOf" srcId="{E78CB512-2CCA-4428-94E4-B13B2E7B849C}" destId="{A76BEF21-2290-40FF-9F2B-D450C6236AC6}" srcOrd="0" destOrd="0" presId="urn:microsoft.com/office/officeart/2005/8/layout/pyramid1"/>
    <dgm:cxn modelId="{235F36BA-0BED-45E6-B646-123DAE27C334}" type="presOf" srcId="{77EB2474-8F23-4D3E-B6A2-B2BB2AC9990F}" destId="{0193B2FF-DEDA-4078-8F99-961B0DC8D622}" srcOrd="1" destOrd="0" presId="urn:microsoft.com/office/officeart/2005/8/layout/pyramid1"/>
    <dgm:cxn modelId="{C0EC98CB-5594-473A-BD61-82F06537086A}" srcId="{FC36350F-C750-4CEB-AC67-DFE40B1CD4A2}" destId="{241A7909-542A-49F3-A418-71EFBA8B7FE4}" srcOrd="3" destOrd="0" parTransId="{B35AF4C2-9885-40B7-B7E2-EFFAB4BD752E}" sibTransId="{7AF555B0-8003-4CCC-9E21-ADF938E4CA7B}"/>
    <dgm:cxn modelId="{2D3A01DE-6891-4203-A790-92610EE86D06}" type="presOf" srcId="{D8B160A9-2D31-4570-8FCA-1139390B4201}" destId="{A08D0E44-3853-4A1D-A1E2-5F379DFFB3EB}" srcOrd="0" destOrd="0" presId="urn:microsoft.com/office/officeart/2005/8/layout/pyramid1"/>
    <dgm:cxn modelId="{DC9106F4-C6D4-41F8-9052-7DB10AD54DBE}" srcId="{FC36350F-C750-4CEB-AC67-DFE40B1CD4A2}" destId="{77EB2474-8F23-4D3E-B6A2-B2BB2AC9990F}" srcOrd="0" destOrd="0" parTransId="{BCC7E9BB-8B79-48A7-95CF-034E13A02505}" sibTransId="{B50C3C37-06D4-41C0-B99E-2E8F3BD40343}"/>
    <dgm:cxn modelId="{ED4937FC-8B46-4A55-B049-160EE2A242CF}" type="presOf" srcId="{241A7909-542A-49F3-A418-71EFBA8B7FE4}" destId="{3557A702-B34C-43F2-B8B8-F67C896FE4DB}" srcOrd="1" destOrd="0" presId="urn:microsoft.com/office/officeart/2005/8/layout/pyramid1"/>
    <dgm:cxn modelId="{D33B73FC-EEA1-4FCF-AC34-F19681AED2CF}" srcId="{FC36350F-C750-4CEB-AC67-DFE40B1CD4A2}" destId="{E78CB512-2CCA-4428-94E4-B13B2E7B849C}" srcOrd="1" destOrd="0" parTransId="{DB2EE161-9BCB-4C9F-A047-A78866B6B4B3}" sibTransId="{90DFA091-6AE1-45B5-BC4F-150DFBB464CA}"/>
    <dgm:cxn modelId="{D22DABFF-C713-464E-A0B7-20241A322249}" type="presOf" srcId="{E78CB512-2CCA-4428-94E4-B13B2E7B849C}" destId="{368A0193-7D79-4276-B43E-21440C2FCF76}" srcOrd="1" destOrd="0" presId="urn:microsoft.com/office/officeart/2005/8/layout/pyramid1"/>
    <dgm:cxn modelId="{EC1782EA-4C1E-4623-A05F-1BE529049B7F}" type="presParOf" srcId="{4BF162F5-9BEE-427D-A32F-64A90F7D679D}" destId="{AEB34FE7-1EF7-4A92-8FFD-904B1B77B06A}" srcOrd="0" destOrd="0" presId="urn:microsoft.com/office/officeart/2005/8/layout/pyramid1"/>
    <dgm:cxn modelId="{39E211BB-F120-4DD6-BD67-1CC9E3064F0A}" type="presParOf" srcId="{AEB34FE7-1EF7-4A92-8FFD-904B1B77B06A}" destId="{A0AA2E7F-021C-4EC9-8E5D-F3AF3167704B}" srcOrd="0" destOrd="0" presId="urn:microsoft.com/office/officeart/2005/8/layout/pyramid1"/>
    <dgm:cxn modelId="{EFB2606D-75D8-497B-BEB2-3B9D054214CC}" type="presParOf" srcId="{AEB34FE7-1EF7-4A92-8FFD-904B1B77B06A}" destId="{0193B2FF-DEDA-4078-8F99-961B0DC8D622}" srcOrd="1" destOrd="0" presId="urn:microsoft.com/office/officeart/2005/8/layout/pyramid1"/>
    <dgm:cxn modelId="{E2EC6450-C6D0-4E07-8250-0DC04E19FF09}" type="presParOf" srcId="{4BF162F5-9BEE-427D-A32F-64A90F7D679D}" destId="{BAEA5C68-034B-4103-A620-0D91D2550A2A}" srcOrd="1" destOrd="0" presId="urn:microsoft.com/office/officeart/2005/8/layout/pyramid1"/>
    <dgm:cxn modelId="{E104EEBF-FE06-451E-995F-0524B7DA502F}" type="presParOf" srcId="{BAEA5C68-034B-4103-A620-0D91D2550A2A}" destId="{A76BEF21-2290-40FF-9F2B-D450C6236AC6}" srcOrd="0" destOrd="0" presId="urn:microsoft.com/office/officeart/2005/8/layout/pyramid1"/>
    <dgm:cxn modelId="{17D0C1FE-B207-4C8D-BFD8-3BF6D44FE038}" type="presParOf" srcId="{BAEA5C68-034B-4103-A620-0D91D2550A2A}" destId="{368A0193-7D79-4276-B43E-21440C2FCF76}" srcOrd="1" destOrd="0" presId="urn:microsoft.com/office/officeart/2005/8/layout/pyramid1"/>
    <dgm:cxn modelId="{F9DF90E9-2BA3-4F78-81B4-B008D567F66E}" type="presParOf" srcId="{4BF162F5-9BEE-427D-A32F-64A90F7D679D}" destId="{FE5E02B8-084D-4663-9A7F-98570A7D1230}" srcOrd="2" destOrd="0" presId="urn:microsoft.com/office/officeart/2005/8/layout/pyramid1"/>
    <dgm:cxn modelId="{10014E65-6F0F-4499-A299-322179549F39}" type="presParOf" srcId="{FE5E02B8-084D-4663-9A7F-98570A7D1230}" destId="{A08D0E44-3853-4A1D-A1E2-5F379DFFB3EB}" srcOrd="0" destOrd="0" presId="urn:microsoft.com/office/officeart/2005/8/layout/pyramid1"/>
    <dgm:cxn modelId="{34358558-AECC-4ED0-B722-62B7AC201751}" type="presParOf" srcId="{FE5E02B8-084D-4663-9A7F-98570A7D1230}" destId="{BE88CEA0-5F2D-40DF-A3BB-31D75F311A16}" srcOrd="1" destOrd="0" presId="urn:microsoft.com/office/officeart/2005/8/layout/pyramid1"/>
    <dgm:cxn modelId="{F3F7C49C-EEDB-477B-96FF-119C87AC2691}" type="presParOf" srcId="{4BF162F5-9BEE-427D-A32F-64A90F7D679D}" destId="{98F88E6C-99F9-4AFE-ADFF-6040B74CB880}" srcOrd="3" destOrd="0" presId="urn:microsoft.com/office/officeart/2005/8/layout/pyramid1"/>
    <dgm:cxn modelId="{0B092F42-C6AB-434E-B428-3BC79AE07EC5}" type="presParOf" srcId="{98F88E6C-99F9-4AFE-ADFF-6040B74CB880}" destId="{45EC3364-E4D5-4214-BCED-D51A9CF4CF02}" srcOrd="0" destOrd="0" presId="urn:microsoft.com/office/officeart/2005/8/layout/pyramid1"/>
    <dgm:cxn modelId="{C2CD6B2E-F9F0-4598-B49C-B8635631277C}" type="presParOf" srcId="{98F88E6C-99F9-4AFE-ADFF-6040B74CB880}" destId="{3557A702-B34C-43F2-B8B8-F67C896FE4D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2E7F-021C-4EC9-8E5D-F3AF3167704B}">
      <dsp:nvSpPr>
        <dsp:cNvPr id="0" name=""/>
        <dsp:cNvSpPr/>
      </dsp:nvSpPr>
      <dsp:spPr>
        <a:xfrm>
          <a:off x="2510689" y="0"/>
          <a:ext cx="1673793" cy="1115862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Behaviour</a:t>
          </a:r>
          <a:endParaRPr lang="en-AU" sz="3000" kern="1200" dirty="0"/>
        </a:p>
      </dsp:txBody>
      <dsp:txXfrm>
        <a:off x="2510689" y="0"/>
        <a:ext cx="1673793" cy="1115862"/>
      </dsp:txXfrm>
    </dsp:sp>
    <dsp:sp modelId="{A76BEF21-2290-40FF-9F2B-D450C6236AC6}">
      <dsp:nvSpPr>
        <dsp:cNvPr id="0" name=""/>
        <dsp:cNvSpPr/>
      </dsp:nvSpPr>
      <dsp:spPr>
        <a:xfrm>
          <a:off x="1673793" y="1115862"/>
          <a:ext cx="3347586" cy="1115862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Presentation</a:t>
          </a:r>
          <a:endParaRPr lang="en-AU" sz="3000" kern="1200" dirty="0"/>
        </a:p>
      </dsp:txBody>
      <dsp:txXfrm>
        <a:off x="2259620" y="1115862"/>
        <a:ext cx="2175931" cy="1115862"/>
      </dsp:txXfrm>
    </dsp:sp>
    <dsp:sp modelId="{C3D70834-161E-470A-879C-5B94B12B1314}">
      <dsp:nvSpPr>
        <dsp:cNvPr id="0" name=""/>
        <dsp:cNvSpPr/>
      </dsp:nvSpPr>
      <dsp:spPr>
        <a:xfrm>
          <a:off x="836896" y="2231725"/>
          <a:ext cx="5021379" cy="1115862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Structure</a:t>
          </a:r>
        </a:p>
      </dsp:txBody>
      <dsp:txXfrm>
        <a:off x="1715638" y="2231725"/>
        <a:ext cx="3263896" cy="1115862"/>
      </dsp:txXfrm>
    </dsp:sp>
    <dsp:sp modelId="{A08D0E44-3853-4A1D-A1E2-5F379DFFB3EB}">
      <dsp:nvSpPr>
        <dsp:cNvPr id="0" name=""/>
        <dsp:cNvSpPr/>
      </dsp:nvSpPr>
      <dsp:spPr>
        <a:xfrm>
          <a:off x="0" y="3335223"/>
          <a:ext cx="6695173" cy="1115862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Content</a:t>
          </a:r>
          <a:endParaRPr lang="en-AU" sz="3000" kern="1200" dirty="0"/>
        </a:p>
      </dsp:txBody>
      <dsp:txXfrm>
        <a:off x="1171655" y="3335223"/>
        <a:ext cx="4351862" cy="111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2E7F-021C-4EC9-8E5D-F3AF3167704B}">
      <dsp:nvSpPr>
        <dsp:cNvPr id="0" name=""/>
        <dsp:cNvSpPr/>
      </dsp:nvSpPr>
      <dsp:spPr>
        <a:xfrm>
          <a:off x="2532346" y="0"/>
          <a:ext cx="1688231" cy="1125487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JS</a:t>
          </a:r>
          <a:endParaRPr lang="en-AU" sz="4800" kern="1200" dirty="0"/>
        </a:p>
      </dsp:txBody>
      <dsp:txXfrm>
        <a:off x="2532346" y="0"/>
        <a:ext cx="1688231" cy="1125487"/>
      </dsp:txXfrm>
    </dsp:sp>
    <dsp:sp modelId="{A76BEF21-2290-40FF-9F2B-D450C6236AC6}">
      <dsp:nvSpPr>
        <dsp:cNvPr id="0" name=""/>
        <dsp:cNvSpPr/>
      </dsp:nvSpPr>
      <dsp:spPr>
        <a:xfrm>
          <a:off x="1688231" y="1125487"/>
          <a:ext cx="3376462" cy="1125487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CSS</a:t>
          </a:r>
          <a:endParaRPr lang="en-AU" sz="4800" kern="1200" dirty="0"/>
        </a:p>
      </dsp:txBody>
      <dsp:txXfrm>
        <a:off x="2279111" y="1125487"/>
        <a:ext cx="2194700" cy="1125487"/>
      </dsp:txXfrm>
    </dsp:sp>
    <dsp:sp modelId="{A08D0E44-3853-4A1D-A1E2-5F379DFFB3EB}">
      <dsp:nvSpPr>
        <dsp:cNvPr id="0" name=""/>
        <dsp:cNvSpPr/>
      </dsp:nvSpPr>
      <dsp:spPr>
        <a:xfrm>
          <a:off x="844115" y="2250974"/>
          <a:ext cx="5064693" cy="1125487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HTML</a:t>
          </a:r>
          <a:endParaRPr lang="en-AU" sz="4800" kern="1200" dirty="0"/>
        </a:p>
      </dsp:txBody>
      <dsp:txXfrm>
        <a:off x="1730436" y="2250974"/>
        <a:ext cx="3292050" cy="1125487"/>
      </dsp:txXfrm>
    </dsp:sp>
    <dsp:sp modelId="{45EC3364-E4D5-4214-BCED-D51A9CF4CF02}">
      <dsp:nvSpPr>
        <dsp:cNvPr id="0" name=""/>
        <dsp:cNvSpPr/>
      </dsp:nvSpPr>
      <dsp:spPr>
        <a:xfrm>
          <a:off x="0" y="3376462"/>
          <a:ext cx="6752924" cy="1125487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dirty="0"/>
            <a:t>Content</a:t>
          </a:r>
        </a:p>
      </dsp:txBody>
      <dsp:txXfrm>
        <a:off x="1181761" y="3376462"/>
        <a:ext cx="4389400" cy="1125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301C5-0842-4614-AC71-1DD14D18BF88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9DA5-3B98-40B0-A6FF-9A1FF4494B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55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Quiz the class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9DA5-3B98-40B0-A6FF-9A1FF4494BF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2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 elements &amp; tags</a:t>
            </a:r>
          </a:p>
          <a:p>
            <a:r>
              <a:rPr lang="en-US" dirty="0"/>
              <a:t>Begin to insert text in the HTML</a:t>
            </a:r>
          </a:p>
          <a:p>
            <a:r>
              <a:rPr lang="en-US" dirty="0"/>
              <a:t>Quickly review styles – padding, margin, </a:t>
            </a:r>
            <a:r>
              <a:rPr lang="en-US" dirty="0" err="1"/>
              <a:t>colour</a:t>
            </a:r>
            <a:r>
              <a:rPr lang="en-US" dirty="0"/>
              <a:t>, width </a:t>
            </a:r>
            <a:r>
              <a:rPr lang="en-US" dirty="0" err="1"/>
              <a:t>etc</a:t>
            </a:r>
            <a:r>
              <a:rPr lang="en-US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9DA5-3B98-40B0-A6FF-9A1FF4494BFC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13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a- anchor links</a:t>
            </a:r>
          </a:p>
          <a:p>
            <a:r>
              <a:rPr lang="en-AU" dirty="0"/>
              <a:t>article- complete, meaningful content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9DA5-3B98-40B0-A6FF-9A1FF4494BFC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4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thmetrotafe.wa.edu.a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RodG8VcMs&amp;t=2s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br>
              <a:rPr lang="en-AU"/>
            </a:br>
            <a:r>
              <a:rPr lang="en-AU"/>
              <a:t>Web Technologies: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76761145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Produce basic client-side script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 a markup language document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Page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 Components for Well Structured HTML Page: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doctype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html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head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title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body</a:t>
            </a:r>
            <a:endParaRPr lang="en-AU" dirty="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669196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doctype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AU" dirty="0"/>
              <a:t>Declare the version of HTML being used</a:t>
            </a:r>
          </a:p>
          <a:p>
            <a:r>
              <a:rPr lang="en-AU" dirty="0"/>
              <a:t>Ensures proper rendering by web browsers</a:t>
            </a:r>
          </a:p>
          <a:p>
            <a:r>
              <a:rPr lang="en-AU" dirty="0"/>
              <a:t>First line in a valid HTML web document</a:t>
            </a:r>
          </a:p>
          <a:p>
            <a:r>
              <a:rPr lang="en-AU" dirty="0"/>
              <a:t>May include language for the page content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Examples: </a:t>
            </a:r>
            <a:endParaRPr lang="en-AU" dirty="0">
              <a:cs typeface="Calibri" panose="020F0502020204030204"/>
            </a:endParaRPr>
          </a:p>
          <a:p>
            <a:pPr lvl="1"/>
            <a:r>
              <a:rPr lang="en-AU" dirty="0"/>
              <a:t>This is the doctype declaration for HTML 5</a:t>
            </a:r>
          </a:p>
          <a:p>
            <a:pPr marL="914400" lvl="2" indent="0">
              <a:buNone/>
            </a:pP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&lt;!DOCTYPE html&gt;</a:t>
            </a:r>
            <a:r>
              <a:rPr lang="en-AU" dirty="0">
                <a:solidFill>
                  <a:srgbClr val="FFC000"/>
                </a:solidFill>
              </a:rPr>
              <a:t> </a:t>
            </a:r>
            <a:endParaRPr lang="en-AU" dirty="0">
              <a:solidFill>
                <a:srgbClr val="FFC000"/>
              </a:solidFill>
              <a:cs typeface="Calibri" panose="020F0502020204030204"/>
            </a:endParaRPr>
          </a:p>
          <a:p>
            <a:pPr lvl="1"/>
            <a:r>
              <a:rPr lang="en-AU" dirty="0"/>
              <a:t>This is the doctype declaration for HTML 5 and French content</a:t>
            </a:r>
          </a:p>
          <a:p>
            <a:pPr marL="914400" lvl="2" indent="0">
              <a:buNone/>
            </a:pPr>
            <a:r>
              <a:rPr lang="en-AU" dirty="0">
                <a:solidFill>
                  <a:srgbClr val="FFC000"/>
                </a:solidFill>
                <a:latin typeface="Consolas"/>
              </a:rPr>
              <a:t>&lt;!DOCTYPE html lang=“</a:t>
            </a:r>
            <a:r>
              <a:rPr lang="en-AU" err="1">
                <a:solidFill>
                  <a:srgbClr val="FFC000"/>
                </a:solidFill>
                <a:latin typeface="Consolas"/>
              </a:rPr>
              <a:t>fr</a:t>
            </a:r>
            <a:r>
              <a:rPr lang="en-AU" dirty="0">
                <a:solidFill>
                  <a:srgbClr val="FFC000"/>
                </a:solidFill>
                <a:latin typeface="Consolas"/>
              </a:rPr>
              <a:t>”&gt;</a:t>
            </a:r>
            <a:r>
              <a:rPr lang="en-AU" dirty="0">
                <a:solidFill>
                  <a:srgbClr val="FFC000"/>
                </a:solidFill>
              </a:rPr>
              <a:t> </a:t>
            </a:r>
            <a:endParaRPr lang="en-AU" dirty="0">
              <a:solidFill>
                <a:srgbClr val="FFC000"/>
              </a:solidFill>
              <a:cs typeface="Calibri" panose="020F0502020204030204"/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16553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AU" dirty="0"/>
              <a:t>Encapsulates the entire HTML document</a:t>
            </a:r>
          </a:p>
          <a:p>
            <a:r>
              <a:rPr lang="en-AU" dirty="0"/>
              <a:t>Contains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head</a:t>
            </a:r>
            <a:r>
              <a:rPr lang="en-AU" dirty="0"/>
              <a:t> and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body</a:t>
            </a:r>
            <a:r>
              <a:rPr lang="en-AU" dirty="0"/>
              <a:t> sections</a:t>
            </a:r>
          </a:p>
          <a:p>
            <a:r>
              <a:rPr lang="en-AU" dirty="0"/>
              <a:t>Example: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/>
                </a:solidFill>
                <a:latin typeface="Consolas"/>
              </a:rPr>
              <a:t> &lt;!doctype html lang=“</a:t>
            </a:r>
            <a:r>
              <a:rPr lang="en-AU" dirty="0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AU" dirty="0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914400" lvl="2" indent="0">
              <a:buNone/>
            </a:pPr>
            <a:r>
              <a:rPr lang="en-AU" dirty="0">
                <a:solidFill>
                  <a:srgbClr val="FFC000"/>
                </a:solidFill>
                <a:latin typeface="Consolas"/>
              </a:rPr>
              <a:t> &lt;html&gt;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/>
              </a:rPr>
              <a:t>  &lt;head&gt;…&lt;/head&gt;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/>
              </a:rPr>
              <a:t>  &lt;body&gt;…&lt;/body&gt;</a:t>
            </a:r>
          </a:p>
          <a:p>
            <a:pPr marL="914400" lvl="2" indent="0">
              <a:buNone/>
            </a:pPr>
            <a:r>
              <a:rPr lang="en-AU" dirty="0">
                <a:solidFill>
                  <a:srgbClr val="FFC000"/>
                </a:solidFill>
                <a:latin typeface="Consolas"/>
              </a:rPr>
              <a:t> 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5202301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head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AU" dirty="0"/>
              <a:t>First section within an HTML document</a:t>
            </a:r>
            <a:endParaRPr lang="en-AU" dirty="0">
              <a:cs typeface="Calibri"/>
            </a:endParaRPr>
          </a:p>
          <a:p>
            <a:r>
              <a:rPr lang="en-AU" dirty="0"/>
              <a:t>Contains metadata such as character encoding</a:t>
            </a:r>
          </a:p>
          <a:p>
            <a:r>
              <a:rPr lang="en-AU" dirty="0"/>
              <a:t>Contains the web page title</a:t>
            </a:r>
          </a:p>
          <a:p>
            <a:r>
              <a:rPr lang="en-AU" dirty="0"/>
              <a:t>May also contain linked stylesheets, and scripts.</a:t>
            </a:r>
          </a:p>
          <a:p>
            <a:r>
              <a:rPr lang="en-AU" dirty="0"/>
              <a:t>Example: 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/>
                </a:solidFill>
                <a:latin typeface="Consolas"/>
              </a:rPr>
              <a:t> &lt;head&gt; </a:t>
            </a:r>
            <a:endParaRPr lang="en-AU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AU" dirty="0">
                <a:solidFill>
                  <a:schemeClr val="accent3"/>
                </a:solidFill>
                <a:latin typeface="Consolas"/>
              </a:rPr>
              <a:t>   &lt;meta charset="UTF-8"&gt;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/>
                </a:solidFill>
                <a:latin typeface="Consolas"/>
              </a:rPr>
              <a:t>   &lt;title&gt;My Webpage&lt;/title&gt;</a:t>
            </a:r>
          </a:p>
          <a:p>
            <a:pPr marL="914400" lvl="2" indent="0">
              <a:buNone/>
            </a:pPr>
            <a:r>
              <a:rPr lang="en-AU" dirty="0">
                <a:solidFill>
                  <a:schemeClr val="accent3"/>
                </a:solidFill>
                <a:latin typeface="Consolas"/>
              </a:rPr>
              <a:t> &lt;/head&gt;</a:t>
            </a:r>
          </a:p>
        </p:txBody>
      </p:sp>
    </p:spTree>
    <p:extLst>
      <p:ext uri="{BB962C8B-B14F-4D97-AF65-F5344CB8AC3E}">
        <p14:creationId xmlns:p14="http://schemas.microsoft.com/office/powerpoint/2010/main" val="363324110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title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Element specifies the title of a web page</a:t>
            </a:r>
          </a:p>
          <a:p>
            <a:r>
              <a:rPr lang="en-AU" dirty="0"/>
              <a:t>Title is displayed in browser's title bar or tab</a:t>
            </a:r>
          </a:p>
          <a:p>
            <a:r>
              <a:rPr lang="en-AU" dirty="0"/>
              <a:t>Example: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>
                <a:solidFill>
                  <a:srgbClr val="F2F2F2"/>
                </a:solidFill>
              </a:rPr>
              <a:t> Define the title as “My First Web Page”</a:t>
            </a:r>
            <a:endParaRPr lang="en-AU" sz="3000" dirty="0">
              <a:solidFill>
                <a:srgbClr val="9BBB59"/>
              </a:solidFill>
            </a:endParaRPr>
          </a:p>
          <a:p>
            <a:pPr marL="1371600" lvl="3" indent="0">
              <a:buNone/>
            </a:pPr>
            <a:r>
              <a:rPr lang="en-AU" sz="2600" dirty="0">
                <a:solidFill>
                  <a:schemeClr val="accent3"/>
                </a:solidFill>
                <a:latin typeface="Consolas"/>
              </a:rPr>
              <a:t>&lt;title&gt;My First Web Page&lt;/title&gt;</a:t>
            </a:r>
            <a:endParaRPr lang="en-AU" sz="2600" dirty="0">
              <a:solidFill>
                <a:schemeClr val="accent3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71826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body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AU" dirty="0"/>
              <a:t>Main content area of an HTML document</a:t>
            </a:r>
          </a:p>
          <a:p>
            <a:r>
              <a:rPr lang="en-AU" dirty="0"/>
              <a:t>Contains the visible elements of a web page</a:t>
            </a:r>
          </a:p>
          <a:p>
            <a:r>
              <a:rPr lang="en-AU" dirty="0"/>
              <a:t>Visible elements include: 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text, </a:t>
            </a:r>
            <a:endParaRPr lang="en-AU" dirty="0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images, 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links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interactive elements</a:t>
            </a:r>
            <a:endParaRPr lang="en-AU" dirty="0">
              <a:cs typeface="Calibri" panose="020F0502020204030204"/>
            </a:endParaRPr>
          </a:p>
          <a:p>
            <a:pPr marL="0" indent="0">
              <a:buNone/>
            </a:pP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605301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Basic Page Example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&lt;!doctype html&gt;</a:t>
            </a:r>
            <a:endParaRPr lang="en-US">
              <a:solidFill>
                <a:schemeClr val="accent3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&lt;html lang=“</a:t>
            </a:r>
            <a:r>
              <a:rPr lang="en-US" dirty="0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US" dirty="0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 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&lt;title&gt;Untitled Document&lt;/title&gt;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 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 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&lt;!-- content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 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&lt;/html&gt;</a:t>
            </a:r>
            <a:endParaRPr lang="en-AU" dirty="0">
              <a:solidFill>
                <a:schemeClr val="accent3"/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90B03-598A-4043-99A8-B3D4B767EFFD}"/>
              </a:ext>
            </a:extLst>
          </p:cNvPr>
          <p:cNvSpPr txBox="1"/>
          <p:nvPr/>
        </p:nvSpPr>
        <p:spPr>
          <a:xfrm>
            <a:off x="7543800" y="3948749"/>
            <a:ext cx="3810000" cy="2009589"/>
          </a:xfrm>
          <a:prstGeom prst="rect">
            <a:avLst/>
          </a:prstGeom>
          <a:solidFill>
            <a:srgbClr val="4C000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400" b="1" dirty="0"/>
              <a:t>WARNING: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HTML does not like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“</a:t>
            </a:r>
            <a:r>
              <a:rPr lang="en-US" dirty="0"/>
              <a:t>smart quotes.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Make sure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“</a:t>
            </a:r>
            <a:r>
              <a:rPr lang="en-US" dirty="0"/>
              <a:t>smart quotes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‘</a:t>
            </a:r>
            <a:r>
              <a:rPr lang="en-US" dirty="0"/>
              <a:t>apostrophes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’</a:t>
            </a:r>
            <a:r>
              <a:rPr lang="en-US" dirty="0"/>
              <a:t> are converted to their 'straight' versions 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…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…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345711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2: HTML 5 Basics – Basic Page Example 2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&lt;!doctype html&gt;</a:t>
            </a:r>
            <a:endParaRPr lang="en-US">
              <a:solidFill>
                <a:schemeClr val="accent3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&lt;html lang=“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US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&lt;head&gt;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  &lt;title&gt;Untitled Document&lt;/title&gt;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&lt;/head&gt;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&lt;body&gt;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&lt;!-- content --&gt;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&lt;h1&gt;This is a web page&lt;/h1&gt;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&lt;p&gt;An example of a basic page with no extra structure&lt;/p&gt;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&lt;p&gt;The &amp;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lt</a:t>
            </a:r>
            <a:r>
              <a:rPr lang="en-US">
                <a:solidFill>
                  <a:schemeClr val="accent3"/>
                </a:solidFill>
                <a:latin typeface="Consolas"/>
              </a:rPr>
              <a:t>;!-- content --&amp;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gt</a:t>
            </a:r>
            <a:r>
              <a:rPr lang="en-US">
                <a:solidFill>
                  <a:schemeClr val="accent3"/>
                </a:solidFill>
                <a:latin typeface="Consolas"/>
              </a:rPr>
              <a:t>; is a comment.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&lt;/body&gt;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&lt;/html&gt;</a:t>
            </a:r>
            <a:endParaRPr lang="en-AU">
              <a:solidFill>
                <a:schemeClr val="accent3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565230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027E7-FD76-4516-8147-6C1AA09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Common issue is badly organized sites</a:t>
            </a:r>
          </a:p>
          <a:p>
            <a:r>
              <a:rPr lang="en-US" dirty="0"/>
              <a:t> It is important to use meaningful:</a:t>
            </a:r>
          </a:p>
          <a:p>
            <a:pPr lvl="1"/>
            <a:r>
              <a:rPr lang="en-US" dirty="0"/>
              <a:t>Folder names</a:t>
            </a:r>
          </a:p>
          <a:p>
            <a:pPr lvl="1"/>
            <a:r>
              <a:rPr lang="en-US" dirty="0"/>
              <a:t>Filenames</a:t>
            </a:r>
            <a:endParaRPr lang="en-US" dirty="0">
              <a:cs typeface="Calibri"/>
            </a:endParaRPr>
          </a:p>
          <a:p>
            <a:r>
              <a:rPr lang="en-US" dirty="0"/>
              <a:t> We should define a site structure to adhere to</a:t>
            </a:r>
            <a:endParaRPr lang="en-US" dirty="0"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61259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 Terms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027E7-FD76-4516-8147-6C1AA09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we show the required folder structure…</a:t>
            </a:r>
          </a:p>
          <a:p>
            <a:r>
              <a:rPr lang="en-US" dirty="0"/>
              <a:t>Let’s define some terms: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Site Root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Absolute Reference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Relative Reference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Assets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Default Page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750249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Web Tech: Sessions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  <p:graphicFrame>
        <p:nvGraphicFramePr>
          <p:cNvPr id="43" name="Table 36">
            <a:extLst>
              <a:ext uri="{FF2B5EF4-FFF2-40B4-BE49-F238E27FC236}">
                <a16:creationId xmlns:a16="http://schemas.microsoft.com/office/drawing/2014/main" id="{F3851BF3-76D2-D5E7-A4A8-9CDBF5AA32DB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Produce basic client-side script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 a markup language document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5737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 Terms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21D408-DB5A-48E1-9AB3-3B7A6DEA5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262943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097024">
                  <a:extLst>
                    <a:ext uri="{9D8B030D-6E8A-4147-A177-3AD203B41FA5}">
                      <a16:colId xmlns:a16="http://schemas.microsoft.com/office/drawing/2014/main" val="1978890291"/>
                    </a:ext>
                  </a:extLst>
                </a:gridCol>
                <a:gridCol w="8418576">
                  <a:extLst>
                    <a:ext uri="{9D8B030D-6E8A-4147-A177-3AD203B41FA5}">
                      <a16:colId xmlns:a16="http://schemas.microsoft.com/office/drawing/2014/main" val="951280662"/>
                    </a:ext>
                  </a:extLst>
                </a:gridCol>
              </a:tblGrid>
              <a:tr h="431164">
                <a:tc>
                  <a:txBody>
                    <a:bodyPr/>
                    <a:lstStyle/>
                    <a:p>
                      <a:r>
                        <a:rPr lang="en-US" sz="2000" dirty="0"/>
                        <a:t>Term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Definition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30888"/>
                  </a:ext>
                </a:extLst>
              </a:tr>
              <a:tr h="2654369"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Site root</a:t>
                      </a:r>
                    </a:p>
                    <a:p>
                      <a:endParaRPr lang="en-AU" sz="2000" dirty="0"/>
                    </a:p>
                  </a:txBody>
                  <a:tcPr>
                    <a:solidFill>
                      <a:srgbClr val="2A00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The folder the website starts in.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Common names for the remote hosting folder include 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public_html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www</a:t>
                      </a:r>
                      <a:r>
                        <a:rPr lang="en-US" sz="2000" dirty="0"/>
                        <a:t>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Default locations for these folders vary based on operating system and web server.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For example: 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/var/www </a:t>
                      </a:r>
                      <a:r>
                        <a:rPr lang="en-US" sz="2000" dirty="0"/>
                        <a:t>(Linux, Apache/NginX), </a:t>
                      </a:r>
                      <a:r>
                        <a:rPr lang="en-AU" sz="2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c:\inetpub\wwwroot </a:t>
                      </a:r>
                      <a:r>
                        <a:rPr lang="en-AU" sz="2000" dirty="0"/>
                        <a:t>(Windows IIS), </a:t>
                      </a:r>
                      <a:r>
                        <a:rPr lang="en-AU" sz="2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c:\Laragon\www </a:t>
                      </a:r>
                      <a:r>
                        <a:rPr lang="en-AU" sz="2000" dirty="0"/>
                        <a:t>(Windows Laragon Apache/NginX). </a:t>
                      </a:r>
                    </a:p>
                  </a:txBody>
                  <a:tcPr>
                    <a:solidFill>
                      <a:srgbClr val="2A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08738"/>
                  </a:ext>
                </a:extLst>
              </a:tr>
              <a:tr h="1177410"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Assets folder</a:t>
                      </a:r>
                    </a:p>
                    <a:p>
                      <a:endParaRPr lang="en-AU" sz="2000" dirty="0"/>
                    </a:p>
                  </a:txBody>
                  <a:tcPr>
                    <a:solidFill>
                      <a:srgbClr val="4C00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This folder contains “assets” that are not HTML pages.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/>
                        <a:t>It is usually divided into folders such as </a:t>
                      </a:r>
                      <a:r>
                        <a:rPr lang="en-US" sz="20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images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downloads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</a:t>
                      </a:r>
                      <a:r>
                        <a:rPr lang="en-US" sz="2000" dirty="0"/>
                        <a:t> and so on.</a:t>
                      </a:r>
                    </a:p>
                  </a:txBody>
                  <a:tcPr>
                    <a:solidFill>
                      <a:srgbClr val="4C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4981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 Terms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21D408-DB5A-48E1-9AB3-3B7A6DEA5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2954"/>
              </p:ext>
            </p:extLst>
          </p:nvPr>
        </p:nvGraphicFramePr>
        <p:xfrm>
          <a:off x="838200" y="1825624"/>
          <a:ext cx="10515600" cy="4262941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097024">
                  <a:extLst>
                    <a:ext uri="{9D8B030D-6E8A-4147-A177-3AD203B41FA5}">
                      <a16:colId xmlns:a16="http://schemas.microsoft.com/office/drawing/2014/main" val="1978890291"/>
                    </a:ext>
                  </a:extLst>
                </a:gridCol>
                <a:gridCol w="8418576">
                  <a:extLst>
                    <a:ext uri="{9D8B030D-6E8A-4147-A177-3AD203B41FA5}">
                      <a16:colId xmlns:a16="http://schemas.microsoft.com/office/drawing/2014/main" val="951280662"/>
                    </a:ext>
                  </a:extLst>
                </a:gridCol>
              </a:tblGrid>
              <a:tr h="495533">
                <a:tc>
                  <a:txBody>
                    <a:bodyPr/>
                    <a:lstStyle/>
                    <a:p>
                      <a:r>
                        <a:rPr lang="en-US" sz="2400" dirty="0"/>
                        <a:t>Term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Definition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30888"/>
                  </a:ext>
                </a:extLst>
              </a:tr>
              <a:tr h="3767408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Default page</a:t>
                      </a:r>
                    </a:p>
                    <a:p>
                      <a:endParaRPr lang="en-AU" sz="2400" dirty="0"/>
                    </a:p>
                  </a:txBody>
                  <a:tcPr>
                    <a:solidFill>
                      <a:srgbClr val="2A00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Web servers have default pages that are looked for in each folder.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If they cannot find the file, then they should report a </a:t>
                      </a:r>
                      <a:r>
                        <a:rPr lang="en-US" sz="2400" b="1" dirty="0"/>
                        <a:t>404 Not Found </a:t>
                      </a:r>
                      <a:r>
                        <a:rPr lang="en-US" sz="2400" dirty="0"/>
                        <a:t>error.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These files include: </a:t>
                      </a:r>
                    </a:p>
                    <a:p>
                      <a:pPr marL="285750" lvl="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2400" kern="1200" dirty="0" err="1">
                          <a:solidFill>
                            <a:srgbClr val="92D050"/>
                          </a:solidFill>
                          <a:latin typeface="Consolas"/>
                          <a:ea typeface="+mn-ea"/>
                          <a:cs typeface="+mn-cs"/>
                        </a:rPr>
                        <a:t>index.php</a:t>
                      </a:r>
                      <a:r>
                        <a:rPr lang="en-US" sz="2400" dirty="0"/>
                        <a:t>, </a:t>
                      </a:r>
                    </a:p>
                    <a:p>
                      <a:pPr marL="285750" lvl="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2400" kern="1200" dirty="0">
                          <a:solidFill>
                            <a:srgbClr val="92D050"/>
                          </a:solidFill>
                          <a:latin typeface="Consolas"/>
                          <a:ea typeface="+mn-ea"/>
                          <a:cs typeface="+mn-cs"/>
                        </a:rPr>
                        <a:t>index.html</a:t>
                      </a:r>
                      <a:r>
                        <a:rPr lang="en-US" sz="2400" dirty="0"/>
                        <a:t>, </a:t>
                      </a:r>
                    </a:p>
                    <a:p>
                      <a:pPr marL="285750" lvl="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2400" kern="1200" dirty="0">
                          <a:solidFill>
                            <a:srgbClr val="92D050"/>
                          </a:solidFill>
                          <a:latin typeface="Consolas"/>
                          <a:ea typeface="+mn-ea"/>
                          <a:cs typeface="+mn-cs"/>
                        </a:rPr>
                        <a:t>default.html &amp; others. 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/>
                        <a:t>These defaults are configured by the server management team.</a:t>
                      </a:r>
                    </a:p>
                  </a:txBody>
                  <a:tcPr>
                    <a:solidFill>
                      <a:srgbClr val="2A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7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57009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 Terms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21D408-DB5A-48E1-9AB3-3B7A6DEA5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262941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097024">
                  <a:extLst>
                    <a:ext uri="{9D8B030D-6E8A-4147-A177-3AD203B41FA5}">
                      <a16:colId xmlns:a16="http://schemas.microsoft.com/office/drawing/2014/main" val="1978890291"/>
                    </a:ext>
                  </a:extLst>
                </a:gridCol>
                <a:gridCol w="8418576">
                  <a:extLst>
                    <a:ext uri="{9D8B030D-6E8A-4147-A177-3AD203B41FA5}">
                      <a16:colId xmlns:a16="http://schemas.microsoft.com/office/drawing/2014/main" val="951280662"/>
                    </a:ext>
                  </a:extLst>
                </a:gridCol>
              </a:tblGrid>
              <a:tr h="379506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30888"/>
                  </a:ext>
                </a:extLst>
              </a:tr>
              <a:tr h="3883435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Relative reference</a:t>
                      </a:r>
                    </a:p>
                    <a:p>
                      <a:endParaRPr lang="en-AU" dirty="0"/>
                    </a:p>
                  </a:txBody>
                  <a:tcPr>
                    <a:solidFill>
                      <a:srgbClr val="2A00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A relative reference refers to how we navigate to folders in the site.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This method uses the parent folder identifier, dot-dot </a:t>
                      </a: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</a:t>
                      </a: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dirty="0"/>
                        <a:t> slashes (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) and folder names.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You may concatenate multiple parent folders by </a:t>
                      </a: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putting</a:t>
                      </a:r>
                      <a:r>
                        <a:rPr lang="en-US" dirty="0"/>
                        <a:t> a slash between each one.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For example, if we were in the folder </a:t>
                      </a:r>
                    </a:p>
                    <a:p>
                      <a:pPr lvl="1"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/demos/calculator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and needed to access the </a:t>
                      </a:r>
                    </a:p>
                    <a:p>
                      <a:pPr lvl="1"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calculator.js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file in the</a:t>
                      </a:r>
                    </a:p>
                    <a:p>
                      <a:pPr lvl="1">
                        <a:spcAft>
                          <a:spcPts val="600"/>
                        </a:spcAft>
                      </a:pP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assets/</a:t>
                      </a:r>
                      <a:r>
                        <a:rPr lang="en-US" sz="18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>
                        <a:spcAft>
                          <a:spcPts val="600"/>
                        </a:spcAft>
                      </a:pPr>
                      <a:r>
                        <a:rPr lang="en-US" dirty="0"/>
                        <a:t>folder then a possible relative reference could be: 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../../assets/</a:t>
                      </a:r>
                      <a:r>
                        <a:rPr lang="en-US" sz="18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/calculator.js</a:t>
                      </a:r>
                    </a:p>
                  </a:txBody>
                  <a:tcPr>
                    <a:solidFill>
                      <a:srgbClr val="2A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9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12915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2: HTML 5 Basics – Site Structure Terms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21D408-DB5A-48E1-9AB3-3B7A6DEA5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262941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097024">
                  <a:extLst>
                    <a:ext uri="{9D8B030D-6E8A-4147-A177-3AD203B41FA5}">
                      <a16:colId xmlns:a16="http://schemas.microsoft.com/office/drawing/2014/main" val="1978890291"/>
                    </a:ext>
                  </a:extLst>
                </a:gridCol>
                <a:gridCol w="8418576">
                  <a:extLst>
                    <a:ext uri="{9D8B030D-6E8A-4147-A177-3AD203B41FA5}">
                      <a16:colId xmlns:a16="http://schemas.microsoft.com/office/drawing/2014/main" val="951280662"/>
                    </a:ext>
                  </a:extLst>
                </a:gridCol>
              </a:tblGrid>
              <a:tr h="426294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30888"/>
                  </a:ext>
                </a:extLst>
              </a:tr>
              <a:tr h="3836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Absolute reference</a:t>
                      </a:r>
                    </a:p>
                    <a:p>
                      <a:endParaRPr lang="en-AU" dirty="0"/>
                    </a:p>
                  </a:txBody>
                  <a:tcPr>
                    <a:solidFill>
                      <a:srgbClr val="2A00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Absolute references refer to using the root folder as the start of the reference to the location.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We use the slash (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) to start and identify the site root, then add folder names and slashes as needed.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example, if we were in any folder in the website and needed to access the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reset.css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 in the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assets/</a:t>
                      </a:r>
                      <a:r>
                        <a:rPr lang="en-US" sz="18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folder then a possible absolute reference could be: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/assets/</a:t>
                      </a:r>
                      <a:r>
                        <a:rPr lang="en-US" sz="1800" kern="12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kern="12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/reset.css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A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0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2856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Site Structure</a:t>
            </a:r>
            <a:endParaRPr lang="en-AU" dirty="0"/>
          </a:p>
        </p:txBody>
      </p:sp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7A25DBAD-B9E4-430E-A290-7C882848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863" y="1603876"/>
            <a:ext cx="4526681" cy="4526681"/>
          </a:xfrm>
        </p:spPr>
      </p:pic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DF85E8D-675F-4DF8-9483-F3C46F64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Site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usually a WebStorm project folder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0242B94-CB29-41CB-9BD5-4A6C1010F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802" y="3271256"/>
            <a:ext cx="3302114" cy="28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384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Site Structure</a:t>
            </a:r>
            <a:endParaRPr lang="en-AU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DF85E8D-675F-4DF8-9483-F3C46F6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Open WebStorm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Create your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Open the WebStorm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Create an MS-DOS terminal</a:t>
            </a:r>
            <a:br>
              <a:rPr lang="en-US" sz="3200" dirty="0"/>
            </a:br>
            <a:r>
              <a:rPr lang="en-US" sz="2400" dirty="0"/>
              <a:t>(click v and select Command Prompt)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/>
              <a:t>Enter following command:</a:t>
            </a:r>
          </a:p>
          <a:p>
            <a:pPr marL="457200" lvl="1" indent="0">
              <a:buNone/>
            </a:pPr>
            <a:r>
              <a:rPr lang="en-AU" sz="2400" dirty="0" err="1">
                <a:solidFill>
                  <a:srgbClr val="FFC000"/>
                </a:solidFill>
                <a:latin typeface="Consolas"/>
              </a:rPr>
              <a:t>mkdir</a:t>
            </a:r>
            <a:r>
              <a:rPr lang="en-AU" sz="2400" dirty="0">
                <a:solidFill>
                  <a:srgbClr val="FFC000"/>
                </a:solidFill>
                <a:latin typeface="Consolas"/>
              </a:rPr>
              <a:t> assets\</a:t>
            </a:r>
            <a:r>
              <a:rPr lang="en-AU" sz="2400" dirty="0" err="1">
                <a:solidFill>
                  <a:srgbClr val="FFC000"/>
                </a:solidFill>
                <a:latin typeface="Consolas"/>
              </a:rPr>
              <a:t>css</a:t>
            </a:r>
            <a:r>
              <a:rPr lang="en-AU" sz="2400" dirty="0">
                <a:solidFill>
                  <a:srgbClr val="FFC000"/>
                </a:solidFill>
                <a:latin typeface="Consolas"/>
              </a:rPr>
              <a:t> assets\</a:t>
            </a:r>
            <a:r>
              <a:rPr lang="en-AU" sz="2400" dirty="0" err="1">
                <a:solidFill>
                  <a:srgbClr val="FFC000"/>
                </a:solidFill>
                <a:latin typeface="Consolas"/>
              </a:rPr>
              <a:t>js</a:t>
            </a:r>
            <a:r>
              <a:rPr lang="en-AU" sz="2400" dirty="0">
                <a:solidFill>
                  <a:srgbClr val="FFC000"/>
                </a:solidFill>
                <a:latin typeface="Consolas"/>
              </a:rPr>
              <a:t> assets\images assets\</a:t>
            </a:r>
            <a:r>
              <a:rPr lang="en-AU" sz="2400" dirty="0" err="1">
                <a:solidFill>
                  <a:srgbClr val="FFC000"/>
                </a:solidFill>
                <a:latin typeface="Consolas"/>
              </a:rPr>
              <a:t>webfonts</a:t>
            </a:r>
            <a:endParaRPr lang="en-AU" sz="4400" dirty="0" err="1">
              <a:solidFill>
                <a:srgbClr val="FFC000"/>
              </a:solidFill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6B213-EF05-4F47-83E5-FE018E55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95" y="1822659"/>
            <a:ext cx="3439005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F1F7-8DEB-4A41-8AE8-383BE31F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2" y="3055159"/>
            <a:ext cx="4677428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8007C-E555-4FC3-9E32-F2C740E06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71" y="3549112"/>
            <a:ext cx="218152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733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E6DD3-AC61-D3F0-19C1-12C8C3E9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HTML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410BE-B4FF-B314-09E9-33487625B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well structured basic HTML 5 page…</a:t>
            </a:r>
          </a:p>
        </p:txBody>
      </p:sp>
    </p:spTree>
    <p:extLst>
      <p:ext uri="{BB962C8B-B14F-4D97-AF65-F5344CB8AC3E}">
        <p14:creationId xmlns:p14="http://schemas.microsoft.com/office/powerpoint/2010/main" val="283929131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8798-173F-4E6B-A9FA-6C8924A6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A946-A633-4DF6-9542-C85B6333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Standard Structural (Semantic) Elements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header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nav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main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footer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article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aside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section</a:t>
            </a:r>
            <a:endParaRPr lang="en-AU" dirty="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004908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Basic Page v1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&lt;!doctype html&gt;</a:t>
            </a:r>
            <a:endParaRPr lang="en-US">
              <a:solidFill>
                <a:schemeClr val="accent3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&lt;html lang=“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US" dirty="0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&lt;title&gt;Untitled Document&lt;/title&gt;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&lt;header&gt;…&lt;/header&gt;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&lt;nav&gt;…&lt;/nav&gt;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&lt;main&gt;…&lt;/main&gt;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&lt;footer&gt;…&lt;/footer&gt;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&lt;/html&gt;</a:t>
            </a:r>
            <a:endParaRPr lang="en-AU" dirty="0">
              <a:solidFill>
                <a:schemeClr val="accent3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846492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Basic Page v2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&lt;!doctype html&gt;</a:t>
            </a:r>
            <a:endParaRPr lang="en-US">
              <a:solidFill>
                <a:schemeClr val="accent3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&lt;html lang=“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US" dirty="0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&lt;title&gt;Untitled Document&lt;/title&gt;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&lt;header&gt;…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     &lt;nav&gt;…&lt;/nav&gt;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&lt;/header&gt;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&lt;main&gt;…&lt;/main&gt;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    &lt;footer&gt;…&lt;/footer&gt;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</a:rPr>
              <a:t>&lt;/html&gt;</a:t>
            </a:r>
            <a:endParaRPr lang="en-AU" dirty="0">
              <a:solidFill>
                <a:schemeClr val="accent3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E4E5A-6175-4242-AE86-7554085AA18F}"/>
              </a:ext>
            </a:extLst>
          </p:cNvPr>
          <p:cNvSpPr txBox="1"/>
          <p:nvPr/>
        </p:nvSpPr>
        <p:spPr>
          <a:xfrm>
            <a:off x="7842504" y="4102188"/>
            <a:ext cx="3511296" cy="1986378"/>
          </a:xfrm>
          <a:prstGeom prst="rect">
            <a:avLst/>
          </a:prstGeom>
          <a:solidFill>
            <a:srgbClr val="4C000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Aft>
                <a:spcPts val="1200"/>
              </a:spcAft>
              <a:defRPr sz="3200" b="1"/>
            </a:lvl1pPr>
          </a:lstStyle>
          <a:p>
            <a:r>
              <a:rPr lang="en-US" dirty="0"/>
              <a:t>Note:</a:t>
            </a:r>
          </a:p>
          <a:p>
            <a:r>
              <a:rPr lang="en-US" sz="2400" b="0" dirty="0"/>
              <a:t>More on these two basic pages as we  continue… including a demonstration.</a:t>
            </a:r>
            <a:endParaRPr lang="en-AU" sz="2400" b="0" dirty="0"/>
          </a:p>
        </p:txBody>
      </p:sp>
    </p:spTree>
    <p:extLst>
      <p:ext uri="{BB962C8B-B14F-4D97-AF65-F5344CB8AC3E}">
        <p14:creationId xmlns:p14="http://schemas.microsoft.com/office/powerpoint/2010/main" val="148654344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3157-7D4C-4413-9455-A6DCBBD2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A session is a component of study</a:t>
            </a:r>
          </a:p>
          <a:p>
            <a:r>
              <a:rPr lang="en-AU"/>
              <a:t>Sessions may include: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Notes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Demonstrations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Challenges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Out of class activities</a:t>
            </a:r>
            <a:endParaRPr lang="en-A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025242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North Metropolitan TAFE site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/>
              </a:rPr>
              <a:t>Let’s have a look at the college website structure in the browser inspector…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/>
                </a:solidFill>
                <a:latin typeface="Consolas"/>
                <a:hlinkClick r:id="rId3"/>
              </a:rPr>
              <a:t>https://www.northmetrotafe.wa.edu.au</a:t>
            </a:r>
            <a:endParaRPr lang="en-AU" sz="3200" dirty="0">
              <a:solidFill>
                <a:schemeClr val="accent3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924119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 dirty="0"/>
            </a:br>
            <a:r>
              <a:rPr lang="en-AU" dirty="0"/>
              <a:t>Session 2 Challenge 1 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207634872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Challenge 1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2C242-5861-4E3C-86F4-6291F1BD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2038"/>
          </a:xfrm>
        </p:spPr>
        <p:txBody>
          <a:bodyPr vert="horz" lIns="91440" tIns="45720" rIns="91440" bIns="45720" numCol="2" rtlCol="0" anchor="t">
            <a:normAutofit lnSpcReduction="10000"/>
          </a:bodyPr>
          <a:lstStyle/>
          <a:p>
            <a:r>
              <a:rPr lang="en-AU" dirty="0">
                <a:solidFill>
                  <a:srgbClr val="FFC000"/>
                </a:solidFill>
              </a:rPr>
              <a:t>a</a:t>
            </a:r>
          </a:p>
          <a:p>
            <a:r>
              <a:rPr lang="en-AU" dirty="0">
                <a:solidFill>
                  <a:srgbClr val="FFC000"/>
                </a:solidFill>
              </a:rPr>
              <a:t>article</a:t>
            </a:r>
          </a:p>
          <a:p>
            <a:r>
              <a:rPr lang="en-AU" dirty="0">
                <a:solidFill>
                  <a:srgbClr val="FFC000"/>
                </a:solidFill>
              </a:rPr>
              <a:t>aside</a:t>
            </a:r>
          </a:p>
          <a:p>
            <a:r>
              <a:rPr lang="en-AU" dirty="0">
                <a:solidFill>
                  <a:srgbClr val="FFC000"/>
                </a:solidFill>
              </a:rPr>
              <a:t>b</a:t>
            </a:r>
          </a:p>
          <a:p>
            <a:r>
              <a:rPr lang="en-AU" dirty="0">
                <a:solidFill>
                  <a:srgbClr val="FFC000"/>
                </a:solidFill>
              </a:rPr>
              <a:t>dd</a:t>
            </a:r>
          </a:p>
          <a:p>
            <a:r>
              <a:rPr lang="en-AU" dirty="0">
                <a:solidFill>
                  <a:srgbClr val="FFC000"/>
                </a:solidFill>
              </a:rPr>
              <a:t>dl</a:t>
            </a:r>
          </a:p>
          <a:p>
            <a:r>
              <a:rPr lang="en-AU" dirty="0">
                <a:solidFill>
                  <a:srgbClr val="FFC000"/>
                </a:solidFill>
              </a:rPr>
              <a:t>dt</a:t>
            </a:r>
          </a:p>
          <a:p>
            <a:r>
              <a:rPr lang="en-AU" dirty="0" err="1">
                <a:solidFill>
                  <a:srgbClr val="FFC000"/>
                </a:solidFill>
              </a:rPr>
              <a:t>em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>
                <a:solidFill>
                  <a:srgbClr val="FFC000"/>
                </a:solidFill>
              </a:rPr>
              <a:t>footer</a:t>
            </a:r>
          </a:p>
          <a:p>
            <a:r>
              <a:rPr lang="en-AU" dirty="0">
                <a:solidFill>
                  <a:srgbClr val="FFC000"/>
                </a:solidFill>
              </a:rPr>
              <a:t>h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meta</a:t>
            </a:r>
          </a:p>
          <a:p>
            <a:r>
              <a:rPr lang="en-AU" dirty="0">
                <a:solidFill>
                  <a:srgbClr val="FFC000"/>
                </a:solidFill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4577-BD83-1A54-D532-34F4AFBE4577}"/>
              </a:ext>
            </a:extLst>
          </p:cNvPr>
          <p:cNvSpPr>
            <a:spLocks noGrp="1"/>
          </p:cNvSpPr>
          <p:nvPr/>
        </p:nvSpPr>
        <p:spPr>
          <a:xfrm>
            <a:off x="6172202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Find out what each of the elements on the left are and how they are used.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000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cs typeface="Calibri" panose="020F0502020204030204"/>
              </a:rPr>
              <a:t>Identify if they are structural, semantic or general purpose.</a:t>
            </a:r>
            <a:endParaRPr lang="en-AU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891895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Challenge 1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2C242-5861-4E3C-86F4-6291F1BD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2038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r>
              <a:rPr lang="en-AU" dirty="0">
                <a:solidFill>
                  <a:srgbClr val="FFC000"/>
                </a:solidFill>
              </a:rPr>
              <a:t>header</a:t>
            </a:r>
          </a:p>
          <a:p>
            <a:r>
              <a:rPr lang="en-AU" dirty="0" err="1">
                <a:solidFill>
                  <a:srgbClr val="FFC000"/>
                </a:solidFill>
              </a:rPr>
              <a:t>i</a:t>
            </a:r>
          </a:p>
          <a:p>
            <a:r>
              <a:rPr lang="en-AU" dirty="0">
                <a:solidFill>
                  <a:srgbClr val="FFC000"/>
                </a:solidFill>
              </a:rPr>
              <a:t>li</a:t>
            </a:r>
          </a:p>
          <a:p>
            <a:r>
              <a:rPr lang="en-AU" dirty="0">
                <a:solidFill>
                  <a:srgbClr val="FFC000"/>
                </a:solidFill>
              </a:rPr>
              <a:t>main</a:t>
            </a:r>
          </a:p>
          <a:p>
            <a:r>
              <a:rPr lang="en-AU" dirty="0" err="1">
                <a:solidFill>
                  <a:srgbClr val="FFC000"/>
                </a:solidFill>
              </a:rPr>
              <a:t>ol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>
                <a:solidFill>
                  <a:srgbClr val="FFC000"/>
                </a:solidFill>
              </a:rPr>
              <a:t>p</a:t>
            </a:r>
          </a:p>
          <a:p>
            <a:r>
              <a:rPr lang="en-AU" dirty="0">
                <a:solidFill>
                  <a:srgbClr val="FFC000"/>
                </a:solidFill>
              </a:rPr>
              <a:t>section</a:t>
            </a:r>
          </a:p>
          <a:p>
            <a:r>
              <a:rPr lang="en-AU" dirty="0">
                <a:solidFill>
                  <a:srgbClr val="FFC000"/>
                </a:solidFill>
              </a:rPr>
              <a:t>strong</a:t>
            </a:r>
          </a:p>
          <a:p>
            <a:r>
              <a:rPr lang="en-AU" dirty="0" err="1">
                <a:solidFill>
                  <a:srgbClr val="FFC000"/>
                </a:solidFill>
              </a:rPr>
              <a:t>ul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err="1">
                <a:solidFill>
                  <a:srgbClr val="FFC000"/>
                </a:solidFill>
              </a:rPr>
              <a:t>thead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err="1">
                <a:solidFill>
                  <a:srgbClr val="FFC000"/>
                </a:solidFill>
              </a:rPr>
              <a:t>tbody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err="1">
                <a:solidFill>
                  <a:srgbClr val="FFC000"/>
                </a:solidFill>
              </a:rPr>
              <a:t>tfoot</a:t>
            </a:r>
            <a:endParaRPr lang="en-AU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4577-BD83-1A54-D532-34F4AFBE4577}"/>
              </a:ext>
            </a:extLst>
          </p:cNvPr>
          <p:cNvSpPr>
            <a:spLocks noGrp="1"/>
          </p:cNvSpPr>
          <p:nvPr/>
        </p:nvSpPr>
        <p:spPr>
          <a:xfrm>
            <a:off x="6172202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Find out what each of the elements on the left are and how they are used.</a:t>
            </a:r>
          </a:p>
          <a:p>
            <a:pPr marL="0" indent="0">
              <a:lnSpc>
                <a:spcPct val="120000"/>
              </a:lnSpc>
              <a:buNone/>
            </a:pPr>
            <a:endParaRPr lang="en-AU" sz="3000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cs typeface="Calibri" panose="020F0502020204030204"/>
              </a:rPr>
              <a:t>Identify if they are structural, semantic or general purpose.</a:t>
            </a:r>
            <a:endParaRPr lang="en-AU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997397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Challenge 1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2C242-5861-4E3C-86F4-6291F1BD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62941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r>
              <a:rPr lang="en-AU" dirty="0" err="1">
                <a:solidFill>
                  <a:srgbClr val="FFC000"/>
                </a:solidFill>
              </a:rPr>
              <a:t>img</a:t>
            </a:r>
            <a:endParaRPr lang="en-AU" dirty="0">
              <a:solidFill>
                <a:srgbClr val="FFC000"/>
              </a:solidFill>
              <a:cs typeface="Calibri" panose="020F0502020204030204"/>
            </a:endParaRPr>
          </a:p>
          <a:p>
            <a:r>
              <a:rPr lang="en-AU" dirty="0" err="1">
                <a:solidFill>
                  <a:srgbClr val="FFC000"/>
                </a:solidFill>
              </a:rPr>
              <a:t>br</a:t>
            </a:r>
            <a:endParaRPr lang="en-AU" dirty="0">
              <a:solidFill>
                <a:srgbClr val="FFC000"/>
              </a:solidFill>
              <a:cs typeface="Calibri"/>
            </a:endParaRP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hr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area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embed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input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source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div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table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td</a:t>
            </a:r>
          </a:p>
          <a:p>
            <a:r>
              <a:rPr lang="en-AU" dirty="0">
                <a:solidFill>
                  <a:srgbClr val="FFC000"/>
                </a:solidFill>
                <a:cs typeface="Calibri"/>
              </a:rPr>
              <a:t>tr</a:t>
            </a:r>
          </a:p>
          <a:p>
            <a:r>
              <a:rPr lang="en-AU" dirty="0" err="1">
                <a:solidFill>
                  <a:srgbClr val="FFC000"/>
                </a:solidFill>
                <a:cs typeface="Calibri"/>
              </a:rPr>
              <a:t>th</a:t>
            </a:r>
            <a:endParaRPr lang="en-AU" sz="7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431B-8C57-4D06-A7C3-5A4309550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Find out what each of the elements on the left are and how they are used.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000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cs typeface="Calibri" panose="020F0502020204030204"/>
              </a:rPr>
              <a:t>Identify if they are structural, semantic or general purpose.</a:t>
            </a:r>
            <a:endParaRPr lang="en-AU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900342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 dirty="0"/>
            </a:br>
            <a:r>
              <a:rPr lang="en-AU" dirty="0"/>
              <a:t>Session 2 Challenge 2 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61542326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581A8-F9F9-C855-553B-DB588006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2 – Challenge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4A0A1-44E5-87EE-2AC2-0CF1257D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Create a new HTML5 Boilerplate project in WebStorm.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https://www.youtube.com/watch?v=_NRodG8VcMs&amp;t=2s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2923117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Challenge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431B-8C57-4D06-A7C3-5A4309550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dirty="0"/>
              <a:t>Reorganise the folder structure to match the structure shown here.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AU" sz="3000" dirty="0">
              <a:cs typeface="Calibri" panose="020F0502020204030204"/>
            </a:endParaRPr>
          </a:p>
        </p:txBody>
      </p:sp>
      <p:pic>
        <p:nvPicPr>
          <p:cNvPr id="6" name="Content Placeholder 60">
            <a:extLst>
              <a:ext uri="{FF2B5EF4-FFF2-40B4-BE49-F238E27FC236}">
                <a16:creationId xmlns:a16="http://schemas.microsoft.com/office/drawing/2014/main" id="{C8710B3D-F8DE-0431-9E38-1B889141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70" y="1857876"/>
            <a:ext cx="4526681" cy="45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16239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Challenge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431B-8C57-4D06-A7C3-5A430955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1692" y="2303296"/>
            <a:ext cx="3612108" cy="3873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dirty="0"/>
              <a:t>Change the index.html page to look like this.</a:t>
            </a:r>
            <a:endParaRPr lang="en-AU" dirty="0"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AU" sz="3000" dirty="0">
              <a:cs typeface="Calibri" panose="020F0502020204030204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D49AFC-227D-3F82-8D06-E576B39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7" y="1769241"/>
            <a:ext cx="6803408" cy="43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3933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 dirty="0"/>
            </a:br>
            <a:r>
              <a:rPr lang="en-AU" dirty="0"/>
              <a:t>2: HTML5 Basics &amp; IDEs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26565002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Web Pages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Document(s) containing</a:t>
            </a:r>
          </a:p>
          <a:p>
            <a:pPr lvl="2"/>
            <a:r>
              <a:rPr lang="en-US" dirty="0"/>
              <a:t>Content</a:t>
            </a:r>
          </a:p>
          <a:p>
            <a:pPr lvl="2"/>
            <a:r>
              <a:rPr lang="en-US" dirty="0">
                <a:cs typeface="Calibri" panose="020F0502020204030204"/>
              </a:rPr>
              <a:t>Structure</a:t>
            </a:r>
          </a:p>
          <a:p>
            <a:pPr lvl="2"/>
            <a:r>
              <a:rPr lang="en-US" dirty="0"/>
              <a:t>Presentation</a:t>
            </a:r>
            <a:endParaRPr lang="en-US" dirty="0">
              <a:cs typeface="Calibri" panose="020F0502020204030204"/>
            </a:endParaRPr>
          </a:p>
          <a:p>
            <a:pPr lvl="2"/>
            <a:r>
              <a:rPr lang="en-US" dirty="0" err="1"/>
              <a:t>Behaviour</a:t>
            </a:r>
            <a:endParaRPr lang="en-US" dirty="0">
              <a:cs typeface="Calibri" panose="020F0502020204030204"/>
            </a:endParaRPr>
          </a:p>
          <a:p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24A271-25FE-4221-B7FB-D4E0419C234D}"/>
              </a:ext>
            </a:extLst>
          </p:cNvPr>
          <p:cNvGraphicFramePr/>
          <p:nvPr/>
        </p:nvGraphicFramePr>
        <p:xfrm>
          <a:off x="4658627" y="1625117"/>
          <a:ext cx="6695173" cy="446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18477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Web Pages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Written using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Content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 HTML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CSS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JavaScript</a:t>
            </a:r>
            <a:endParaRPr lang="en-US" dirty="0">
              <a:cs typeface="Calibri" panose="020F0502020204030204"/>
            </a:endParaRPr>
          </a:p>
          <a:p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24A271-25FE-4221-B7FB-D4E0419C234D}"/>
              </a:ext>
            </a:extLst>
          </p:cNvPr>
          <p:cNvGraphicFramePr/>
          <p:nvPr/>
        </p:nvGraphicFramePr>
        <p:xfrm>
          <a:off x="4600876" y="1675013"/>
          <a:ext cx="6752924" cy="450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42103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2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 H</a:t>
            </a:r>
            <a:r>
              <a:rPr lang="en-US" dirty="0"/>
              <a:t>yper</a:t>
            </a:r>
            <a:r>
              <a:rPr lang="en-US" dirty="0">
                <a:solidFill>
                  <a:srgbClr val="00B0F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00B0F0"/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Standard markup language for Web pages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Describes page structure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Structure described using elements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191343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2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 Elements &amp; Tags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 Elements contain tags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 Elements instruct browser how to display content</a:t>
            </a:r>
            <a:endParaRPr lang="en-AU" dirty="0">
              <a:cs typeface="Calibri" panose="020F0502020204030204"/>
            </a:endParaRPr>
          </a:p>
          <a:p>
            <a:pPr lvl="2">
              <a:buSzPct val="90000"/>
              <a:buFont typeface="Courier New" panose="020B0604020202020204" pitchFamily="34" charset="0"/>
              <a:buChar char="o"/>
            </a:pPr>
            <a:r>
              <a:rPr lang="en-AU" dirty="0"/>
              <a:t> Elements may add meaning (semantics) to content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935250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HTML 5 Basics – Elements &amp; Tags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Element v Tag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Tag is the HTML instruction to the browser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Element may be “complete tag”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&lt;tag attributes&gt; content &lt;/tag&gt;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Or an “empty” tag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&lt;tag attributes /&gt;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All tags LOWER CASE</a:t>
            </a:r>
            <a:endParaRPr lang="en-US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 Attributes may vary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274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178</TotalTime>
  <Words>1722</Words>
  <Application>Microsoft Office PowerPoint</Application>
  <PresentationFormat>Widescreen</PresentationFormat>
  <Paragraphs>329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39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Web Technologies: Introduction</vt:lpstr>
      <vt:lpstr> Web Tech: Sessions</vt:lpstr>
      <vt:lpstr>Sessions</vt:lpstr>
      <vt:lpstr> 2: HTML5 Basics &amp; IDEs</vt:lpstr>
      <vt:lpstr>2: HTML 5 Basics – Web Pages</vt:lpstr>
      <vt:lpstr>2: HTML 5 Basics – Web Pages</vt:lpstr>
      <vt:lpstr>2: HTML 5 Basics – 2 HTML</vt:lpstr>
      <vt:lpstr>2: HTML 5 Basics – 2 HTML</vt:lpstr>
      <vt:lpstr>2: HTML 5 Basics – Elements &amp; Tags</vt:lpstr>
      <vt:lpstr>2: HTML 5 Basics – Page Structure</vt:lpstr>
      <vt:lpstr>2: HTML 5 Basics – doctype</vt:lpstr>
      <vt:lpstr>2: HTML 5 Basics – html</vt:lpstr>
      <vt:lpstr>2: HTML 5 Basics – head</vt:lpstr>
      <vt:lpstr>2: HTML 5 Basics – title</vt:lpstr>
      <vt:lpstr>2: HTML 5 Basics – body</vt:lpstr>
      <vt:lpstr>2: HTML 5 Basics – Basic Page Example 1</vt:lpstr>
      <vt:lpstr>2: HTML 5 Basics – Basic Page Example 2</vt:lpstr>
      <vt:lpstr>2: HTML 5 Basics – Site Structure</vt:lpstr>
      <vt:lpstr>2: HTML 5 Basics – Site Structure Terms</vt:lpstr>
      <vt:lpstr>2: HTML 5 Basics – Site Structure Terms</vt:lpstr>
      <vt:lpstr>2: HTML 5 Basics – Site Structure Terms</vt:lpstr>
      <vt:lpstr>2: HTML 5 Basics – Site Structure Terms</vt:lpstr>
      <vt:lpstr>2: HTML 5 Basics – Site Structure Terms</vt:lpstr>
      <vt:lpstr>2: HTML 5 Basics – Site Structure</vt:lpstr>
      <vt:lpstr>2: HTML 5 Basics – Site Structure</vt:lpstr>
      <vt:lpstr>Basic HTML Page</vt:lpstr>
      <vt:lpstr>2: HTML 5 Basics</vt:lpstr>
      <vt:lpstr>2: HTML 5 Basics – Basic Page v1</vt:lpstr>
      <vt:lpstr>2: HTML 5 Basics – Basic Page v2</vt:lpstr>
      <vt:lpstr>2: North Metropolitan TAFE site</vt:lpstr>
      <vt:lpstr> Session 2 Challenge 1 </vt:lpstr>
      <vt:lpstr>HTML 5 Challenge 1</vt:lpstr>
      <vt:lpstr>HTML 5 Challenge 1</vt:lpstr>
      <vt:lpstr>HTML 5 Challenge 1</vt:lpstr>
      <vt:lpstr> Session 2 Challenge 2 </vt:lpstr>
      <vt:lpstr>Session 2 – Challenge 2</vt:lpstr>
      <vt:lpstr>HTML 5 Challenge 2</vt:lpstr>
      <vt:lpstr>HTML 5 Challenge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Asmita Bhandare</cp:lastModifiedBy>
  <cp:revision>40</cp:revision>
  <dcterms:created xsi:type="dcterms:W3CDTF">2023-07-07T02:00:43Z</dcterms:created>
  <dcterms:modified xsi:type="dcterms:W3CDTF">2023-07-26T07:08:28Z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