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sldIdLst>
    <p:sldId id="270" r:id="rId15"/>
    <p:sldId id="387" r:id="rId16"/>
    <p:sldId id="265" r:id="rId17"/>
    <p:sldId id="358" r:id="rId18"/>
    <p:sldId id="359" r:id="rId19"/>
    <p:sldId id="360" r:id="rId20"/>
    <p:sldId id="363" r:id="rId21"/>
    <p:sldId id="364" r:id="rId22"/>
    <p:sldId id="365" r:id="rId23"/>
    <p:sldId id="366" r:id="rId24"/>
    <p:sldId id="367" r:id="rId25"/>
    <p:sldId id="368" r:id="rId26"/>
    <p:sldId id="361" r:id="rId27"/>
    <p:sldId id="370" r:id="rId28"/>
    <p:sldId id="369" r:id="rId29"/>
    <p:sldId id="372" r:id="rId30"/>
    <p:sldId id="373" r:id="rId31"/>
    <p:sldId id="371" r:id="rId32"/>
    <p:sldId id="362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9" r:id="rId41"/>
    <p:sldId id="382" r:id="rId42"/>
    <p:sldId id="383" r:id="rId43"/>
    <p:sldId id="384" r:id="rId44"/>
    <p:sldId id="385" r:id="rId45"/>
    <p:sldId id="342" r:id="rId46"/>
    <p:sldId id="344" r:id="rId47"/>
    <p:sldId id="391" r:id="rId48"/>
    <p:sldId id="343" r:id="rId49"/>
    <p:sldId id="392" r:id="rId50"/>
    <p:sldId id="345" r:id="rId51"/>
    <p:sldId id="393" r:id="rId52"/>
    <p:sldId id="346" r:id="rId53"/>
    <p:sldId id="394" r:id="rId54"/>
    <p:sldId id="349" r:id="rId55"/>
    <p:sldId id="395" r:id="rId56"/>
    <p:sldId id="347" r:id="rId57"/>
    <p:sldId id="396" r:id="rId58"/>
    <p:sldId id="348" r:id="rId59"/>
    <p:sldId id="350" r:id="rId60"/>
    <p:sldId id="351" r:id="rId61"/>
    <p:sldId id="397" r:id="rId62"/>
    <p:sldId id="357" r:id="rId63"/>
    <p:sldId id="398" r:id="rId64"/>
    <p:sldId id="390" r:id="rId65"/>
    <p:sldId id="38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Overview" id="{6B305998-727F-4E0D-B590-D2FA76C3FDC2}">
          <p14:sldIdLst>
            <p14:sldId id="387"/>
          </p14:sldIdLst>
        </p14:section>
        <p14:section name="Session 03" id="{7A6F1231-030A-4098-8947-E639FD26DBF7}">
          <p14:sldIdLst>
            <p14:sldId id="265"/>
            <p14:sldId id="358"/>
            <p14:sldId id="359"/>
            <p14:sldId id="360"/>
            <p14:sldId id="363"/>
            <p14:sldId id="364"/>
            <p14:sldId id="365"/>
            <p14:sldId id="366"/>
            <p14:sldId id="367"/>
            <p14:sldId id="368"/>
            <p14:sldId id="361"/>
            <p14:sldId id="370"/>
            <p14:sldId id="369"/>
            <p14:sldId id="372"/>
            <p14:sldId id="373"/>
            <p14:sldId id="371"/>
            <p14:sldId id="362"/>
            <p14:sldId id="374"/>
            <p14:sldId id="375"/>
            <p14:sldId id="376"/>
            <p14:sldId id="377"/>
            <p14:sldId id="378"/>
            <p14:sldId id="379"/>
            <p14:sldId id="380"/>
            <p14:sldId id="389"/>
            <p14:sldId id="382"/>
            <p14:sldId id="383"/>
            <p14:sldId id="384"/>
            <p14:sldId id="385"/>
            <p14:sldId id="342"/>
            <p14:sldId id="344"/>
            <p14:sldId id="391"/>
            <p14:sldId id="343"/>
            <p14:sldId id="392"/>
            <p14:sldId id="345"/>
            <p14:sldId id="393"/>
            <p14:sldId id="346"/>
            <p14:sldId id="394"/>
            <p14:sldId id="349"/>
            <p14:sldId id="395"/>
            <p14:sldId id="347"/>
            <p14:sldId id="396"/>
            <p14:sldId id="348"/>
            <p14:sldId id="350"/>
            <p14:sldId id="351"/>
            <p14:sldId id="397"/>
            <p14:sldId id="357"/>
            <p14:sldId id="398"/>
            <p14:sldId id="390"/>
            <p14:sldId id="38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7F973-353C-4519-AA47-6899EB741802}" v="13" dt="2023-07-18T09:09:55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-108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63" Type="http://schemas.openxmlformats.org/officeDocument/2006/relationships/slide" Target="slides/slide49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slide" Target="slides/slide5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61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presProps" Target="presProps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C4F7F973-353C-4519-AA47-6899EB741802}"/>
    <pc:docChg chg="addSld delSld modSld delSection modSection">
      <pc:chgData name="Adrian Gould" userId="0a44525a-5416-41c1-827b-f073cee28c70" providerId="ADAL" clId="{C4F7F973-353C-4519-AA47-6899EB741802}" dt="2023-07-20T08:33:38.881" v="192" actId="6549"/>
      <pc:docMkLst>
        <pc:docMk/>
      </pc:docMkLst>
      <pc:sldChg chg="del">
        <pc:chgData name="Adrian Gould" userId="0a44525a-5416-41c1-827b-f073cee28c70" providerId="ADAL" clId="{C4F7F973-353C-4519-AA47-6899EB741802}" dt="2023-07-20T08:12:09.456" v="141" actId="47"/>
        <pc:sldMkLst>
          <pc:docMk/>
          <pc:sldMk cId="3834857374" sldId="256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656500209" sldId="259"/>
        </pc:sldMkLst>
      </pc:sldChg>
      <pc:sldChg chg="modSp add del mod">
        <pc:chgData name="Adrian Gould" userId="0a44525a-5416-41c1-827b-f073cee28c70" providerId="ADAL" clId="{C4F7F973-353C-4519-AA47-6899EB741802}" dt="2023-07-20T08:33:38.881" v="192" actId="6549"/>
        <pc:sldMkLst>
          <pc:docMk/>
          <pc:sldMk cId="2345954886" sldId="265"/>
        </pc:sldMkLst>
        <pc:spChg chg="mod">
          <ac:chgData name="Adrian Gould" userId="0a44525a-5416-41c1-827b-f073cee28c70" providerId="ADAL" clId="{C4F7F973-353C-4519-AA47-6899EB741802}" dt="2023-07-20T08:33:36.290" v="191" actId="6549"/>
          <ac:spMkLst>
            <pc:docMk/>
            <pc:sldMk cId="2345954886" sldId="265"/>
            <ac:spMk id="28" creationId="{065F1D14-4430-FC90-3C26-E7C64BE29869}"/>
          </ac:spMkLst>
        </pc:spChg>
        <pc:spChg chg="mod">
          <ac:chgData name="Adrian Gould" userId="0a44525a-5416-41c1-827b-f073cee28c70" providerId="ADAL" clId="{C4F7F973-353C-4519-AA47-6899EB741802}" dt="2023-07-20T08:33:38.881" v="192" actId="6549"/>
          <ac:spMkLst>
            <pc:docMk/>
            <pc:sldMk cId="2345954886" sldId="265"/>
            <ac:spMk id="29" creationId="{1C085F66-B097-8E41-C65E-FB613CEF61D0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199374330" sldId="309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898184777" sldId="320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271913439" sldId="321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681727462" sldId="323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206691967" sldId="324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601165534" sldId="325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852023019" sldId="326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633241108" sldId="327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4126718268" sldId="328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736053019" sldId="329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593457117" sldId="330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050449815" sldId="331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675033849" sldId="332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030049086" sldId="333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898464925" sldId="334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918918952" sldId="335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710421035" sldId="338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486612596" sldId="339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486543447" sldId="340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340807330" sldId="341"/>
        </pc:sldMkLst>
      </pc:sldChg>
      <pc:sldChg chg="modSp add del mod">
        <pc:chgData name="Adrian Gould" userId="0a44525a-5416-41c1-827b-f073cee28c70" providerId="ADAL" clId="{C4F7F973-353C-4519-AA47-6899EB741802}" dt="2023-07-18T09:09:01.605" v="117" actId="20577"/>
        <pc:sldMkLst>
          <pc:docMk/>
          <pc:sldMk cId="3108724105" sldId="342"/>
        </pc:sldMkLst>
        <pc:spChg chg="mod">
          <ac:chgData name="Adrian Gould" userId="0a44525a-5416-41c1-827b-f073cee28c70" providerId="ADAL" clId="{C4F7F973-353C-4519-AA47-6899EB741802}" dt="2023-07-18T09:09:01.605" v="11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772202011" sldId="343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542389555" sldId="344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2679141093" sldId="345"/>
        </pc:sldMkLst>
      </pc:sldChg>
      <pc:sldChg chg="modSp add del">
        <pc:chgData name="Adrian Gould" userId="0a44525a-5416-41c1-827b-f073cee28c70" providerId="ADAL" clId="{C4F7F973-353C-4519-AA47-6899EB741802}" dt="2023-07-18T09:07:58.699" v="9"/>
        <pc:sldMkLst>
          <pc:docMk/>
          <pc:sldMk cId="2535978419" sldId="346"/>
        </pc:sldMkLst>
        <pc:spChg chg="mod">
          <ac:chgData name="Adrian Gould" userId="0a44525a-5416-41c1-827b-f073cee28c70" providerId="ADAL" clId="{C4F7F973-353C-4519-AA47-6899EB741802}" dt="2023-07-18T09:07:58.699" v="9"/>
          <ac:spMkLst>
            <pc:docMk/>
            <pc:sldMk cId="2535978419" sldId="346"/>
            <ac:spMk id="3" creationId="{07A8DB32-7180-4ADB-9C31-DA859694CDB4}"/>
          </ac:spMkLst>
        </pc:spChg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977626739" sldId="347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3438788381" sldId="348"/>
        </pc:sldMkLst>
      </pc:sldChg>
      <pc:sldChg chg="modSp add del">
        <pc:chgData name="Adrian Gould" userId="0a44525a-5416-41c1-827b-f073cee28c70" providerId="ADAL" clId="{C4F7F973-353C-4519-AA47-6899EB741802}" dt="2023-07-18T09:07:58.699" v="9"/>
        <pc:sldMkLst>
          <pc:docMk/>
          <pc:sldMk cId="3019663693" sldId="349"/>
        </pc:sldMkLst>
        <pc:spChg chg="mod">
          <ac:chgData name="Adrian Gould" userId="0a44525a-5416-41c1-827b-f073cee28c70" providerId="ADAL" clId="{C4F7F973-353C-4519-AA47-6899EB741802}" dt="2023-07-18T09:07:58.699" v="9"/>
          <ac:spMkLst>
            <pc:docMk/>
            <pc:sldMk cId="3019663693" sldId="349"/>
            <ac:spMk id="3" creationId="{07A8DB32-7180-4ADB-9C31-DA859694CDB4}"/>
          </ac:spMkLst>
        </pc:spChg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2895005" sldId="350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3283394455" sldId="351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744457009" sldId="352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4235128562" sldId="353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981129153" sldId="354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067502499" sldId="356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592054434" sldId="357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579728325" sldId="358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277978440" sldId="359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2034825868" sldId="360"/>
        </pc:sldMkLst>
      </pc:sldChg>
      <pc:sldChg chg="modSp add del">
        <pc:chgData name="Adrian Gould" userId="0a44525a-5416-41c1-827b-f073cee28c70" providerId="ADAL" clId="{C4F7F973-353C-4519-AA47-6899EB741802}" dt="2023-07-18T09:07:58.699" v="9"/>
        <pc:sldMkLst>
          <pc:docMk/>
          <pc:sldMk cId="70158504" sldId="361"/>
        </pc:sldMkLst>
        <pc:spChg chg="mod">
          <ac:chgData name="Adrian Gould" userId="0a44525a-5416-41c1-827b-f073cee28c70" providerId="ADAL" clId="{C4F7F973-353C-4519-AA47-6899EB741802}" dt="2023-07-18T09:07:58.699" v="9"/>
          <ac:spMkLst>
            <pc:docMk/>
            <pc:sldMk cId="70158504" sldId="361"/>
            <ac:spMk id="3" creationId="{B6BCFA97-0C20-4F2D-99D9-17821E1BBABC}"/>
          </ac:spMkLst>
        </pc:spChg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337515734" sldId="362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3062435429" sldId="363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28232321" sldId="364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293304728" sldId="365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427461424" sldId="366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436043357" sldId="367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233822992" sldId="368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2537962216" sldId="369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3222192845" sldId="370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3884639085" sldId="371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2095864992" sldId="372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619196649" sldId="373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81330403" sldId="374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293098474" sldId="375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2466182646" sldId="376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589724932" sldId="377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769464548" sldId="378"/>
        </pc:sldMkLst>
      </pc:sldChg>
      <pc:sldChg chg="modSp add del">
        <pc:chgData name="Adrian Gould" userId="0a44525a-5416-41c1-827b-f073cee28c70" providerId="ADAL" clId="{C4F7F973-353C-4519-AA47-6899EB741802}" dt="2023-07-18T09:07:58.699" v="9"/>
        <pc:sldMkLst>
          <pc:docMk/>
          <pc:sldMk cId="2665970897" sldId="379"/>
        </pc:sldMkLst>
        <pc:spChg chg="mod">
          <ac:chgData name="Adrian Gould" userId="0a44525a-5416-41c1-827b-f073cee28c70" providerId="ADAL" clId="{C4F7F973-353C-4519-AA47-6899EB741802}" dt="2023-07-18T09:07:58.699" v="9"/>
          <ac:spMkLst>
            <pc:docMk/>
            <pc:sldMk cId="2665970897" sldId="379"/>
            <ac:spMk id="3" creationId="{B6BCFA97-0C20-4F2D-99D9-17821E1BBABC}"/>
          </ac:spMkLst>
        </pc:spChg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457558025" sldId="380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502643392" sldId="382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4270346862" sldId="383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208634375" sldId="384"/>
        </pc:sldMkLst>
      </pc:sldChg>
      <pc:sldChg chg="add del">
        <pc:chgData name="Adrian Gould" userId="0a44525a-5416-41c1-827b-f073cee28c70" providerId="ADAL" clId="{C4F7F973-353C-4519-AA47-6899EB741802}" dt="2023-07-18T09:06:44.277" v="8"/>
        <pc:sldMkLst>
          <pc:docMk/>
          <pc:sldMk cId="1138667507" sldId="385"/>
        </pc:sldMkLst>
      </pc:sldChg>
      <pc:sldChg chg="modSp mod">
        <pc:chgData name="Adrian Gould" userId="0a44525a-5416-41c1-827b-f073cee28c70" providerId="ADAL" clId="{C4F7F973-353C-4519-AA47-6899EB741802}" dt="2023-07-20T08:12:49.265" v="190" actId="20577"/>
        <pc:sldMkLst>
          <pc:docMk/>
          <pc:sldMk cId="3220252422" sldId="387"/>
        </pc:sldMkLst>
        <pc:spChg chg="mod">
          <ac:chgData name="Adrian Gould" userId="0a44525a-5416-41c1-827b-f073cee28c70" providerId="ADAL" clId="{C4F7F973-353C-4519-AA47-6899EB741802}" dt="2023-07-20T08:12:23.590" v="150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C4F7F973-353C-4519-AA47-6899EB741802}" dt="2023-07-20T08:12:49.265" v="190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61260892" sldId="388"/>
        </pc:sldMkLst>
      </pc:sldChg>
      <pc:sldChg chg="addSp modSp new mod">
        <pc:chgData name="Adrian Gould" userId="0a44525a-5416-41c1-827b-f073cee28c70" providerId="ADAL" clId="{C4F7F973-353C-4519-AA47-6899EB741802}" dt="2023-07-18T09:06:13.609" v="7" actId="1076"/>
        <pc:sldMkLst>
          <pc:docMk/>
          <pc:sldMk cId="3998398654" sldId="388"/>
        </pc:sldMkLst>
        <pc:spChg chg="add mod">
          <ac:chgData name="Adrian Gould" userId="0a44525a-5416-41c1-827b-f073cee28c70" providerId="ADAL" clId="{C4F7F973-353C-4519-AA47-6899EB741802}" dt="2023-07-18T09:06:13.609" v="7" actId="1076"/>
          <ac:spMkLst>
            <pc:docMk/>
            <pc:sldMk cId="3998398654" sldId="388"/>
            <ac:spMk id="2" creationId="{B6256A80-CA06-C8F7-AADD-A23637D293C2}"/>
          </ac:spMkLst>
        </pc:spChg>
      </pc:sldChg>
      <pc:sldChg chg="add">
        <pc:chgData name="Adrian Gould" userId="0a44525a-5416-41c1-827b-f073cee28c70" providerId="ADAL" clId="{C4F7F973-353C-4519-AA47-6899EB741802}" dt="2023-07-18T09:06:44.277" v="8"/>
        <pc:sldMkLst>
          <pc:docMk/>
          <pc:sldMk cId="161260892" sldId="389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377672686" sldId="389"/>
        </pc:sldMkLst>
      </pc:sldChg>
      <pc:sldChg chg="modSp add mod">
        <pc:chgData name="Adrian Gould" userId="0a44525a-5416-41c1-827b-f073cee28c70" providerId="ADAL" clId="{C4F7F973-353C-4519-AA47-6899EB741802}" dt="2023-07-18T09:08:44.870" v="115" actId="20577"/>
        <pc:sldMkLst>
          <pc:docMk/>
          <pc:sldMk cId="3171633487" sldId="390"/>
        </pc:sldMkLst>
        <pc:spChg chg="mod">
          <ac:chgData name="Adrian Gould" userId="0a44525a-5416-41c1-827b-f073cee28c70" providerId="ADAL" clId="{C4F7F973-353C-4519-AA47-6899EB741802}" dt="2023-07-18T09:08:16.517" v="11" actId="20577"/>
          <ac:spMkLst>
            <pc:docMk/>
            <pc:sldMk cId="3171633487" sldId="390"/>
            <ac:spMk id="2" creationId="{0FF4946E-330C-4309-9D02-A9EE237BF382}"/>
          </ac:spMkLst>
        </pc:spChg>
        <pc:spChg chg="mod">
          <ac:chgData name="Adrian Gould" userId="0a44525a-5416-41c1-827b-f073cee28c70" providerId="ADAL" clId="{C4F7F973-353C-4519-AA47-6899EB741802}" dt="2023-07-18T09:08:44.870" v="115" actId="20577"/>
          <ac:spMkLst>
            <pc:docMk/>
            <pc:sldMk cId="3171633487" sldId="390"/>
            <ac:spMk id="4" creationId="{3C03EED7-1F64-45B9-AC29-35F325D88978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463411133" sldId="390"/>
        </pc:sldMkLst>
      </pc:sldChg>
      <pc:sldChg chg="modSp add mod">
        <pc:chgData name="Adrian Gould" userId="0a44525a-5416-41c1-827b-f073cee28c70" providerId="ADAL" clId="{C4F7F973-353C-4519-AA47-6899EB741802}" dt="2023-07-18T09:09:11.126" v="123" actId="20577"/>
        <pc:sldMkLst>
          <pc:docMk/>
          <pc:sldMk cId="2048660376" sldId="391"/>
        </pc:sldMkLst>
        <pc:spChg chg="mod">
          <ac:chgData name="Adrian Gould" userId="0a44525a-5416-41c1-827b-f073cee28c70" providerId="ADAL" clId="{C4F7F973-353C-4519-AA47-6899EB741802}" dt="2023-07-18T09:09:11.126" v="123" actId="20577"/>
          <ac:spMkLst>
            <pc:docMk/>
            <pc:sldMk cId="2048660376" sldId="39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901092376" sldId="391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697187666" sldId="392"/>
        </pc:sldMkLst>
      </pc:sldChg>
      <pc:sldChg chg="modSp add mod">
        <pc:chgData name="Adrian Gould" userId="0a44525a-5416-41c1-827b-f073cee28c70" providerId="ADAL" clId="{C4F7F973-353C-4519-AA47-6899EB741802}" dt="2023-07-18T09:09:18.158" v="127" actId="20577"/>
        <pc:sldMkLst>
          <pc:docMk/>
          <pc:sldMk cId="1887494246" sldId="392"/>
        </pc:sldMkLst>
        <pc:spChg chg="mod">
          <ac:chgData name="Adrian Gould" userId="0a44525a-5416-41c1-827b-f073cee28c70" providerId="ADAL" clId="{C4F7F973-353C-4519-AA47-6899EB741802}" dt="2023-07-18T09:09:18.158" v="127" actId="20577"/>
          <ac:spMkLst>
            <pc:docMk/>
            <pc:sldMk cId="1887494246" sldId="392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442320794" sldId="393"/>
        </pc:sldMkLst>
      </pc:sldChg>
      <pc:sldChg chg="modSp add mod">
        <pc:chgData name="Adrian Gould" userId="0a44525a-5416-41c1-827b-f073cee28c70" providerId="ADAL" clId="{C4F7F973-353C-4519-AA47-6899EB741802}" dt="2023-07-18T09:09:25.636" v="130" actId="20577"/>
        <pc:sldMkLst>
          <pc:docMk/>
          <pc:sldMk cId="1975587721" sldId="393"/>
        </pc:sldMkLst>
        <pc:spChg chg="mod">
          <ac:chgData name="Adrian Gould" userId="0a44525a-5416-41c1-827b-f073cee28c70" providerId="ADAL" clId="{C4F7F973-353C-4519-AA47-6899EB741802}" dt="2023-07-18T09:09:25.636" v="130" actId="20577"/>
          <ac:spMkLst>
            <pc:docMk/>
            <pc:sldMk cId="1975587721" sldId="393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509003421" sldId="394"/>
        </pc:sldMkLst>
      </pc:sldChg>
      <pc:sldChg chg="modSp add mod">
        <pc:chgData name="Adrian Gould" userId="0a44525a-5416-41c1-827b-f073cee28c70" providerId="ADAL" clId="{C4F7F973-353C-4519-AA47-6899EB741802}" dt="2023-07-18T09:09:32.070" v="132" actId="20577"/>
        <pc:sldMkLst>
          <pc:docMk/>
          <pc:sldMk cId="3987835077" sldId="394"/>
        </pc:sldMkLst>
        <pc:spChg chg="mod">
          <ac:chgData name="Adrian Gould" userId="0a44525a-5416-41c1-827b-f073cee28c70" providerId="ADAL" clId="{C4F7F973-353C-4519-AA47-6899EB741802}" dt="2023-07-18T09:09:32.070" v="132" actId="20577"/>
          <ac:spMkLst>
            <pc:docMk/>
            <pc:sldMk cId="3987835077" sldId="39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C4F7F973-353C-4519-AA47-6899EB741802}" dt="2023-07-18T09:09:38.140" v="134" actId="20577"/>
        <pc:sldMkLst>
          <pc:docMk/>
          <pc:sldMk cId="2438342356" sldId="395"/>
        </pc:sldMkLst>
        <pc:spChg chg="mod">
          <ac:chgData name="Adrian Gould" userId="0a44525a-5416-41c1-827b-f073cee28c70" providerId="ADAL" clId="{C4F7F973-353C-4519-AA47-6899EB741802}" dt="2023-07-18T09:09:38.140" v="134" actId="20577"/>
          <ac:spMkLst>
            <pc:docMk/>
            <pc:sldMk cId="2438342356" sldId="395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508392968" sldId="395"/>
        </pc:sldMkLst>
      </pc:sldChg>
      <pc:sldChg chg="modSp add mod">
        <pc:chgData name="Adrian Gould" userId="0a44525a-5416-41c1-827b-f073cee28c70" providerId="ADAL" clId="{C4F7F973-353C-4519-AA47-6899EB741802}" dt="2023-07-18T09:09:44.918" v="136" actId="20577"/>
        <pc:sldMkLst>
          <pc:docMk/>
          <pc:sldMk cId="106460691" sldId="396"/>
        </pc:sldMkLst>
        <pc:spChg chg="mod">
          <ac:chgData name="Adrian Gould" userId="0a44525a-5416-41c1-827b-f073cee28c70" providerId="ADAL" clId="{C4F7F973-353C-4519-AA47-6899EB741802}" dt="2023-07-18T09:09:44.918" v="136" actId="20577"/>
          <ac:spMkLst>
            <pc:docMk/>
            <pc:sldMk cId="106460691" sldId="396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665652300" sldId="396"/>
        </pc:sldMkLst>
      </pc:sldChg>
      <pc:sldChg chg="modSp add mod">
        <pc:chgData name="Adrian Gould" userId="0a44525a-5416-41c1-827b-f073cee28c70" providerId="ADAL" clId="{C4F7F973-353C-4519-AA47-6899EB741802}" dt="2023-07-18T09:09:51.695" v="138" actId="20577"/>
        <pc:sldMkLst>
          <pc:docMk/>
          <pc:sldMk cId="3024078060" sldId="397"/>
        </pc:sldMkLst>
        <pc:spChg chg="mod">
          <ac:chgData name="Adrian Gould" userId="0a44525a-5416-41c1-827b-f073cee28c70" providerId="ADAL" clId="{C4F7F973-353C-4519-AA47-6899EB741802}" dt="2023-07-18T09:09:51.695" v="138" actId="20577"/>
          <ac:spMkLst>
            <pc:docMk/>
            <pc:sldMk cId="3024078060" sldId="39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C4F7F973-353C-4519-AA47-6899EB741802}" dt="2023-07-18T09:09:58.516" v="140" actId="20577"/>
        <pc:sldMkLst>
          <pc:docMk/>
          <pc:sldMk cId="1809823329" sldId="398"/>
        </pc:sldMkLst>
        <pc:spChg chg="mod">
          <ac:chgData name="Adrian Gould" userId="0a44525a-5416-41c1-827b-f073cee28c70" providerId="ADAL" clId="{C4F7F973-353C-4519-AA47-6899EB741802}" dt="2023-07-18T09:09:58.516" v="140" actId="20577"/>
          <ac:spMkLst>
            <pc:docMk/>
            <pc:sldMk cId="1809823329" sldId="398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076348728" sldId="398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092420509" sldId="399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099352509" sldId="400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599786681" sldId="401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50377760" sldId="402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2839291310" sldId="403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389973976" sldId="404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929077665" sldId="405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615423264" sldId="406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862923117" sldId="407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407003524" sldId="408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337915365" sldId="409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285350851" sldId="410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573713536" sldId="411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713970983" sldId="412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4159186597" sldId="413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3838465940" sldId="414"/>
        </pc:sldMkLst>
      </pc:sldChg>
      <pc:sldChg chg="del">
        <pc:chgData name="Adrian Gould" userId="0a44525a-5416-41c1-827b-f073cee28c70" providerId="ADAL" clId="{C4F7F973-353C-4519-AA47-6899EB741802}" dt="2023-07-18T09:05:10.851" v="0" actId="18676"/>
        <pc:sldMkLst>
          <pc:docMk/>
          <pc:sldMk cId="1345974275" sldId="415"/>
        </pc:sldMkLst>
      </pc:sldChg>
    </pc:docChg>
  </pc:docChgLst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xmlns="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xmlns="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xmlns="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xmlns="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xmlns="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xmlns="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xmlns="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xmlns="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xmlns="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lstStyle/>
          <a:p>
            <a:r>
              <a:rPr lang="en-AU"/>
              <a:t/>
            </a:r>
            <a:br>
              <a:rPr lang="en-AU"/>
            </a:br>
            <a:r>
              <a:rPr lang="en-AU"/>
              <a:t>Web Technologies: Introduction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/>
              <a:t>ICT40120 Certificate IV in Information Technology (Programming)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xmlns="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76761145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xmlns="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xmlns="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ICTWEB441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Produce basic client-side script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ICTWEB452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Create a markup language document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45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0084"/>
            <a:ext cx="5686167" cy="2075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Point to and right click </a:t>
            </a:r>
            <a:r>
              <a:rPr lang="en-US" dirty="0"/>
              <a:t>the WebTech-23S2-Learning under “Project”.</a:t>
            </a:r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08FB2AE-E560-4671-BCC9-28D712B7A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9372" y="2813999"/>
            <a:ext cx="4829849" cy="2086266"/>
          </a:xfrm>
        </p:spPr>
      </p:pic>
    </p:spTree>
    <p:extLst>
      <p:ext uri="{BB962C8B-B14F-4D97-AF65-F5344CB8AC3E}">
        <p14:creationId xmlns:p14="http://schemas.microsoft.com/office/powerpoint/2010/main" val="42746142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Move the  mouse down and over Open In</a:t>
            </a:r>
          </a:p>
          <a:p>
            <a:r>
              <a:rPr lang="en-US" dirty="0"/>
              <a:t>Hover over and click Explorer</a:t>
            </a:r>
            <a:endParaRPr lang="en-US" dirty="0">
              <a:cs typeface="Calibri"/>
            </a:endParaRPr>
          </a:p>
          <a:p>
            <a:r>
              <a:rPr lang="en-US" dirty="0"/>
              <a:t>This opens a Windows File Explorer window.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48D5CCB-DF39-4152-ADBE-79E8101975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6709" y="1825625"/>
            <a:ext cx="4392582" cy="4351338"/>
          </a:xfrm>
        </p:spPr>
      </p:pic>
    </p:spTree>
    <p:extLst>
      <p:ext uri="{BB962C8B-B14F-4D97-AF65-F5344CB8AC3E}">
        <p14:creationId xmlns:p14="http://schemas.microsoft.com/office/powerpoint/2010/main" val="43604335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2897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Double click the Folder to open it.</a:t>
            </a:r>
          </a:p>
          <a:p>
            <a:r>
              <a:rPr lang="en-US" dirty="0"/>
              <a:t>You will see a folder named .idea</a:t>
            </a:r>
            <a:endParaRPr lang="en-US" dirty="0">
              <a:cs typeface="Calibri"/>
            </a:endParaRPr>
          </a:p>
          <a:p>
            <a:r>
              <a:rPr lang="en-US" dirty="0"/>
              <a:t>This contains the WebStorm configuration for the project</a:t>
            </a:r>
            <a:endParaRPr lang="en-US" dirty="0">
              <a:cs typeface="Calibri"/>
            </a:endParaRPr>
          </a:p>
          <a:p>
            <a:r>
              <a:rPr lang="en-US" i="1" dirty="0"/>
              <a:t>Do not delete it under normal situations</a:t>
            </a:r>
            <a:endParaRPr lang="en-AU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C2993B3-A467-4A42-A53A-8FA54A603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3795" y="2951160"/>
            <a:ext cx="5181600" cy="140301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503871-EC39-4A0D-9BE5-67E10FB0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84" y="1877111"/>
            <a:ext cx="4721144" cy="8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299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92" y="872407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92" y="1794733"/>
            <a:ext cx="108348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 to Blackboard and locate </a:t>
            </a:r>
            <a:r>
              <a:rPr lang="en-US" b="1" dirty="0"/>
              <a:t>Session 3</a:t>
            </a:r>
            <a:r>
              <a:rPr lang="en-US" dirty="0"/>
              <a:t> in the Learning Materials</a:t>
            </a:r>
          </a:p>
          <a:p>
            <a:r>
              <a:rPr lang="en-US" dirty="0"/>
              <a:t>Locate the </a:t>
            </a:r>
            <a:r>
              <a:rPr lang="en-US" b="1" dirty="0"/>
              <a:t>Session Files</a:t>
            </a:r>
          </a:p>
          <a:p>
            <a:r>
              <a:rPr lang="en-US" dirty="0"/>
              <a:t>Download the </a:t>
            </a:r>
            <a:r>
              <a:rPr lang="en-US" dirty="0">
                <a:solidFill>
                  <a:schemeClr val="accent3"/>
                </a:solidFill>
                <a:latin typeface="Consolas"/>
              </a:rPr>
              <a:t>WebTech-yySn-Learning.zip</a:t>
            </a:r>
            <a:r>
              <a:rPr lang="en-US" dirty="0"/>
              <a:t> or </a:t>
            </a:r>
            <a:r>
              <a:rPr lang="en-US" dirty="0">
                <a:solidFill>
                  <a:schemeClr val="accent3"/>
                </a:solidFill>
                <a:latin typeface="Consolas"/>
              </a:rPr>
              <a:t>WebTech-yySn-Learning.7z</a:t>
            </a:r>
            <a:r>
              <a:rPr lang="en-US" dirty="0"/>
              <a:t> file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This contains the base folders and files for the semester.</a:t>
            </a: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15850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719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Open a Windows File Explorer and navigate to your Downloads folder</a:t>
            </a:r>
          </a:p>
          <a:p>
            <a:r>
              <a:rPr lang="en-US" dirty="0"/>
              <a:t>Open the compressed file</a:t>
            </a:r>
          </a:p>
          <a:p>
            <a:r>
              <a:rPr lang="en-US" dirty="0"/>
              <a:t>Press </a:t>
            </a:r>
            <a:r>
              <a:rPr lang="en-US" dirty="0">
                <a:solidFill>
                  <a:srgbClr val="00B0F0"/>
                </a:solidFill>
              </a:rPr>
              <a:t>WIN </a:t>
            </a:r>
            <a:r>
              <a:rPr lang="en-AU" dirty="0">
                <a:solidFill>
                  <a:srgbClr val="00B0F0"/>
                </a:solidFill>
              </a:rPr>
              <a:t>→</a:t>
            </a:r>
            <a:r>
              <a:rPr lang="en-US" dirty="0"/>
              <a:t> To move the window to the right</a:t>
            </a:r>
          </a:p>
          <a:p>
            <a:r>
              <a:rPr lang="en-US" dirty="0"/>
              <a:t>Letting go of the keys will present a grid of windows</a:t>
            </a:r>
          </a:p>
          <a:p>
            <a:r>
              <a:rPr lang="en-US" dirty="0"/>
              <a:t>Click the other file explorer and it will go to the left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C81694-DD3B-4E1C-8595-EFEAD19F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316" y="1690688"/>
            <a:ext cx="3799544" cy="1372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006DB4-CAEF-49A9-8281-C1535086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316" y="3220796"/>
            <a:ext cx="3145430" cy="1560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649DD4B-8E55-47AC-A41F-900A2DAEB4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03" b="20828"/>
          <a:stretch/>
        </p:blipFill>
        <p:spPr>
          <a:xfrm>
            <a:off x="7169316" y="4939622"/>
            <a:ext cx="2977004" cy="11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9284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8672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Click the other file explorer and it will go to the left</a:t>
            </a:r>
          </a:p>
          <a:p>
            <a:r>
              <a:rPr lang="en-US" dirty="0"/>
              <a:t>Click in the area that says “This PC” </a:t>
            </a:r>
          </a:p>
          <a:p>
            <a:r>
              <a:rPr lang="en-US" dirty="0"/>
              <a:t>Delete any text and type in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%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userprofile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 and press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ENTER</a:t>
            </a:r>
          </a:p>
          <a:p>
            <a:r>
              <a:rPr lang="en-US" dirty="0"/>
              <a:t>This will open your User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D8FCC3-388A-46B4-88DB-17C086C01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4" b="28507"/>
          <a:stretch/>
        </p:blipFill>
        <p:spPr>
          <a:xfrm>
            <a:off x="8645763" y="1825625"/>
            <a:ext cx="2630424" cy="139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D3FC14B-F832-48D8-8FC0-49424B6E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763" y="3670483"/>
            <a:ext cx="2238687" cy="600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425CEED-971F-4E1F-9A03-057F4F14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763" y="4654507"/>
            <a:ext cx="2708037" cy="14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6221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9068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Double Click </a:t>
            </a:r>
            <a:r>
              <a:rPr lang="en-US" dirty="0">
                <a:solidFill>
                  <a:srgbClr val="00B0F0"/>
                </a:solidFill>
              </a:rPr>
              <a:t>Source</a:t>
            </a:r>
          </a:p>
          <a:p>
            <a:r>
              <a:rPr lang="en-US" dirty="0"/>
              <a:t>Double Click </a:t>
            </a:r>
            <a:r>
              <a:rPr lang="en-US" dirty="0">
                <a:solidFill>
                  <a:srgbClr val="00B0F0"/>
                </a:solidFill>
              </a:rPr>
              <a:t>Repos</a:t>
            </a:r>
            <a:r>
              <a:rPr lang="en-US" dirty="0"/>
              <a:t> </a:t>
            </a:r>
          </a:p>
          <a:p>
            <a:r>
              <a:rPr lang="en-US" dirty="0"/>
              <a:t>Finally, Double click the project name</a:t>
            </a:r>
            <a:endParaRPr lang="en-US" dirty="0">
              <a:cs typeface="Calibri"/>
            </a:endParaRPr>
          </a:p>
          <a:p>
            <a:r>
              <a:rPr lang="en-US" dirty="0"/>
              <a:t>In the 7-Zip window, double click the </a:t>
            </a:r>
            <a:r>
              <a:rPr lang="en-US" dirty="0">
                <a:solidFill>
                  <a:srgbClr val="00B0F0"/>
                </a:solidFill>
                <a:latin typeface="Consolas"/>
              </a:rPr>
              <a:t>WebTech-</a:t>
            </a:r>
            <a:r>
              <a:rPr lang="en-US" dirty="0" err="1">
                <a:solidFill>
                  <a:srgbClr val="00B0F0"/>
                </a:solidFill>
                <a:latin typeface="Consolas"/>
              </a:rPr>
              <a:t>yySn</a:t>
            </a:r>
            <a:r>
              <a:rPr lang="en-US" dirty="0">
                <a:solidFill>
                  <a:srgbClr val="00B0F0"/>
                </a:solidFill>
                <a:latin typeface="Consolas"/>
              </a:rPr>
              <a:t>-Learning</a:t>
            </a:r>
            <a:r>
              <a:rPr lang="en-US" dirty="0"/>
              <a:t> folder to show all the files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1D41A3-55BF-4466-A172-F9A660FE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67" y="1617429"/>
            <a:ext cx="4968167" cy="1345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65D983-76BB-46BB-B2BC-E9D2A0FC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12" y="3199247"/>
            <a:ext cx="497483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499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60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 select all the files and folders in the compressed file</a:t>
            </a:r>
          </a:p>
          <a:p>
            <a:r>
              <a:rPr lang="en-US" dirty="0"/>
              <a:t>Click and drag them over to the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WebTech-23S2-Learning</a:t>
            </a:r>
            <a:r>
              <a:rPr lang="en-US" dirty="0"/>
              <a:t> folder</a:t>
            </a:r>
          </a:p>
          <a:p>
            <a:r>
              <a:rPr lang="en-US" dirty="0"/>
              <a:t>Letting the mouse button go will copy the files into the desired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575E10-2EC3-4D5E-A0BB-03A7910D3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07"/>
          <a:stretch/>
        </p:blipFill>
        <p:spPr>
          <a:xfrm>
            <a:off x="8286534" y="1807802"/>
            <a:ext cx="3067265" cy="1745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2E891C-9608-48CB-8C49-A0A39222A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1" t="48766" r="22841" b="12492"/>
          <a:stretch/>
        </p:blipFill>
        <p:spPr>
          <a:xfrm>
            <a:off x="8286534" y="3703320"/>
            <a:ext cx="1051561" cy="828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3989398-67E5-4575-926D-E2699D492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34" y="4681728"/>
            <a:ext cx="3067265" cy="14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9664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9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are ready to go...</a:t>
            </a:r>
          </a:p>
          <a:p>
            <a:r>
              <a:rPr lang="en-US" dirty="0"/>
              <a:t>Make sure you now have WebStorm as your main window</a:t>
            </a:r>
            <a:endParaRPr lang="en-US" dirty="0">
              <a:cs typeface="Calibri"/>
            </a:endParaRPr>
          </a:p>
          <a:p>
            <a:r>
              <a:rPr lang="en-US" dirty="0"/>
              <a:t>We suggest </a:t>
            </a:r>
            <a:r>
              <a:rPr lang="en-US" dirty="0" err="1"/>
              <a:t>maximising</a:t>
            </a:r>
            <a:r>
              <a:rPr lang="en-US" dirty="0"/>
              <a:t> 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463908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4704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Click the symbol next to the Project Name</a:t>
            </a:r>
          </a:p>
          <a:p>
            <a:r>
              <a:rPr lang="en-AU" dirty="0"/>
              <a:t>This shows a list of folders</a:t>
            </a:r>
          </a:p>
          <a:p>
            <a:r>
              <a:rPr lang="en-AU" dirty="0"/>
              <a:t>Click the same symbol next to session-01 </a:t>
            </a:r>
          </a:p>
          <a:p>
            <a:r>
              <a:rPr lang="en-AU" dirty="0"/>
              <a:t>This shows the folders and files in session-01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C5183B-8E7D-4A66-B6E5-9FB0C7E4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969" y="1825625"/>
            <a:ext cx="1657581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CA789E-F9B8-44F0-83CB-F8E16299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69" y="2850562"/>
            <a:ext cx="2572109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D334177-5F2E-477E-B9AD-B7D3DEB02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969" y="4466131"/>
            <a:ext cx="2133898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9ABF79-AB29-4146-A3C1-1BFE49930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969" y="5214804"/>
            <a:ext cx="259116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73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73157-7D4C-4413-9455-A6DCBBD2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FA502-DEA4-4E56-A1A3-DFE5B334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This sessions may include:</a:t>
            </a:r>
            <a:endParaRPr lang="en-AU" dirty="0">
              <a:cs typeface="Calibri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Semantic HTML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>
                <a:cs typeface="Calibri"/>
              </a:rPr>
              <a:t> HTML Validation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Challenges</a:t>
            </a:r>
            <a:endParaRPr lang="en-AU" dirty="0">
              <a:cs typeface="Calibri" panose="020F0502020204030204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en-AU" dirty="0"/>
              <a:t> Out of class activities</a:t>
            </a: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025242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9840" cy="4351338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Right Click on the </a:t>
            </a:r>
            <a:r>
              <a:rPr lang="en-AU" dirty="0">
                <a:solidFill>
                  <a:srgbClr val="00B0F0"/>
                </a:solidFill>
                <a:latin typeface="Consolas" panose="020B0609020204030204" pitchFamily="49" charset="0"/>
              </a:rPr>
              <a:t>session-01</a:t>
            </a:r>
            <a:r>
              <a:rPr lang="en-AU" dirty="0"/>
              <a:t> folder name</a:t>
            </a:r>
          </a:p>
          <a:p>
            <a:r>
              <a:rPr lang="en-AU" dirty="0"/>
              <a:t>Hover over </a:t>
            </a:r>
            <a:r>
              <a:rPr lang="en-AU" b="1" dirty="0"/>
              <a:t>New</a:t>
            </a:r>
          </a:p>
          <a:p>
            <a:r>
              <a:rPr lang="en-AU" dirty="0"/>
              <a:t>Move and hover over </a:t>
            </a:r>
            <a:r>
              <a:rPr lang="en-AU" b="1" dirty="0"/>
              <a:t>HTML File</a:t>
            </a:r>
          </a:p>
          <a:p>
            <a:r>
              <a:rPr lang="en-AU" dirty="0"/>
              <a:t>Let go of the mouse button</a:t>
            </a:r>
          </a:p>
          <a:p>
            <a:r>
              <a:rPr lang="en-AU" dirty="0"/>
              <a:t>In the </a:t>
            </a:r>
            <a:r>
              <a:rPr lang="en-AU" b="1" dirty="0"/>
              <a:t>new HTML file </a:t>
            </a:r>
            <a:r>
              <a:rPr lang="en-AU" dirty="0"/>
              <a:t>dialog…</a:t>
            </a:r>
          </a:p>
          <a:p>
            <a:r>
              <a:rPr lang="en-AU" dirty="0"/>
              <a:t>Type in </a:t>
            </a:r>
            <a:r>
              <a:rPr lang="en-AU" dirty="0">
                <a:solidFill>
                  <a:srgbClr val="00B0F0"/>
                </a:solidFill>
                <a:latin typeface="Consolas" panose="020B0609020204030204" pitchFamily="49" charset="0"/>
              </a:rPr>
              <a:t>index</a:t>
            </a:r>
            <a:r>
              <a:rPr lang="en-AU" dirty="0"/>
              <a:t> and press </a:t>
            </a:r>
            <a:r>
              <a:rPr lang="en-AU" dirty="0">
                <a:solidFill>
                  <a:srgbClr val="00B0F0"/>
                </a:solidFill>
                <a:latin typeface="Consolas" panose="020B0609020204030204" pitchFamily="49" charset="0"/>
              </a:rPr>
              <a:t>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31695D-7E88-4ACB-98AA-DDAB4059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108" y="1690688"/>
            <a:ext cx="2638793" cy="92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8B91BF-7E34-4CF4-8FE3-6A8872070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920" b="51974"/>
          <a:stretch/>
        </p:blipFill>
        <p:spPr>
          <a:xfrm>
            <a:off x="7397108" y="2856975"/>
            <a:ext cx="3987794" cy="773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268B57-905F-485F-B4DE-587F56B0A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73" t="8830" b="5490"/>
          <a:stretch/>
        </p:blipFill>
        <p:spPr>
          <a:xfrm>
            <a:off x="7397108" y="3872401"/>
            <a:ext cx="3491601" cy="1379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3568851-B730-4914-AFB2-0EF15868A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00" r="34033" b="30552"/>
          <a:stretch/>
        </p:blipFill>
        <p:spPr>
          <a:xfrm>
            <a:off x="7397108" y="5403769"/>
            <a:ext cx="3299238" cy="7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403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3184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You will then be presented with a part of the IDE on the right</a:t>
            </a:r>
          </a:p>
          <a:p>
            <a:r>
              <a:rPr lang="en-AU" dirty="0"/>
              <a:t>This is the Editor</a:t>
            </a:r>
          </a:p>
          <a:p>
            <a:r>
              <a:rPr lang="en-AU" dirty="0"/>
              <a:t>Note: the file has automatically added </a:t>
            </a:r>
            <a:r>
              <a:rPr lang="en-AU" dirty="0">
                <a:solidFill>
                  <a:srgbClr val="00B0F0"/>
                </a:solidFill>
                <a:latin typeface="Consolas" panose="020B0609020204030204" pitchFamily="49" charset="0"/>
              </a:rPr>
              <a:t>.html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91284E5-6CD6-4A75-BD6E-FCE75C3C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96" y="3666744"/>
            <a:ext cx="5405603" cy="2510219"/>
          </a:xfrm>
          <a:prstGeom prst="rect">
            <a:avLst/>
          </a:prstGeom>
        </p:spPr>
      </p:pic>
      <p:sp>
        <p:nvSpPr>
          <p:cNvPr id="12" name="Arrow: Circular 11">
            <a:extLst>
              <a:ext uri="{FF2B5EF4-FFF2-40B4-BE49-F238E27FC236}">
                <a16:creationId xmlns:a16="http://schemas.microsoft.com/office/drawing/2014/main" xmlns="" id="{4523FE8D-8F74-4193-BBF5-AB88252D0AC2}"/>
              </a:ext>
            </a:extLst>
          </p:cNvPr>
          <p:cNvSpPr/>
          <p:nvPr/>
        </p:nvSpPr>
        <p:spPr>
          <a:xfrm>
            <a:off x="7446200" y="2547398"/>
            <a:ext cx="2639632" cy="2639632"/>
          </a:xfrm>
          <a:prstGeom prst="circularArrow">
            <a:avLst>
              <a:gd name="adj1" fmla="val 12500"/>
              <a:gd name="adj2" fmla="val 1058536"/>
              <a:gd name="adj3" fmla="val 20457681"/>
              <a:gd name="adj4" fmla="val 17037467"/>
              <a:gd name="adj5" fmla="val 1185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847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7232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Now we will add some content</a:t>
            </a:r>
          </a:p>
          <a:p>
            <a:r>
              <a:rPr lang="en-AU" dirty="0"/>
              <a:t>Open the </a:t>
            </a:r>
            <a:r>
              <a:rPr lang="en-AU" dirty="0">
                <a:solidFill>
                  <a:srgbClr val="00B0F0"/>
                </a:solidFill>
                <a:latin typeface="Consolas" panose="020B0609020204030204" pitchFamily="49" charset="0"/>
              </a:rPr>
              <a:t>demo.txt </a:t>
            </a:r>
            <a:r>
              <a:rPr lang="en-AU" dirty="0"/>
              <a:t>file (look in assets/documents)</a:t>
            </a:r>
          </a:p>
          <a:p>
            <a:r>
              <a:rPr lang="en-AU" dirty="0"/>
              <a:t>Copy the file content</a:t>
            </a:r>
          </a:p>
          <a:p>
            <a:r>
              <a:rPr lang="en-AU" dirty="0"/>
              <a:t>Paste into the gap between </a:t>
            </a:r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&lt;body&gt;</a:t>
            </a:r>
            <a:r>
              <a:rPr lang="en-AU" dirty="0"/>
              <a:t> and </a:t>
            </a:r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E0E37D-FB89-41E3-AF7F-6DAFFF71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67" y="2129357"/>
            <a:ext cx="4353533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8264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View the content using a browser</a:t>
            </a:r>
          </a:p>
          <a:p>
            <a:r>
              <a:rPr lang="en-AU" dirty="0"/>
              <a:t>Do this by:</a:t>
            </a:r>
          </a:p>
          <a:p>
            <a:pPr lvl="1"/>
            <a:r>
              <a:rPr lang="en-AU" dirty="0"/>
              <a:t>Hovering over the Editor area</a:t>
            </a:r>
          </a:p>
          <a:p>
            <a:pPr lvl="2"/>
            <a:r>
              <a:rPr lang="en-AU" dirty="0"/>
              <a:t>A list of browser icons will appear</a:t>
            </a:r>
          </a:p>
          <a:p>
            <a:pPr lvl="1"/>
            <a:r>
              <a:rPr lang="en-AU" dirty="0"/>
              <a:t>Click on Chrome or Edge </a:t>
            </a:r>
          </a:p>
          <a:p>
            <a:pPr lvl="2"/>
            <a:r>
              <a:rPr lang="en-AU" dirty="0"/>
              <a:t>This opens the file in “live view”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A53440-777D-4DA7-A225-3D0D70EF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180" y="2835382"/>
            <a:ext cx="2693620" cy="11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2493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You should see: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C3245F2-70EE-4F53-8C2D-02416E7D6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1416" y="3053592"/>
            <a:ext cx="6882384" cy="1519823"/>
          </a:xfrm>
        </p:spPr>
      </p:pic>
    </p:spTree>
    <p:extLst>
      <p:ext uri="{BB962C8B-B14F-4D97-AF65-F5344CB8AC3E}">
        <p14:creationId xmlns:p14="http://schemas.microsoft.com/office/powerpoint/2010/main" val="769464548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Edit the HTML file.</a:t>
            </a:r>
          </a:p>
          <a:p>
            <a:r>
              <a:rPr lang="en-AU" dirty="0"/>
              <a:t>The title element now contains: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Demo | Session 01 | C4Prog </a:t>
            </a:r>
            <a:r>
              <a:rPr lang="en-AU" dirty="0" err="1">
                <a:solidFill>
                  <a:srgbClr val="92D050"/>
                </a:solidFill>
                <a:latin typeface="Consolas" panose="020B0609020204030204" pitchFamily="49" charset="0"/>
              </a:rPr>
              <a:t>WebTech</a:t>
            </a:r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 23S2</a:t>
            </a:r>
          </a:p>
          <a:p>
            <a:r>
              <a:rPr lang="en-AU" dirty="0">
                <a:solidFill>
                  <a:srgbClr val="00B0F0"/>
                </a:solidFill>
              </a:rPr>
              <a:t>The Session 3 Demo </a:t>
            </a:r>
            <a:r>
              <a:rPr lang="en-AU" dirty="0"/>
              <a:t>will be surrounded by the </a:t>
            </a:r>
            <a:r>
              <a:rPr lang="en-AU" b="1" dirty="0">
                <a:solidFill>
                  <a:srgbClr val="00B0F0"/>
                </a:solidFill>
              </a:rPr>
              <a:t>h1</a:t>
            </a:r>
            <a:r>
              <a:rPr lang="en-AU" dirty="0"/>
              <a:t> element: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&lt;h1&gt;</a:t>
            </a:r>
            <a:r>
              <a:rPr lang="en-AU" dirty="0"/>
              <a:t> and </a:t>
            </a:r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&lt;/h1&gt; </a:t>
            </a:r>
            <a:r>
              <a:rPr lang="en-AU" dirty="0"/>
              <a:t>tags</a:t>
            </a:r>
          </a:p>
          <a:p>
            <a:r>
              <a:rPr lang="en-AU" dirty="0"/>
              <a:t>The next two lines will be paragraphs: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&lt;p&gt;</a:t>
            </a:r>
            <a:r>
              <a:rPr lang="en-AU" dirty="0"/>
              <a:t> and </a:t>
            </a:r>
            <a:r>
              <a:rPr lang="en-AU" dirty="0">
                <a:solidFill>
                  <a:srgbClr val="92D050"/>
                </a:solidFill>
                <a:latin typeface="Consolas" panose="020B0609020204030204" pitchFamily="49" charset="0"/>
              </a:rPr>
              <a:t>&lt;/p&gt;</a:t>
            </a:r>
            <a:r>
              <a:rPr lang="en-AU" dirty="0"/>
              <a:t> around each line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360E3CA-B449-412F-A3CE-5C2B6045E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364" y="2467555"/>
            <a:ext cx="5163271" cy="3067478"/>
          </a:xfrm>
        </p:spPr>
      </p:pic>
    </p:spTree>
    <p:extLst>
      <p:ext uri="{BB962C8B-B14F-4D97-AF65-F5344CB8AC3E}">
        <p14:creationId xmlns:p14="http://schemas.microsoft.com/office/powerpoint/2010/main" val="2665970897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56960" cy="4351338"/>
          </a:xfrm>
        </p:spPr>
        <p:txBody>
          <a:bodyPr>
            <a:normAutofit/>
          </a:bodyPr>
          <a:lstStyle/>
          <a:p>
            <a:r>
              <a:rPr lang="en-AU" dirty="0"/>
              <a:t>Press CTRL + S to save the file</a:t>
            </a:r>
          </a:p>
          <a:p>
            <a:r>
              <a:rPr lang="en-AU" dirty="0"/>
              <a:t>Swap to the web browser</a:t>
            </a:r>
          </a:p>
          <a:p>
            <a:r>
              <a:rPr lang="en-AU" dirty="0"/>
              <a:t>You should see the web browser has updated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FF0CDFC-834A-4F3B-ADE6-9C8E4E63DF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9261" y="2624739"/>
            <a:ext cx="3067478" cy="2753109"/>
          </a:xfrm>
        </p:spPr>
      </p:pic>
    </p:spTree>
    <p:extLst>
      <p:ext uri="{BB962C8B-B14F-4D97-AF65-F5344CB8AC3E}">
        <p14:creationId xmlns:p14="http://schemas.microsoft.com/office/powerpoint/2010/main" val="1457558025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HTML Validation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161260892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Validation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3EED7-1F64-45B9-AC29-35F325D8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validate your code</a:t>
            </a:r>
          </a:p>
          <a:p>
            <a:r>
              <a:rPr lang="en-US" dirty="0"/>
              <a:t>We do this in TWO ways</a:t>
            </a:r>
          </a:p>
          <a:p>
            <a:pPr lvl="1"/>
            <a:r>
              <a:rPr lang="en-US" dirty="0"/>
              <a:t>Using WebStorm</a:t>
            </a:r>
          </a:p>
          <a:p>
            <a:pPr lvl="1"/>
            <a:r>
              <a:rPr lang="en-US" dirty="0"/>
              <a:t>Using the HTML Validation Service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64339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Validation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3EED7-1F64-45B9-AC29-35F325D8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HTML Validation Service</a:t>
            </a:r>
          </a:p>
          <a:p>
            <a:r>
              <a:rPr lang="en-US" dirty="0"/>
              <a:t>(Copy and Paste Code)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034686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Semantic HTML &amp; Validating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5954886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Validation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3EED7-1F64-45B9-AC29-35F325D8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HTML Validation Service</a:t>
            </a:r>
          </a:p>
          <a:p>
            <a:r>
              <a:rPr lang="en-US" dirty="0"/>
              <a:t>(Upload File)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63437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Validation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3EED7-1F64-45B9-AC29-35F325D8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HTML Validation Service</a:t>
            </a:r>
          </a:p>
          <a:p>
            <a:r>
              <a:rPr lang="en-US" dirty="0"/>
              <a:t>(Point at Web Site + File URI)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8667507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Challenge 1 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3108724105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8DB32-7180-4ADB-9C31-DA859694C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WebStorm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Web Site Project called: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solidFill>
                  <a:srgbClr val="FFC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WebTech-23-S1-</a:t>
            </a:r>
            <a:r>
              <a:rPr lang="en-AU" sz="2400" dirty="0">
                <a:solidFill>
                  <a:srgbClr val="FFC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Session-01</a:t>
            </a:r>
            <a:endParaRPr lang="en-AU" sz="2400" dirty="0">
              <a:solidFill>
                <a:srgbClr val="FFC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have done this, create the folders as shown on the right </a:t>
            </a:r>
            <a:endParaRPr lang="en-AU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B7839CF-3EA0-4018-9241-96185D3E73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560" y="1581847"/>
            <a:ext cx="4587240" cy="369430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28B437-5043-4268-8121-8864F1B9BDDA}"/>
              </a:ext>
            </a:extLst>
          </p:cNvPr>
          <p:cNvSpPr/>
          <p:nvPr/>
        </p:nvSpPr>
        <p:spPr>
          <a:xfrm>
            <a:off x="7580376" y="4736592"/>
            <a:ext cx="2130552" cy="502920"/>
          </a:xfrm>
          <a:prstGeom prst="rect">
            <a:avLst/>
          </a:prstGeom>
          <a:solidFill>
            <a:srgbClr val="3C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389555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Challenge 2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204866037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8DB32-7180-4ADB-9C31-DA859694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Root of the site,</a:t>
            </a:r>
            <a:br>
              <a:rPr lang="en-US" dirty="0"/>
            </a:br>
            <a:r>
              <a:rPr lang="en-US" dirty="0"/>
              <a:t>create a new web page.</a:t>
            </a:r>
          </a:p>
          <a:p>
            <a:r>
              <a:rPr lang="en-US" dirty="0"/>
              <a:t>Call the file: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index.html</a:t>
            </a:r>
            <a:endParaRPr lang="en-AU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2011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Challenge 3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1887494246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8DB32-7180-4ADB-9C31-DA859694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Open the new index.html page</a:t>
            </a:r>
          </a:p>
          <a:p>
            <a:r>
              <a:rPr lang="en-US" dirty="0"/>
              <a:t>Delete the content 😲</a:t>
            </a:r>
          </a:p>
          <a:p>
            <a:r>
              <a:rPr lang="en-US" dirty="0"/>
              <a:t>Now type in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html:5</a:t>
            </a:r>
          </a:p>
          <a:p>
            <a:r>
              <a:rPr lang="en-US" dirty="0"/>
              <a:t>Press the </a:t>
            </a:r>
            <a:r>
              <a:rPr lang="en-US" dirty="0">
                <a:solidFill>
                  <a:srgbClr val="92D050"/>
                </a:solidFill>
                <a:latin typeface="Consolas"/>
              </a:rPr>
              <a:t>TAB</a:t>
            </a:r>
            <a:r>
              <a:rPr lang="en-US" dirty="0"/>
              <a:t> key immediately after the </a:t>
            </a:r>
            <a:r>
              <a:rPr lang="en-US" dirty="0">
                <a:solidFill>
                  <a:srgbClr val="FFC000"/>
                </a:solidFill>
                <a:latin typeface="Consolas"/>
              </a:rPr>
              <a:t>5</a:t>
            </a:r>
            <a:endParaRPr lang="en-AU" dirty="0">
              <a:solidFill>
                <a:srgbClr val="F2F2F2"/>
              </a:solidFill>
              <a:latin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F2F2F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alibri"/>
                <a:cs typeface="Calibri"/>
              </a:rPr>
              <a:t>You</a:t>
            </a:r>
            <a:r>
              <a:rPr lang="en-US" dirty="0"/>
              <a:t> have created a new HTML 5 file with all the bits you need for the next challenge...</a:t>
            </a: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9141093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Challenge 4 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1975587721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8DB32-7180-4ADB-9C31-DA859694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Change the title to be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Session 3 Challenge</a:t>
            </a:r>
          </a:p>
          <a:p>
            <a:r>
              <a:rPr lang="en-US" dirty="0"/>
              <a:t>In the body add the following entities in the correct order: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footer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header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main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nav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7841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HTML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HTML that adds meaning to the content</a:t>
            </a:r>
          </a:p>
          <a:p>
            <a:r>
              <a:rPr lang="en-US" dirty="0"/>
              <a:t>It utilizes Semantic HTML Elements</a:t>
            </a:r>
          </a:p>
          <a:p>
            <a:r>
              <a:rPr lang="en-US" dirty="0"/>
              <a:t>They include:</a:t>
            </a:r>
          </a:p>
          <a:p>
            <a:pPr lvl="1">
              <a:tabLst>
                <a:tab pos="3227388" algn="l"/>
                <a:tab pos="6456363" algn="l"/>
              </a:tabLst>
            </a:pPr>
            <a:r>
              <a:rPr lang="en-US" dirty="0"/>
              <a:t>h1 – h6	header	</a:t>
            </a:r>
            <a:r>
              <a:rPr lang="en-AU" dirty="0"/>
              <a:t>main</a:t>
            </a:r>
          </a:p>
          <a:p>
            <a:pPr lvl="1">
              <a:tabLst>
                <a:tab pos="3227388" algn="l"/>
                <a:tab pos="6456363" algn="l"/>
              </a:tabLst>
            </a:pPr>
            <a:r>
              <a:rPr lang="en-AU" dirty="0"/>
              <a:t>nav	footer	article</a:t>
            </a:r>
          </a:p>
          <a:p>
            <a:pPr lvl="1">
              <a:tabLst>
                <a:tab pos="3227388" algn="l"/>
                <a:tab pos="6456363" algn="l"/>
              </a:tabLst>
            </a:pPr>
            <a:r>
              <a:rPr lang="en-AU" dirty="0"/>
              <a:t>aside	section</a:t>
            </a:r>
          </a:p>
        </p:txBody>
      </p:sp>
    </p:spTree>
    <p:extLst>
      <p:ext uri="{BB962C8B-B14F-4D97-AF65-F5344CB8AC3E}">
        <p14:creationId xmlns:p14="http://schemas.microsoft.com/office/powerpoint/2010/main" val="1579728325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Challenge 5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3987835077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5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8DB32-7180-4ADB-9C31-DA859694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the following to the structural elements:</a:t>
            </a:r>
          </a:p>
          <a:p>
            <a:r>
              <a:rPr lang="en-US" dirty="0"/>
              <a:t>In the header add a heading level 1 with the text:</a:t>
            </a:r>
            <a:r>
              <a:rPr lang="en-US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Session 3 Challenge!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In the navigation area add the text: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This is the Site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63693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Challenge 6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2438342356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6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8DB32-7180-4ADB-9C31-DA859694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the main add a paragraph with the text: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This is the Page’s Main Content.</a:t>
            </a:r>
          </a:p>
          <a:p>
            <a:pPr lvl="1"/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In the footer add a paragraph with the text: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C000"/>
                </a:solidFill>
                <a:latin typeface="Consolas"/>
              </a:rPr>
              <a:t> This is the Site Footer.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26739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Challenge 7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106460691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7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8DB32-7180-4ADB-9C31-DA859694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Open the web page in at least </a:t>
            </a:r>
            <a:r>
              <a:rPr lang="en-US" b="1" dirty="0"/>
              <a:t>TWO</a:t>
            </a:r>
            <a:r>
              <a:rPr lang="en-US" dirty="0"/>
              <a:t> browsers:</a:t>
            </a:r>
          </a:p>
          <a:p>
            <a:r>
              <a:rPr lang="en-US" dirty="0"/>
              <a:t>For example a combination of:</a:t>
            </a:r>
          </a:p>
          <a:p>
            <a:pPr lvl="1"/>
            <a:r>
              <a:rPr lang="en-US" dirty="0"/>
              <a:t>Firefox and Chrome</a:t>
            </a:r>
          </a:p>
          <a:p>
            <a:pPr lvl="1"/>
            <a:r>
              <a:rPr lang="en-US" dirty="0"/>
              <a:t>Opera and Edge</a:t>
            </a:r>
          </a:p>
          <a:p>
            <a:pPr lvl="1"/>
            <a:r>
              <a:rPr lang="en-US" dirty="0"/>
              <a:t>Edge and Firefox</a:t>
            </a:r>
          </a:p>
          <a:p>
            <a:pPr lvl="1"/>
            <a:endParaRPr lang="en-US" dirty="0"/>
          </a:p>
          <a:p>
            <a:r>
              <a:rPr lang="en-US" dirty="0"/>
              <a:t>Compare with the images on the following slide…</a:t>
            </a:r>
          </a:p>
        </p:txBody>
      </p:sp>
    </p:spTree>
    <p:extLst>
      <p:ext uri="{BB962C8B-B14F-4D97-AF65-F5344CB8AC3E}">
        <p14:creationId xmlns:p14="http://schemas.microsoft.com/office/powerpoint/2010/main" val="3438788381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7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3EED7-1F64-45B9-AC29-35F325D88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Chrome</a:t>
            </a:r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B9382903-E073-473E-B571-6AB3A5052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35561"/>
            <a:ext cx="5157787" cy="322361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222D33C-B6EE-45E9-9759-A695BCD9B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Firefox</a:t>
            </a:r>
            <a:endParaRPr lang="en-A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6108F43D-63C7-4AE1-B70A-5BC3A148FE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632" y="2727893"/>
            <a:ext cx="5182323" cy="3238952"/>
          </a:xfrm>
        </p:spPr>
      </p:pic>
    </p:spTree>
    <p:extLst>
      <p:ext uri="{BB962C8B-B14F-4D97-AF65-F5344CB8AC3E}">
        <p14:creationId xmlns:p14="http://schemas.microsoft.com/office/powerpoint/2010/main" val="2895005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7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3EED7-1F64-45B9-AC29-35F325D88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</a:t>
            </a:r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9F4D6B0-C3B8-4372-AB3F-9AF17408A1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35561"/>
            <a:ext cx="5157787" cy="322361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222D33C-B6EE-45E9-9759-A695BCD9B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Opera</a:t>
            </a:r>
            <a:endParaRPr lang="en-A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B2661FD4-5D0B-48ED-8DD8-EDF98D905F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632" y="2727893"/>
            <a:ext cx="5182323" cy="3238952"/>
          </a:xfrm>
        </p:spPr>
      </p:pic>
    </p:spTree>
    <p:extLst>
      <p:ext uri="{BB962C8B-B14F-4D97-AF65-F5344CB8AC3E}">
        <p14:creationId xmlns:p14="http://schemas.microsoft.com/office/powerpoint/2010/main" val="3283394455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Challenge 8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3024078060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8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3EED7-1F64-45B9-AC29-35F325D8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3924" cy="4351338"/>
          </a:xfrm>
        </p:spPr>
        <p:txBody>
          <a:bodyPr/>
          <a:lstStyle/>
          <a:p>
            <a:r>
              <a:rPr lang="en-US" dirty="0"/>
              <a:t>Did you see a problem </a:t>
            </a:r>
            <a:br>
              <a:rPr lang="en-US" dirty="0"/>
            </a:br>
            <a:r>
              <a:rPr lang="en-US" dirty="0"/>
              <a:t>with most of the sample </a:t>
            </a:r>
            <a:br>
              <a:rPr lang="en-US" dirty="0"/>
            </a:br>
            <a:r>
              <a:rPr lang="en-US" dirty="0"/>
              <a:t>screen captures?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205443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Let’s use some of these and create a demo</a:t>
            </a:r>
          </a:p>
          <a:p>
            <a:r>
              <a:rPr lang="en-US" dirty="0"/>
              <a:t>We will use WebStorm</a:t>
            </a:r>
            <a:endParaRPr lang="en-US" dirty="0">
              <a:cs typeface="Calibri"/>
            </a:endParaRPr>
          </a:p>
          <a:p>
            <a:r>
              <a:rPr lang="en-US" dirty="0"/>
              <a:t>The project will keep each session in a folder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provide the base structure...</a:t>
            </a:r>
            <a:endParaRPr lang="en-US" dirty="0">
              <a:cs typeface="Calibri" panose="020F0502020204030204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7978440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Session 3 </a:t>
            </a:r>
            <a:r>
              <a:rPr lang="en-AU"/>
              <a:t>Challenge 9</a:t>
            </a:r>
            <a:endParaRPr lang="en-AU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xmlns="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ICT40120 Certificate IV in Information Technology (Programming)</a:t>
            </a:r>
          </a:p>
        </p:txBody>
      </p:sp>
    </p:spTree>
    <p:extLst>
      <p:ext uri="{BB962C8B-B14F-4D97-AF65-F5344CB8AC3E}">
        <p14:creationId xmlns:p14="http://schemas.microsoft.com/office/powerpoint/2010/main" val="1809823329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946E-330C-4309-9D02-A9EE237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9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03EED7-1F64-45B9-AC29-35F325D8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3924" cy="4351338"/>
          </a:xfrm>
        </p:spPr>
        <p:txBody>
          <a:bodyPr/>
          <a:lstStyle/>
          <a:p>
            <a:r>
              <a:rPr lang="en-US" dirty="0"/>
              <a:t>Use the W3C HTML Validation tool to make sure that the HTML is correct.</a:t>
            </a:r>
          </a:p>
          <a:p>
            <a:endParaRPr lang="en-US" dirty="0"/>
          </a:p>
          <a:p>
            <a:r>
              <a:rPr lang="en-US" dirty="0"/>
              <a:t>What problems did it indicate?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633487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56A80-CA06-C8F7-AADD-A23637D293C2}"/>
              </a:ext>
            </a:extLst>
          </p:cNvPr>
          <p:cNvSpPr txBox="1"/>
          <p:nvPr/>
        </p:nvSpPr>
        <p:spPr>
          <a:xfrm>
            <a:off x="622169" y="1828800"/>
            <a:ext cx="1097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399839865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Open WebStorm</a:t>
            </a:r>
          </a:p>
          <a:p>
            <a:endParaRPr lang="en-US" dirty="0"/>
          </a:p>
          <a:p>
            <a:r>
              <a:rPr lang="en-US" dirty="0"/>
              <a:t>You should see this if it the first time you have opened it, or you have no projects open</a:t>
            </a:r>
          </a:p>
          <a:p>
            <a:endParaRPr lang="en-US" dirty="0"/>
          </a:p>
          <a:p>
            <a:r>
              <a:rPr lang="en-US" dirty="0"/>
              <a:t>Click New Project</a:t>
            </a:r>
          </a:p>
          <a:p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CF29BAE-77E2-413E-908C-A8A3FC51D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6915"/>
            <a:ext cx="5181600" cy="2548758"/>
          </a:xfrm>
        </p:spPr>
      </p:pic>
    </p:spTree>
    <p:extLst>
      <p:ext uri="{BB962C8B-B14F-4D97-AF65-F5344CB8AC3E}">
        <p14:creationId xmlns:p14="http://schemas.microsoft.com/office/powerpoint/2010/main" val="203482586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</a:t>
            </a:r>
            <a:r>
              <a:rPr lang="en-AU" dirty="0"/>
              <a:t>n the Empty Project option, the right side will show a location.</a:t>
            </a:r>
          </a:p>
          <a:p>
            <a:r>
              <a:rPr lang="en-AU" dirty="0"/>
              <a:t>Edit the location after 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C:\Users\YOUR_USER_ID\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Type in:</a:t>
            </a:r>
          </a:p>
          <a:p>
            <a:pPr lvl="1"/>
            <a:r>
              <a:rPr lang="en-AU" dirty="0"/>
              <a:t> 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Source\Repos\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WebTech-23S2-Learning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4000" dirty="0"/>
          </a:p>
          <a:p>
            <a:pPr marL="228600" lvl="1">
              <a:spcBef>
                <a:spcPts val="1000"/>
              </a:spcBef>
            </a:pPr>
            <a:r>
              <a:rPr lang="en-US" sz="4000" dirty="0"/>
              <a:t>The picture shows Adrian Gould’s entry: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lvl="1"/>
            <a:endParaRPr lang="en-AU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15316B1-4D8C-4493-8435-9DDAF1F66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31860" y="5029200"/>
            <a:ext cx="7128280" cy="1059366"/>
          </a:xfrm>
        </p:spPr>
      </p:pic>
    </p:spTree>
    <p:extLst>
      <p:ext uri="{BB962C8B-B14F-4D97-AF65-F5344CB8AC3E}">
        <p14:creationId xmlns:p14="http://schemas.microsoft.com/office/powerpoint/2010/main" val="306243542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Click the Create button</a:t>
            </a:r>
          </a:p>
          <a:p>
            <a:endParaRPr lang="en-US" dirty="0"/>
          </a:p>
          <a:p>
            <a:r>
              <a:rPr lang="en-US" dirty="0"/>
              <a:t>The folders are automatically created!</a:t>
            </a:r>
            <a:endParaRPr lang="en-A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F813BD40-578D-4E17-9C1B-1F87F778A0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0287" y="3496398"/>
            <a:ext cx="2505425" cy="1009791"/>
          </a:xfrm>
        </p:spPr>
      </p:pic>
    </p:spTree>
    <p:extLst>
      <p:ext uri="{BB962C8B-B14F-4D97-AF65-F5344CB8AC3E}">
        <p14:creationId xmlns:p14="http://schemas.microsoft.com/office/powerpoint/2010/main" val="12823232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B73F8-9869-4DBF-B757-7F9EFC3F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/>
          <a:lstStyle/>
          <a:p>
            <a:r>
              <a:rPr lang="en-US" dirty="0"/>
              <a:t>Simple Semantic HTML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FA97-0C20-4F2D-99D9-17821E1B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then be presented with the WebStorm IDE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67BE814-D84B-44FA-81B1-F80741E32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5121"/>
            <a:ext cx="5181600" cy="2872346"/>
          </a:xfrm>
        </p:spPr>
      </p:pic>
    </p:spTree>
    <p:extLst>
      <p:ext uri="{BB962C8B-B14F-4D97-AF65-F5344CB8AC3E}">
        <p14:creationId xmlns:p14="http://schemas.microsoft.com/office/powerpoint/2010/main" val="129330472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AFE-White-BG-B" id="{2956925C-A3E0-A44D-A1CA-96DE5E326E72}" vid="{BF725D3F-94CF-3B48-BC06-35479312206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34</TotalTime>
  <Words>1059</Words>
  <Application>Microsoft Office PowerPoint</Application>
  <PresentationFormat>Custom</PresentationFormat>
  <Paragraphs>222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 Web Technologies: Introduction</vt:lpstr>
      <vt:lpstr>Overview</vt:lpstr>
      <vt:lpstr> Semantic HTML &amp; Validating</vt:lpstr>
      <vt:lpstr>Semantic HTML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Simple Semantic HTML Demo</vt:lpstr>
      <vt:lpstr> HTML Validation</vt:lpstr>
      <vt:lpstr>HTML Code Validation</vt:lpstr>
      <vt:lpstr>HTML Code Validation</vt:lpstr>
      <vt:lpstr>HTML Code Validation</vt:lpstr>
      <vt:lpstr>HTML Code Validation</vt:lpstr>
      <vt:lpstr> Session 3 Challenge 1 </vt:lpstr>
      <vt:lpstr>Challenge 1</vt:lpstr>
      <vt:lpstr> Session 3 Challenge 2</vt:lpstr>
      <vt:lpstr>Challenge 2</vt:lpstr>
      <vt:lpstr> Session 3 Challenge 3</vt:lpstr>
      <vt:lpstr>Challenge 3</vt:lpstr>
      <vt:lpstr> Session 3 Challenge 4 </vt:lpstr>
      <vt:lpstr>Challenge 4</vt:lpstr>
      <vt:lpstr> Session 3 Challenge 5</vt:lpstr>
      <vt:lpstr>Challenge 5</vt:lpstr>
      <vt:lpstr> Session 3 Challenge 6</vt:lpstr>
      <vt:lpstr>Challenge 6</vt:lpstr>
      <vt:lpstr> Session 3 Challenge 7</vt:lpstr>
      <vt:lpstr>Challenge 7</vt:lpstr>
      <vt:lpstr>Challenge 7</vt:lpstr>
      <vt:lpstr>Challenge 7</vt:lpstr>
      <vt:lpstr> Session 3 Challenge 8</vt:lpstr>
      <vt:lpstr>Challenge 8</vt:lpstr>
      <vt:lpstr> Session 3 Challenge 9</vt:lpstr>
      <vt:lpstr>Challenge 9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User</cp:lastModifiedBy>
  <cp:revision>2</cp:revision>
  <dcterms:created xsi:type="dcterms:W3CDTF">2023-07-07T02:00:43Z</dcterms:created>
  <dcterms:modified xsi:type="dcterms:W3CDTF">2023-07-28T11:12:30Z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