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872"/>
  </p:normalViewPr>
  <p:slideViewPr>
    <p:cSldViewPr snapToGrid="0" snapToObjects="1">
      <p:cViewPr>
        <p:scale>
          <a:sx n="69" d="100"/>
          <a:sy n="69" d="100"/>
        </p:scale>
        <p:origin x="7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D1E90-C96C-BC40-9BEC-40BFF6271542}" type="doc">
      <dgm:prSet loTypeId="urn:microsoft.com/office/officeart/2005/8/layout/cycle8" loCatId="" qsTypeId="urn:microsoft.com/office/officeart/2005/8/quickstyle/simple3" qsCatId="simple" csTypeId="urn:microsoft.com/office/officeart/2005/8/colors/accent5_2" csCatId="accent5" phldr="1"/>
      <dgm:spPr/>
    </dgm:pt>
    <dgm:pt modelId="{6758F365-287A-BD48-BB83-AAC9BBFD1643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Data engineering</a:t>
          </a:r>
        </a:p>
      </dgm:t>
    </dgm:pt>
    <dgm:pt modelId="{CE70EE1D-31F5-3B49-9249-0E6BD70D097D}" type="parTrans" cxnId="{213C30D6-9BB7-2C44-99A2-C49845965F4A}">
      <dgm:prSet/>
      <dgm:spPr/>
      <dgm:t>
        <a:bodyPr/>
        <a:lstStyle/>
        <a:p>
          <a:endParaRPr lang="en-US" b="1"/>
        </a:p>
      </dgm:t>
    </dgm:pt>
    <dgm:pt modelId="{468F5521-6D81-954E-872F-A37B7322E379}" type="sibTrans" cxnId="{213C30D6-9BB7-2C44-99A2-C49845965F4A}">
      <dgm:prSet/>
      <dgm:spPr/>
      <dgm:t>
        <a:bodyPr/>
        <a:lstStyle/>
        <a:p>
          <a:endParaRPr lang="en-US" b="1"/>
        </a:p>
      </dgm:t>
    </dgm:pt>
    <dgm:pt modelId="{6FE1D132-7590-354C-B635-170FA3688F76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Data intelligence</a:t>
          </a:r>
        </a:p>
      </dgm:t>
    </dgm:pt>
    <dgm:pt modelId="{7ACC0E8B-6C6B-2D4A-AB76-A6488627EC0A}" type="parTrans" cxnId="{E206AF82-5A83-7E43-BD66-955DA7D98D19}">
      <dgm:prSet/>
      <dgm:spPr/>
      <dgm:t>
        <a:bodyPr/>
        <a:lstStyle/>
        <a:p>
          <a:endParaRPr lang="en-US" b="1"/>
        </a:p>
      </dgm:t>
    </dgm:pt>
    <dgm:pt modelId="{08637852-9F8B-0640-9FE4-6F538FCE9265}" type="sibTrans" cxnId="{E206AF82-5A83-7E43-BD66-955DA7D98D19}">
      <dgm:prSet/>
      <dgm:spPr/>
      <dgm:t>
        <a:bodyPr/>
        <a:lstStyle/>
        <a:p>
          <a:endParaRPr lang="en-US" b="1"/>
        </a:p>
      </dgm:t>
    </dgm:pt>
    <dgm:pt modelId="{587E0852-ECF5-2245-979E-87AB416FEBAC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Data analytics</a:t>
          </a:r>
        </a:p>
      </dgm:t>
    </dgm:pt>
    <dgm:pt modelId="{89D777E2-9E8B-DE4B-8076-70C76E3CB58D}" type="parTrans" cxnId="{8C0EB6B1-FE9E-FF4F-B11F-56F1E4884C59}">
      <dgm:prSet/>
      <dgm:spPr/>
      <dgm:t>
        <a:bodyPr/>
        <a:lstStyle/>
        <a:p>
          <a:endParaRPr lang="en-US" b="1"/>
        </a:p>
      </dgm:t>
    </dgm:pt>
    <dgm:pt modelId="{BE8AA3C7-BD03-2B4E-AFBE-33B3509F6764}" type="sibTrans" cxnId="{8C0EB6B1-FE9E-FF4F-B11F-56F1E4884C59}">
      <dgm:prSet/>
      <dgm:spPr/>
      <dgm:t>
        <a:bodyPr/>
        <a:lstStyle/>
        <a:p>
          <a:endParaRPr lang="en-US" b="1"/>
        </a:p>
      </dgm:t>
    </dgm:pt>
    <dgm:pt modelId="{9823373D-18F1-5042-99E9-715278B1D9C8}" type="pres">
      <dgm:prSet presAssocID="{E63D1E90-C96C-BC40-9BEC-40BFF6271542}" presName="compositeShape" presStyleCnt="0">
        <dgm:presLayoutVars>
          <dgm:chMax val="7"/>
          <dgm:dir/>
          <dgm:resizeHandles val="exact"/>
        </dgm:presLayoutVars>
      </dgm:prSet>
      <dgm:spPr/>
    </dgm:pt>
    <dgm:pt modelId="{86188E14-31FE-C143-AAC5-33750D2B0C62}" type="pres">
      <dgm:prSet presAssocID="{E63D1E90-C96C-BC40-9BEC-40BFF6271542}" presName="wedge1" presStyleLbl="node1" presStyleIdx="0" presStyleCnt="3"/>
      <dgm:spPr/>
    </dgm:pt>
    <dgm:pt modelId="{E58E9B5D-5023-544E-9C9E-0F5CE9B359ED}" type="pres">
      <dgm:prSet presAssocID="{E63D1E90-C96C-BC40-9BEC-40BFF6271542}" presName="dummy1a" presStyleCnt="0"/>
      <dgm:spPr/>
    </dgm:pt>
    <dgm:pt modelId="{B98C4B8C-EEE7-F349-9153-A56D450837A2}" type="pres">
      <dgm:prSet presAssocID="{E63D1E90-C96C-BC40-9BEC-40BFF6271542}" presName="dummy1b" presStyleCnt="0"/>
      <dgm:spPr/>
    </dgm:pt>
    <dgm:pt modelId="{5CC6F9F4-3E9B-0649-8BD3-AB8E9BB6EDC8}" type="pres">
      <dgm:prSet presAssocID="{E63D1E90-C96C-BC40-9BEC-40BFF627154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12F93C3-208D-B040-AC37-4EFE2E528147}" type="pres">
      <dgm:prSet presAssocID="{E63D1E90-C96C-BC40-9BEC-40BFF6271542}" presName="wedge2" presStyleLbl="node1" presStyleIdx="1" presStyleCnt="3"/>
      <dgm:spPr/>
    </dgm:pt>
    <dgm:pt modelId="{1AF8E81A-215C-5A42-9B52-6273C059EEC9}" type="pres">
      <dgm:prSet presAssocID="{E63D1E90-C96C-BC40-9BEC-40BFF6271542}" presName="dummy2a" presStyleCnt="0"/>
      <dgm:spPr/>
    </dgm:pt>
    <dgm:pt modelId="{D08413A6-283E-F94A-BF34-5FA5E8A4CB70}" type="pres">
      <dgm:prSet presAssocID="{E63D1E90-C96C-BC40-9BEC-40BFF6271542}" presName="dummy2b" presStyleCnt="0"/>
      <dgm:spPr/>
    </dgm:pt>
    <dgm:pt modelId="{A3E309C3-7F3B-8D47-B965-F5CD1C253BEE}" type="pres">
      <dgm:prSet presAssocID="{E63D1E90-C96C-BC40-9BEC-40BFF627154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6DF5C35-FB29-D141-B304-BD9854125EB0}" type="pres">
      <dgm:prSet presAssocID="{E63D1E90-C96C-BC40-9BEC-40BFF6271542}" presName="wedge3" presStyleLbl="node1" presStyleIdx="2" presStyleCnt="3"/>
      <dgm:spPr/>
    </dgm:pt>
    <dgm:pt modelId="{218540A5-1D36-E24C-B652-5347DDE8F2E4}" type="pres">
      <dgm:prSet presAssocID="{E63D1E90-C96C-BC40-9BEC-40BFF6271542}" presName="dummy3a" presStyleCnt="0"/>
      <dgm:spPr/>
    </dgm:pt>
    <dgm:pt modelId="{F57F81C9-0A41-0547-B49B-4ED2C996CE7C}" type="pres">
      <dgm:prSet presAssocID="{E63D1E90-C96C-BC40-9BEC-40BFF6271542}" presName="dummy3b" presStyleCnt="0"/>
      <dgm:spPr/>
    </dgm:pt>
    <dgm:pt modelId="{24CFFE7F-4C19-F747-A4DA-DD8C5BE298A0}" type="pres">
      <dgm:prSet presAssocID="{E63D1E90-C96C-BC40-9BEC-40BFF627154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45C0D7C-4D8E-DB45-AF63-7A64B8CB7CE5}" type="pres">
      <dgm:prSet presAssocID="{468F5521-6D81-954E-872F-A37B7322E379}" presName="arrowWedge1" presStyleLbl="fgSibTrans2D1" presStyleIdx="0" presStyleCnt="3"/>
      <dgm:spPr>
        <a:solidFill>
          <a:schemeClr val="tx1">
            <a:lumMod val="50000"/>
          </a:schemeClr>
        </a:solidFill>
      </dgm:spPr>
    </dgm:pt>
    <dgm:pt modelId="{3837F06B-CC46-434B-89F4-503215023A52}" type="pres">
      <dgm:prSet presAssocID="{08637852-9F8B-0640-9FE4-6F538FCE9265}" presName="arrowWedge2" presStyleLbl="fgSibTrans2D1" presStyleIdx="1" presStyleCnt="3"/>
      <dgm:spPr>
        <a:solidFill>
          <a:schemeClr val="tx1">
            <a:lumMod val="50000"/>
          </a:schemeClr>
        </a:solidFill>
      </dgm:spPr>
    </dgm:pt>
    <dgm:pt modelId="{3807CDB4-B755-CB41-A4ED-4E8F52906A9F}" type="pres">
      <dgm:prSet presAssocID="{BE8AA3C7-BD03-2B4E-AFBE-33B3509F6764}" presName="arrowWedge3" presStyleLbl="fgSibTrans2D1" presStyleIdx="2" presStyleCnt="3"/>
      <dgm:spPr>
        <a:solidFill>
          <a:schemeClr val="tx1">
            <a:lumMod val="50000"/>
          </a:schemeClr>
        </a:solidFill>
      </dgm:spPr>
    </dgm:pt>
  </dgm:ptLst>
  <dgm:cxnLst>
    <dgm:cxn modelId="{38F5F349-52B1-244D-A8C9-FE05A3886F9F}" type="presOf" srcId="{587E0852-ECF5-2245-979E-87AB416FEBAC}" destId="{46DF5C35-FB29-D141-B304-BD9854125EB0}" srcOrd="0" destOrd="0" presId="urn:microsoft.com/office/officeart/2005/8/layout/cycle8"/>
    <dgm:cxn modelId="{6CEBCE50-C233-5B46-894C-0B1A6576A16A}" type="presOf" srcId="{E63D1E90-C96C-BC40-9BEC-40BFF6271542}" destId="{9823373D-18F1-5042-99E9-715278B1D9C8}" srcOrd="0" destOrd="0" presId="urn:microsoft.com/office/officeart/2005/8/layout/cycle8"/>
    <dgm:cxn modelId="{27084760-93E3-B14B-9D9C-EC7B36BA88F6}" type="presOf" srcId="{587E0852-ECF5-2245-979E-87AB416FEBAC}" destId="{24CFFE7F-4C19-F747-A4DA-DD8C5BE298A0}" srcOrd="1" destOrd="0" presId="urn:microsoft.com/office/officeart/2005/8/layout/cycle8"/>
    <dgm:cxn modelId="{E84FF366-6CCC-F444-A129-DC5B0E0091AC}" type="presOf" srcId="{6FE1D132-7590-354C-B635-170FA3688F76}" destId="{A3E309C3-7F3B-8D47-B965-F5CD1C253BEE}" srcOrd="1" destOrd="0" presId="urn:microsoft.com/office/officeart/2005/8/layout/cycle8"/>
    <dgm:cxn modelId="{E206AF82-5A83-7E43-BD66-955DA7D98D19}" srcId="{E63D1E90-C96C-BC40-9BEC-40BFF6271542}" destId="{6FE1D132-7590-354C-B635-170FA3688F76}" srcOrd="1" destOrd="0" parTransId="{7ACC0E8B-6C6B-2D4A-AB76-A6488627EC0A}" sibTransId="{08637852-9F8B-0640-9FE4-6F538FCE9265}"/>
    <dgm:cxn modelId="{4DCE9F8D-11E2-AF47-B5E9-E3FCA16B66C9}" type="presOf" srcId="{6758F365-287A-BD48-BB83-AAC9BBFD1643}" destId="{5CC6F9F4-3E9B-0649-8BD3-AB8E9BB6EDC8}" srcOrd="1" destOrd="0" presId="urn:microsoft.com/office/officeart/2005/8/layout/cycle8"/>
    <dgm:cxn modelId="{B99D1691-16ED-344C-A389-DF69F0651D3D}" type="presOf" srcId="{6FE1D132-7590-354C-B635-170FA3688F76}" destId="{F12F93C3-208D-B040-AC37-4EFE2E528147}" srcOrd="0" destOrd="0" presId="urn:microsoft.com/office/officeart/2005/8/layout/cycle8"/>
    <dgm:cxn modelId="{8C0EB6B1-FE9E-FF4F-B11F-56F1E4884C59}" srcId="{E63D1E90-C96C-BC40-9BEC-40BFF6271542}" destId="{587E0852-ECF5-2245-979E-87AB416FEBAC}" srcOrd="2" destOrd="0" parTransId="{89D777E2-9E8B-DE4B-8076-70C76E3CB58D}" sibTransId="{BE8AA3C7-BD03-2B4E-AFBE-33B3509F6764}"/>
    <dgm:cxn modelId="{993BA1C5-770C-9640-B662-015DF27C4ABB}" type="presOf" srcId="{6758F365-287A-BD48-BB83-AAC9BBFD1643}" destId="{86188E14-31FE-C143-AAC5-33750D2B0C62}" srcOrd="0" destOrd="0" presId="urn:microsoft.com/office/officeart/2005/8/layout/cycle8"/>
    <dgm:cxn modelId="{213C30D6-9BB7-2C44-99A2-C49845965F4A}" srcId="{E63D1E90-C96C-BC40-9BEC-40BFF6271542}" destId="{6758F365-287A-BD48-BB83-AAC9BBFD1643}" srcOrd="0" destOrd="0" parTransId="{CE70EE1D-31F5-3B49-9249-0E6BD70D097D}" sibTransId="{468F5521-6D81-954E-872F-A37B7322E379}"/>
    <dgm:cxn modelId="{B56A7042-5373-1646-A583-EA18CA52F6E1}" type="presParOf" srcId="{9823373D-18F1-5042-99E9-715278B1D9C8}" destId="{86188E14-31FE-C143-AAC5-33750D2B0C62}" srcOrd="0" destOrd="0" presId="urn:microsoft.com/office/officeart/2005/8/layout/cycle8"/>
    <dgm:cxn modelId="{EF6F6B9E-517C-EF4C-9FA1-53D0AD2ED30C}" type="presParOf" srcId="{9823373D-18F1-5042-99E9-715278B1D9C8}" destId="{E58E9B5D-5023-544E-9C9E-0F5CE9B359ED}" srcOrd="1" destOrd="0" presId="urn:microsoft.com/office/officeart/2005/8/layout/cycle8"/>
    <dgm:cxn modelId="{0C16D32B-C38A-FC43-B7CD-A76BB2A56502}" type="presParOf" srcId="{9823373D-18F1-5042-99E9-715278B1D9C8}" destId="{B98C4B8C-EEE7-F349-9153-A56D450837A2}" srcOrd="2" destOrd="0" presId="urn:microsoft.com/office/officeart/2005/8/layout/cycle8"/>
    <dgm:cxn modelId="{D583D90F-FAC6-4A4D-BCFD-95B8095A5692}" type="presParOf" srcId="{9823373D-18F1-5042-99E9-715278B1D9C8}" destId="{5CC6F9F4-3E9B-0649-8BD3-AB8E9BB6EDC8}" srcOrd="3" destOrd="0" presId="urn:microsoft.com/office/officeart/2005/8/layout/cycle8"/>
    <dgm:cxn modelId="{28DCAB12-96E8-7B4C-B59D-13BC66698EA5}" type="presParOf" srcId="{9823373D-18F1-5042-99E9-715278B1D9C8}" destId="{F12F93C3-208D-B040-AC37-4EFE2E528147}" srcOrd="4" destOrd="0" presId="urn:microsoft.com/office/officeart/2005/8/layout/cycle8"/>
    <dgm:cxn modelId="{0E4630C3-280E-5345-AEF2-55271AB88DE5}" type="presParOf" srcId="{9823373D-18F1-5042-99E9-715278B1D9C8}" destId="{1AF8E81A-215C-5A42-9B52-6273C059EEC9}" srcOrd="5" destOrd="0" presId="urn:microsoft.com/office/officeart/2005/8/layout/cycle8"/>
    <dgm:cxn modelId="{AE98C885-284F-484E-A017-0007CC37C026}" type="presParOf" srcId="{9823373D-18F1-5042-99E9-715278B1D9C8}" destId="{D08413A6-283E-F94A-BF34-5FA5E8A4CB70}" srcOrd="6" destOrd="0" presId="urn:microsoft.com/office/officeart/2005/8/layout/cycle8"/>
    <dgm:cxn modelId="{9BAF3926-C32A-8245-8B68-AA6D75A7EE51}" type="presParOf" srcId="{9823373D-18F1-5042-99E9-715278B1D9C8}" destId="{A3E309C3-7F3B-8D47-B965-F5CD1C253BEE}" srcOrd="7" destOrd="0" presId="urn:microsoft.com/office/officeart/2005/8/layout/cycle8"/>
    <dgm:cxn modelId="{EA76BFB1-E0BA-B047-B76D-2102D23B26D2}" type="presParOf" srcId="{9823373D-18F1-5042-99E9-715278B1D9C8}" destId="{46DF5C35-FB29-D141-B304-BD9854125EB0}" srcOrd="8" destOrd="0" presId="urn:microsoft.com/office/officeart/2005/8/layout/cycle8"/>
    <dgm:cxn modelId="{80996C11-C94E-0144-8837-3D7E8405CD88}" type="presParOf" srcId="{9823373D-18F1-5042-99E9-715278B1D9C8}" destId="{218540A5-1D36-E24C-B652-5347DDE8F2E4}" srcOrd="9" destOrd="0" presId="urn:microsoft.com/office/officeart/2005/8/layout/cycle8"/>
    <dgm:cxn modelId="{06966755-DFE2-1B45-A011-D75F1861D031}" type="presParOf" srcId="{9823373D-18F1-5042-99E9-715278B1D9C8}" destId="{F57F81C9-0A41-0547-B49B-4ED2C996CE7C}" srcOrd="10" destOrd="0" presId="urn:microsoft.com/office/officeart/2005/8/layout/cycle8"/>
    <dgm:cxn modelId="{83586126-CA9E-F64C-AB2F-5A6BE3DA170F}" type="presParOf" srcId="{9823373D-18F1-5042-99E9-715278B1D9C8}" destId="{24CFFE7F-4C19-F747-A4DA-DD8C5BE298A0}" srcOrd="11" destOrd="0" presId="urn:microsoft.com/office/officeart/2005/8/layout/cycle8"/>
    <dgm:cxn modelId="{0B66BB7C-5C70-A846-9795-0A9F2DEC0268}" type="presParOf" srcId="{9823373D-18F1-5042-99E9-715278B1D9C8}" destId="{545C0D7C-4D8E-DB45-AF63-7A64B8CB7CE5}" srcOrd="12" destOrd="0" presId="urn:microsoft.com/office/officeart/2005/8/layout/cycle8"/>
    <dgm:cxn modelId="{E8294A5A-0995-FA43-9097-B94F6C96696E}" type="presParOf" srcId="{9823373D-18F1-5042-99E9-715278B1D9C8}" destId="{3837F06B-CC46-434B-89F4-503215023A52}" srcOrd="13" destOrd="0" presId="urn:microsoft.com/office/officeart/2005/8/layout/cycle8"/>
    <dgm:cxn modelId="{B3AE5B62-17D5-4F4A-8803-4D6E968E5A87}" type="presParOf" srcId="{9823373D-18F1-5042-99E9-715278B1D9C8}" destId="{3807CDB4-B755-CB41-A4ED-4E8F52906A9F}" srcOrd="14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88E14-31FE-C143-AAC5-33750D2B0C62}">
      <dsp:nvSpPr>
        <dsp:cNvPr id="0" name=""/>
        <dsp:cNvSpPr/>
      </dsp:nvSpPr>
      <dsp:spPr>
        <a:xfrm>
          <a:off x="554707" y="294208"/>
          <a:ext cx="3802074" cy="3802074"/>
        </a:xfrm>
        <a:prstGeom prst="pie">
          <a:avLst>
            <a:gd name="adj1" fmla="val 16200000"/>
            <a:gd name="adj2" fmla="val 180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50000"/>
                </a:schemeClr>
              </a:solidFill>
            </a:rPr>
            <a:t>Data engineering</a:t>
          </a:r>
        </a:p>
      </dsp:txBody>
      <dsp:txXfrm>
        <a:off x="2558491" y="1099885"/>
        <a:ext cx="1357883" cy="1131569"/>
      </dsp:txXfrm>
    </dsp:sp>
    <dsp:sp modelId="{F12F93C3-208D-B040-AC37-4EFE2E528147}">
      <dsp:nvSpPr>
        <dsp:cNvPr id="0" name=""/>
        <dsp:cNvSpPr/>
      </dsp:nvSpPr>
      <dsp:spPr>
        <a:xfrm>
          <a:off x="476402" y="429996"/>
          <a:ext cx="3802074" cy="3802074"/>
        </a:xfrm>
        <a:prstGeom prst="pie">
          <a:avLst>
            <a:gd name="adj1" fmla="val 1800000"/>
            <a:gd name="adj2" fmla="val 900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50000"/>
                </a:schemeClr>
              </a:solidFill>
            </a:rPr>
            <a:t>Data intelligence</a:t>
          </a:r>
        </a:p>
      </dsp:txBody>
      <dsp:txXfrm>
        <a:off x="1381658" y="2896818"/>
        <a:ext cx="2036825" cy="995781"/>
      </dsp:txXfrm>
    </dsp:sp>
    <dsp:sp modelId="{46DF5C35-FB29-D141-B304-BD9854125EB0}">
      <dsp:nvSpPr>
        <dsp:cNvPr id="0" name=""/>
        <dsp:cNvSpPr/>
      </dsp:nvSpPr>
      <dsp:spPr>
        <a:xfrm>
          <a:off x="398098" y="294208"/>
          <a:ext cx="3802074" cy="3802074"/>
        </a:xfrm>
        <a:prstGeom prst="pie">
          <a:avLst>
            <a:gd name="adj1" fmla="val 9000000"/>
            <a:gd name="adj2" fmla="val 1620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50000"/>
                </a:schemeClr>
              </a:solidFill>
            </a:rPr>
            <a:t>Data analytics</a:t>
          </a:r>
        </a:p>
      </dsp:txBody>
      <dsp:txXfrm>
        <a:off x="838505" y="1099885"/>
        <a:ext cx="1357883" cy="1131569"/>
      </dsp:txXfrm>
    </dsp:sp>
    <dsp:sp modelId="{545C0D7C-4D8E-DB45-AF63-7A64B8CB7CE5}">
      <dsp:nvSpPr>
        <dsp:cNvPr id="0" name=""/>
        <dsp:cNvSpPr/>
      </dsp:nvSpPr>
      <dsp:spPr>
        <a:xfrm>
          <a:off x="319654" y="58841"/>
          <a:ext cx="4272807" cy="427280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7F06B-CC46-434B-89F4-503215023A52}">
      <dsp:nvSpPr>
        <dsp:cNvPr id="0" name=""/>
        <dsp:cNvSpPr/>
      </dsp:nvSpPr>
      <dsp:spPr>
        <a:xfrm>
          <a:off x="241036" y="194389"/>
          <a:ext cx="4272807" cy="427280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07CDB4-B755-CB41-A4ED-4E8F52906A9F}">
      <dsp:nvSpPr>
        <dsp:cNvPr id="0" name=""/>
        <dsp:cNvSpPr/>
      </dsp:nvSpPr>
      <dsp:spPr>
        <a:xfrm>
          <a:off x="162417" y="58841"/>
          <a:ext cx="4272807" cy="427280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1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2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8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63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8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10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4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99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3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4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5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32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8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80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FCD4-CF89-E04A-9415-BF7F0B1F0B69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5829-2339-C444-8D89-0F58456B0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50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01A-E397-6240-B1BD-DE5E80716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Financial Dashboard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B88C4-FD4F-294E-825F-64544AF89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(MADE IN SIMPLE)</a:t>
            </a:r>
          </a:p>
        </p:txBody>
      </p:sp>
    </p:spTree>
    <p:extLst>
      <p:ext uri="{BB962C8B-B14F-4D97-AF65-F5344CB8AC3E}">
        <p14:creationId xmlns:p14="http://schemas.microsoft.com/office/powerpoint/2010/main" val="21373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01A-E397-6240-B1BD-DE5E8071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capstone that covers multiple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CDF74-7689-134F-AA0D-AA2C92D1CAD1}"/>
              </a:ext>
            </a:extLst>
          </p:cNvPr>
          <p:cNvSpPr txBox="1"/>
          <p:nvPr/>
        </p:nvSpPr>
        <p:spPr>
          <a:xfrm>
            <a:off x="1141413" y="2057400"/>
            <a:ext cx="10374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Context: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significant number of business intelligence tools available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More and more companies are adopting them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Most of those companies struggle to really seize their benefits 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As a result of this capstone, we will provide an additional layer to those business intelligence tools for companies to get tangible added value to their analysis</a:t>
            </a:r>
          </a:p>
        </p:txBody>
      </p:sp>
    </p:spTree>
    <p:extLst>
      <p:ext uri="{BB962C8B-B14F-4D97-AF65-F5344CB8AC3E}">
        <p14:creationId xmlns:p14="http://schemas.microsoft.com/office/powerpoint/2010/main" val="222742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01A-E397-6240-B1BD-DE5E8071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What will we do during this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6256E-047A-F04E-95A3-409E51C6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Fetching data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Building data architecture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Consuming the data from BI tools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machine learning models to alert of key components of the business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Building solid data architecture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196821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256FF10D-B799-8646-9A83-6E152F587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640449"/>
              </p:ext>
            </p:extLst>
          </p:nvPr>
        </p:nvGraphicFramePr>
        <p:xfrm>
          <a:off x="3858253" y="1938973"/>
          <a:ext cx="4754880" cy="452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8AE01A-E397-6240-B1BD-DE5E807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What tools will we use during this project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183243-E31B-A94B-A150-363236EBD46E}"/>
              </a:ext>
            </a:extLst>
          </p:cNvPr>
          <p:cNvGrpSpPr/>
          <p:nvPr/>
        </p:nvGrpSpPr>
        <p:grpSpPr>
          <a:xfrm>
            <a:off x="2724460" y="2076780"/>
            <a:ext cx="6225607" cy="4614798"/>
            <a:chOff x="6086831" y="4640183"/>
            <a:chExt cx="8595781" cy="59419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513A77-AD77-D046-B3CA-F054BF05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6831" y="6629030"/>
              <a:ext cx="1565444" cy="15654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220B62-B41C-0C4C-9C65-2B75D3161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76458" y="7911757"/>
              <a:ext cx="1371942" cy="646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A7B21DF-8C64-4E41-9F42-E124256E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38925" y="10290697"/>
              <a:ext cx="991826" cy="29141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3BE509-D713-B649-980C-1BC1013C2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62701" y="4640183"/>
              <a:ext cx="711000" cy="711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9C88DC-1180-E740-A836-F3B68D25D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752193" y="5249872"/>
              <a:ext cx="930419" cy="93041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1BDA0B1-4701-CE4C-A12F-3E3490FC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88311" y="6054523"/>
              <a:ext cx="854655" cy="85465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D8CA8B-7428-A24B-99BF-BD740CB68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91179" y="5231739"/>
              <a:ext cx="948552" cy="94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19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{FE31C392-F2CF-D948-AD66-38AB5B111CF3}tf10001122</Template>
  <TotalTime>112</TotalTime>
  <Words>119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Financial Dashboard 2.0</vt:lpstr>
      <vt:lpstr>A capstone that covers multiple areas</vt:lpstr>
      <vt:lpstr>What will we do during this project</vt:lpstr>
      <vt:lpstr>What tools will we use during this project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Dashboard 2.0</dc:title>
  <dc:creator>renaud.viot@gmail.com</dc:creator>
  <cp:lastModifiedBy>renaud.viot@gmail.com</cp:lastModifiedBy>
  <cp:revision>9</cp:revision>
  <dcterms:created xsi:type="dcterms:W3CDTF">2018-08-29T02:10:18Z</dcterms:created>
  <dcterms:modified xsi:type="dcterms:W3CDTF">2018-08-29T04:02:58Z</dcterms:modified>
</cp:coreProperties>
</file>