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355" r:id="rId6"/>
    <p:sldId id="361" r:id="rId7"/>
    <p:sldId id="354" r:id="rId8"/>
    <p:sldId id="362" r:id="rId9"/>
    <p:sldId id="363" r:id="rId10"/>
    <p:sldId id="283" r:id="rId11"/>
    <p:sldId id="365" r:id="rId12"/>
    <p:sldId id="368" r:id="rId13"/>
    <p:sldId id="369" r:id="rId14"/>
    <p:sldId id="366" r:id="rId15"/>
    <p:sldId id="3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832" autoAdjust="0"/>
  </p:normalViewPr>
  <p:slideViewPr>
    <p:cSldViewPr snapToGrid="0">
      <p:cViewPr varScale="1">
        <p:scale>
          <a:sx n="54" d="100"/>
          <a:sy n="54" d="100"/>
        </p:scale>
        <p:origin x="1112" y="5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Bhandari" userId="7eaa0ba072a867f4" providerId="LiveId" clId="{23DA8BED-6877-467C-A7EA-838FFBFD8654}"/>
    <pc:docChg chg="undo custSel addSld modSld sldOrd">
      <pc:chgData name="Anish Bhandari" userId="7eaa0ba072a867f4" providerId="LiveId" clId="{23DA8BED-6877-467C-A7EA-838FFBFD8654}" dt="2022-10-19T02:59:27.832" v="630"/>
      <pc:docMkLst>
        <pc:docMk/>
      </pc:docMkLst>
      <pc:sldChg chg="modSp mod">
        <pc:chgData name="Anish Bhandari" userId="7eaa0ba072a867f4" providerId="LiveId" clId="{23DA8BED-6877-467C-A7EA-838FFBFD8654}" dt="2022-10-19T02:59:14.144" v="629" actId="20577"/>
        <pc:sldMkLst>
          <pc:docMk/>
          <pc:sldMk cId="41678316" sldId="355"/>
        </pc:sldMkLst>
        <pc:spChg chg="mod">
          <ac:chgData name="Anish Bhandari" userId="7eaa0ba072a867f4" providerId="LiveId" clId="{23DA8BED-6877-467C-A7EA-838FFBFD8654}" dt="2022-10-19T02:59:14.144" v="629" actId="20577"/>
          <ac:spMkLst>
            <pc:docMk/>
            <pc:sldMk cId="41678316" sldId="355"/>
            <ac:spMk id="3" creationId="{E32AB0EB-0819-41F4-99E9-C02FA0DAF66D}"/>
          </ac:spMkLst>
        </pc:spChg>
      </pc:sldChg>
      <pc:sldChg chg="modSp mod">
        <pc:chgData name="Anish Bhandari" userId="7eaa0ba072a867f4" providerId="LiveId" clId="{23DA8BED-6877-467C-A7EA-838FFBFD8654}" dt="2022-10-16T21:08:12.501" v="7" actId="208"/>
        <pc:sldMkLst>
          <pc:docMk/>
          <pc:sldMk cId="1257752888" sldId="359"/>
        </pc:sldMkLst>
        <pc:picChg chg="mod">
          <ac:chgData name="Anish Bhandari" userId="7eaa0ba072a867f4" providerId="LiveId" clId="{23DA8BED-6877-467C-A7EA-838FFBFD8654}" dt="2022-10-16T21:08:12.501" v="7" actId="208"/>
          <ac:picMkLst>
            <pc:docMk/>
            <pc:sldMk cId="1257752888" sldId="359"/>
            <ac:picMk id="4" creationId="{5886B67C-8B92-A4C3-5C2F-70B93616705A}"/>
          </ac:picMkLst>
        </pc:picChg>
        <pc:picChg chg="mod">
          <ac:chgData name="Anish Bhandari" userId="7eaa0ba072a867f4" providerId="LiveId" clId="{23DA8BED-6877-467C-A7EA-838FFBFD8654}" dt="2022-10-16T21:08:09.106" v="6" actId="208"/>
          <ac:picMkLst>
            <pc:docMk/>
            <pc:sldMk cId="1257752888" sldId="359"/>
            <ac:picMk id="14" creationId="{A998CD02-FC16-F921-D329-57E94B7134BF}"/>
          </ac:picMkLst>
        </pc:picChg>
        <pc:picChg chg="mod">
          <ac:chgData name="Anish Bhandari" userId="7eaa0ba072a867f4" providerId="LiveId" clId="{23DA8BED-6877-467C-A7EA-838FFBFD8654}" dt="2022-10-16T21:08:05.684" v="5" actId="208"/>
          <ac:picMkLst>
            <pc:docMk/>
            <pc:sldMk cId="1257752888" sldId="359"/>
            <ac:picMk id="24" creationId="{4C8EAF62-2A52-2A1E-4C26-FD1893A1005A}"/>
          </ac:picMkLst>
        </pc:picChg>
        <pc:picChg chg="mod">
          <ac:chgData name="Anish Bhandari" userId="7eaa0ba072a867f4" providerId="LiveId" clId="{23DA8BED-6877-467C-A7EA-838FFBFD8654}" dt="2022-10-16T21:07:52.597" v="4" actId="208"/>
          <ac:picMkLst>
            <pc:docMk/>
            <pc:sldMk cId="1257752888" sldId="359"/>
            <ac:picMk id="39" creationId="{DF79F051-092C-D5C6-29F0-EDF2F46F74F3}"/>
          </ac:picMkLst>
        </pc:picChg>
        <pc:picChg chg="mod">
          <ac:chgData name="Anish Bhandari" userId="7eaa0ba072a867f4" providerId="LiveId" clId="{23DA8BED-6877-467C-A7EA-838FFBFD8654}" dt="2022-10-16T21:07:49.400" v="3" actId="208"/>
          <ac:picMkLst>
            <pc:docMk/>
            <pc:sldMk cId="1257752888" sldId="359"/>
            <ac:picMk id="52" creationId="{BA77916A-D755-94CD-58B1-C21F8966388F}"/>
          </ac:picMkLst>
        </pc:picChg>
      </pc:sldChg>
      <pc:sldChg chg="addSp delSp modSp add mod ord delAnim modAnim">
        <pc:chgData name="Anish Bhandari" userId="7eaa0ba072a867f4" providerId="LiveId" clId="{23DA8BED-6877-467C-A7EA-838FFBFD8654}" dt="2022-10-19T01:52:54.862" v="435" actId="6549"/>
        <pc:sldMkLst>
          <pc:docMk/>
          <pc:sldMk cId="595594418" sldId="366"/>
        </pc:sldMkLst>
        <pc:spChg chg="mod">
          <ac:chgData name="Anish Bhandari" userId="7eaa0ba072a867f4" providerId="LiveId" clId="{23DA8BED-6877-467C-A7EA-838FFBFD8654}" dt="2022-10-19T01:44:37.692" v="135" actId="20577"/>
          <ac:spMkLst>
            <pc:docMk/>
            <pc:sldMk cId="595594418" sldId="366"/>
            <ac:spMk id="2" creationId="{A5E209E4-B947-4446-AD42-C1B3A0C1F583}"/>
          </ac:spMkLst>
        </pc:spChg>
        <pc:spChg chg="add mod">
          <ac:chgData name="Anish Bhandari" userId="7eaa0ba072a867f4" providerId="LiveId" clId="{23DA8BED-6877-467C-A7EA-838FFBFD8654}" dt="2022-10-19T01:52:54.862" v="435" actId="6549"/>
          <ac:spMkLst>
            <pc:docMk/>
            <pc:sldMk cId="595594418" sldId="366"/>
            <ac:spMk id="8" creationId="{E775E3A9-C258-5959-A173-88362851B5AB}"/>
          </ac:spMkLst>
        </pc:spChg>
        <pc:spChg chg="del">
          <ac:chgData name="Anish Bhandari" userId="7eaa0ba072a867f4" providerId="LiveId" clId="{23DA8BED-6877-467C-A7EA-838FFBFD8654}" dt="2022-10-18T22:40:48.707" v="65" actId="21"/>
          <ac:spMkLst>
            <pc:docMk/>
            <pc:sldMk cId="595594418" sldId="366"/>
            <ac:spMk id="9" creationId="{35A20B5E-2FEA-6312-4F9C-70CBA758F3F1}"/>
          </ac:spMkLst>
        </pc:spChg>
        <pc:spChg chg="del">
          <ac:chgData name="Anish Bhandari" userId="7eaa0ba072a867f4" providerId="LiveId" clId="{23DA8BED-6877-467C-A7EA-838FFBFD8654}" dt="2022-10-18T22:40:45.977" v="64" actId="21"/>
          <ac:spMkLst>
            <pc:docMk/>
            <pc:sldMk cId="595594418" sldId="366"/>
            <ac:spMk id="26" creationId="{F280B535-ADE8-CE65-48BD-2A02990460C4}"/>
          </ac:spMkLst>
        </pc:spChg>
        <pc:spChg chg="del">
          <ac:chgData name="Anish Bhandari" userId="7eaa0ba072a867f4" providerId="LiveId" clId="{23DA8BED-6877-467C-A7EA-838FFBFD8654}" dt="2022-10-18T22:40:43.748" v="63" actId="21"/>
          <ac:spMkLst>
            <pc:docMk/>
            <pc:sldMk cId="595594418" sldId="366"/>
            <ac:spMk id="28" creationId="{B9F919CA-BE4E-CDAE-2ADA-E8547C519A8C}"/>
          </ac:spMkLst>
        </pc:spChg>
        <pc:graphicFrameChg chg="add mod modGraphic">
          <ac:chgData name="Anish Bhandari" userId="7eaa0ba072a867f4" providerId="LiveId" clId="{23DA8BED-6877-467C-A7EA-838FFBFD8654}" dt="2022-10-19T01:47:52.588" v="289" actId="1076"/>
          <ac:graphicFrameMkLst>
            <pc:docMk/>
            <pc:sldMk cId="595594418" sldId="366"/>
            <ac:graphicFrameMk id="6" creationId="{9688A96B-B799-E0A0-A2E5-3130220AA8C5}"/>
          </ac:graphicFrameMkLst>
        </pc:graphicFrameChg>
        <pc:picChg chg="del">
          <ac:chgData name="Anish Bhandari" userId="7eaa0ba072a867f4" providerId="LiveId" clId="{23DA8BED-6877-467C-A7EA-838FFBFD8654}" dt="2022-10-18T22:40:36.247" v="60" actId="478"/>
          <ac:picMkLst>
            <pc:docMk/>
            <pc:sldMk cId="595594418" sldId="366"/>
            <ac:picMk id="4" creationId="{31E7B1D9-43C7-6781-206F-38C35FCD63D8}"/>
          </ac:picMkLst>
        </pc:picChg>
        <pc:picChg chg="add mod">
          <ac:chgData name="Anish Bhandari" userId="7eaa0ba072a867f4" providerId="LiveId" clId="{23DA8BED-6877-467C-A7EA-838FFBFD8654}" dt="2022-10-18T22:41:31.286" v="71" actId="14100"/>
          <ac:picMkLst>
            <pc:docMk/>
            <pc:sldMk cId="595594418" sldId="366"/>
            <ac:picMk id="5" creationId="{07208346-F310-B463-D134-34A75A2177AD}"/>
          </ac:picMkLst>
        </pc:picChg>
        <pc:picChg chg="add mod">
          <ac:chgData name="Anish Bhandari" userId="7eaa0ba072a867f4" providerId="LiveId" clId="{23DA8BED-6877-467C-A7EA-838FFBFD8654}" dt="2022-10-19T01:50:41.580" v="422" actId="1076"/>
          <ac:picMkLst>
            <pc:docMk/>
            <pc:sldMk cId="595594418" sldId="366"/>
            <ac:picMk id="12" creationId="{BF7F4BF4-A732-984A-6385-AE6E9ED1F92E}"/>
          </ac:picMkLst>
        </pc:picChg>
        <pc:picChg chg="add del mod">
          <ac:chgData name="Anish Bhandari" userId="7eaa0ba072a867f4" providerId="LiveId" clId="{23DA8BED-6877-467C-A7EA-838FFBFD8654}" dt="2022-10-19T01:49:47.266" v="414" actId="478"/>
          <ac:picMkLst>
            <pc:docMk/>
            <pc:sldMk cId="595594418" sldId="366"/>
            <ac:picMk id="13" creationId="{27FEED30-EC41-C5FB-60CF-725499439FAC}"/>
          </ac:picMkLst>
        </pc:picChg>
        <pc:picChg chg="add del mod">
          <ac:chgData name="Anish Bhandari" userId="7eaa0ba072a867f4" providerId="LiveId" clId="{23DA8BED-6877-467C-A7EA-838FFBFD8654}" dt="2022-10-19T01:50:08.863" v="417" actId="478"/>
          <ac:picMkLst>
            <pc:docMk/>
            <pc:sldMk cId="595594418" sldId="366"/>
            <ac:picMk id="14" creationId="{CA385653-9E36-1BD2-3F39-F2316FA56DD0}"/>
          </ac:picMkLst>
        </pc:picChg>
        <pc:picChg chg="add mod">
          <ac:chgData name="Anish Bhandari" userId="7eaa0ba072a867f4" providerId="LiveId" clId="{23DA8BED-6877-467C-A7EA-838FFBFD8654}" dt="2022-10-19T01:50:43.259" v="423" actId="1076"/>
          <ac:picMkLst>
            <pc:docMk/>
            <pc:sldMk cId="595594418" sldId="366"/>
            <ac:picMk id="15" creationId="{E713F918-58BB-E14C-F72A-ED892E23E66B}"/>
          </ac:picMkLst>
        </pc:picChg>
        <pc:cxnChg chg="del">
          <ac:chgData name="Anish Bhandari" userId="7eaa0ba072a867f4" providerId="LiveId" clId="{23DA8BED-6877-467C-A7EA-838FFBFD8654}" dt="2022-10-18T22:40:38.677" v="61" actId="478"/>
          <ac:cxnSpMkLst>
            <pc:docMk/>
            <pc:sldMk cId="595594418" sldId="366"/>
            <ac:cxnSpMk id="7" creationId="{DAAA58FE-D290-A66B-094B-C32271FB1C64}"/>
          </ac:cxnSpMkLst>
        </pc:cxnChg>
        <pc:cxnChg chg="del">
          <ac:chgData name="Anish Bhandari" userId="7eaa0ba072a867f4" providerId="LiveId" clId="{23DA8BED-6877-467C-A7EA-838FFBFD8654}" dt="2022-10-18T22:40:41.030" v="62" actId="478"/>
          <ac:cxnSpMkLst>
            <pc:docMk/>
            <pc:sldMk cId="595594418" sldId="366"/>
            <ac:cxnSpMk id="11" creationId="{416027A7-85DB-FFCD-9260-997F3A7BD369}"/>
          </ac:cxnSpMkLst>
        </pc:cxnChg>
      </pc:sldChg>
      <pc:sldChg chg="mod ord modShow">
        <pc:chgData name="Anish Bhandari" userId="7eaa0ba072a867f4" providerId="LiveId" clId="{23DA8BED-6877-467C-A7EA-838FFBFD8654}" dt="2022-10-19T02:52:05.366" v="469" actId="729"/>
        <pc:sldMkLst>
          <pc:docMk/>
          <pc:sldMk cId="2145474961" sldId="367"/>
        </pc:sldMkLst>
      </pc:sldChg>
      <pc:sldChg chg="addSp modSp mod ord modAnim">
        <pc:chgData name="Anish Bhandari" userId="7eaa0ba072a867f4" providerId="LiveId" clId="{23DA8BED-6877-467C-A7EA-838FFBFD8654}" dt="2022-10-19T02:58:52.090" v="579" actId="20577"/>
        <pc:sldMkLst>
          <pc:docMk/>
          <pc:sldMk cId="531346582" sldId="368"/>
        </pc:sldMkLst>
        <pc:spChg chg="mod">
          <ac:chgData name="Anish Bhandari" userId="7eaa0ba072a867f4" providerId="LiveId" clId="{23DA8BED-6877-467C-A7EA-838FFBFD8654}" dt="2022-10-19T02:58:52.090" v="579" actId="20577"/>
          <ac:spMkLst>
            <pc:docMk/>
            <pc:sldMk cId="531346582" sldId="368"/>
            <ac:spMk id="2" creationId="{AFD48811-B366-25C1-75D9-9AC455B3EBCC}"/>
          </ac:spMkLst>
        </pc:spChg>
        <pc:spChg chg="mod">
          <ac:chgData name="Anish Bhandari" userId="7eaa0ba072a867f4" providerId="LiveId" clId="{23DA8BED-6877-467C-A7EA-838FFBFD8654}" dt="2022-10-19T02:56:22.236" v="543" actId="14100"/>
          <ac:spMkLst>
            <pc:docMk/>
            <pc:sldMk cId="531346582" sldId="368"/>
            <ac:spMk id="3" creationId="{EF892E64-60A8-FF42-C02E-C985E2E04C9D}"/>
          </ac:spMkLst>
        </pc:spChg>
        <pc:spChg chg="add mod">
          <ac:chgData name="Anish Bhandari" userId="7eaa0ba072a867f4" providerId="LiveId" clId="{23DA8BED-6877-467C-A7EA-838FFBFD8654}" dt="2022-10-19T02:56:01.014" v="539" actId="115"/>
          <ac:spMkLst>
            <pc:docMk/>
            <pc:sldMk cId="531346582" sldId="368"/>
            <ac:spMk id="4" creationId="{90F248EE-5046-BAD2-8439-D64F77F26D47}"/>
          </ac:spMkLst>
        </pc:spChg>
        <pc:spChg chg="add mod">
          <ac:chgData name="Anish Bhandari" userId="7eaa0ba072a867f4" providerId="LiveId" clId="{23DA8BED-6877-467C-A7EA-838FFBFD8654}" dt="2022-10-19T02:58:28.373" v="558" actId="27636"/>
          <ac:spMkLst>
            <pc:docMk/>
            <pc:sldMk cId="531346582" sldId="368"/>
            <ac:spMk id="5" creationId="{EDCE94A3-73CD-BE6F-D3EE-CA3A2758968D}"/>
          </ac:spMkLst>
        </pc:spChg>
        <pc:spChg chg="mod">
          <ac:chgData name="Anish Bhandari" userId="7eaa0ba072a867f4" providerId="LiveId" clId="{23DA8BED-6877-467C-A7EA-838FFBFD8654}" dt="2022-10-19T02:53:19.352" v="489" actId="14100"/>
          <ac:spMkLst>
            <pc:docMk/>
            <pc:sldMk cId="531346582" sldId="368"/>
            <ac:spMk id="7" creationId="{2F72249E-5BED-8DB3-EC86-77272829AE55}"/>
          </ac:spMkLst>
        </pc:spChg>
        <pc:spChg chg="mod">
          <ac:chgData name="Anish Bhandari" userId="7eaa0ba072a867f4" providerId="LiveId" clId="{23DA8BED-6877-467C-A7EA-838FFBFD8654}" dt="2022-10-19T02:53:19.352" v="489" actId="14100"/>
          <ac:spMkLst>
            <pc:docMk/>
            <pc:sldMk cId="531346582" sldId="368"/>
            <ac:spMk id="9" creationId="{0331B9B6-DE63-4802-E446-A88204AECA26}"/>
          </ac:spMkLst>
        </pc:spChg>
        <pc:spChg chg="add mod">
          <ac:chgData name="Anish Bhandari" userId="7eaa0ba072a867f4" providerId="LiveId" clId="{23DA8BED-6877-467C-A7EA-838FFBFD8654}" dt="2022-10-19T02:57:04.846" v="553" actId="571"/>
          <ac:spMkLst>
            <pc:docMk/>
            <pc:sldMk cId="531346582" sldId="368"/>
            <ac:spMk id="11" creationId="{F6C9C7C1-E13D-D144-8F60-85C74A81C785}"/>
          </ac:spMkLst>
        </pc:spChg>
        <pc:spChg chg="mod">
          <ac:chgData name="Anish Bhandari" userId="7eaa0ba072a867f4" providerId="LiveId" clId="{23DA8BED-6877-467C-A7EA-838FFBFD8654}" dt="2022-10-19T02:53:19.352" v="489" actId="14100"/>
          <ac:spMkLst>
            <pc:docMk/>
            <pc:sldMk cId="531346582" sldId="368"/>
            <ac:spMk id="12" creationId="{B0212BCD-198D-3A4B-6013-D8CDA7B5EA87}"/>
          </ac:spMkLst>
        </pc:spChg>
        <pc:spChg chg="mod">
          <ac:chgData name="Anish Bhandari" userId="7eaa0ba072a867f4" providerId="LiveId" clId="{23DA8BED-6877-467C-A7EA-838FFBFD8654}" dt="2022-10-19T02:53:19.352" v="489" actId="14100"/>
          <ac:spMkLst>
            <pc:docMk/>
            <pc:sldMk cId="531346582" sldId="368"/>
            <ac:spMk id="13" creationId="{001F3A1F-C728-4A15-5F0F-EF82A10D7FFD}"/>
          </ac:spMkLst>
        </pc:spChg>
        <pc:spChg chg="mod">
          <ac:chgData name="Anish Bhandari" userId="7eaa0ba072a867f4" providerId="LiveId" clId="{23DA8BED-6877-467C-A7EA-838FFBFD8654}" dt="2022-10-19T02:53:19.352" v="489" actId="14100"/>
          <ac:spMkLst>
            <pc:docMk/>
            <pc:sldMk cId="531346582" sldId="368"/>
            <ac:spMk id="14" creationId="{F2FA1386-F215-A652-9F1C-EF12BC2CC805}"/>
          </ac:spMkLst>
        </pc:spChg>
        <pc:spChg chg="add mod">
          <ac:chgData name="Anish Bhandari" userId="7eaa0ba072a867f4" providerId="LiveId" clId="{23DA8BED-6877-467C-A7EA-838FFBFD8654}" dt="2022-10-19T02:57:04.846" v="553" actId="571"/>
          <ac:spMkLst>
            <pc:docMk/>
            <pc:sldMk cId="531346582" sldId="368"/>
            <ac:spMk id="25" creationId="{BF0BF022-9F5F-C728-C954-5FDC125328FD}"/>
          </ac:spMkLst>
        </pc:spChg>
        <pc:spChg chg="add mod">
          <ac:chgData name="Anish Bhandari" userId="7eaa0ba072a867f4" providerId="LiveId" clId="{23DA8BED-6877-467C-A7EA-838FFBFD8654}" dt="2022-10-19T02:57:04.846" v="553" actId="571"/>
          <ac:spMkLst>
            <pc:docMk/>
            <pc:sldMk cId="531346582" sldId="368"/>
            <ac:spMk id="26" creationId="{C1C9401C-4F59-A222-6027-6473DA8A0FED}"/>
          </ac:spMkLst>
        </pc:spChg>
        <pc:spChg chg="add mod">
          <ac:chgData name="Anish Bhandari" userId="7eaa0ba072a867f4" providerId="LiveId" clId="{23DA8BED-6877-467C-A7EA-838FFBFD8654}" dt="2022-10-19T02:57:04.846" v="553" actId="571"/>
          <ac:spMkLst>
            <pc:docMk/>
            <pc:sldMk cId="531346582" sldId="368"/>
            <ac:spMk id="27" creationId="{20A9856E-AD23-8576-C8C5-1B1E98C4799C}"/>
          </ac:spMkLst>
        </pc:spChg>
        <pc:spChg chg="add mod">
          <ac:chgData name="Anish Bhandari" userId="7eaa0ba072a867f4" providerId="LiveId" clId="{23DA8BED-6877-467C-A7EA-838FFBFD8654}" dt="2022-10-19T02:57:04.846" v="553" actId="571"/>
          <ac:spMkLst>
            <pc:docMk/>
            <pc:sldMk cId="531346582" sldId="368"/>
            <ac:spMk id="28" creationId="{25517F2F-D2DB-9B83-4FE9-5908F604F462}"/>
          </ac:spMkLst>
        </pc:spChg>
        <pc:spChg chg="add mod">
          <ac:chgData name="Anish Bhandari" userId="7eaa0ba072a867f4" providerId="LiveId" clId="{23DA8BED-6877-467C-A7EA-838FFBFD8654}" dt="2022-10-19T02:57:04.846" v="553" actId="571"/>
          <ac:spMkLst>
            <pc:docMk/>
            <pc:sldMk cId="531346582" sldId="368"/>
            <ac:spMk id="29" creationId="{107B1EDE-20D8-4E8F-2E69-DB27E01832F0}"/>
          </ac:spMkLst>
        </pc:spChg>
      </pc:sldChg>
      <pc:sldChg chg="modSp mod ord">
        <pc:chgData name="Anish Bhandari" userId="7eaa0ba072a867f4" providerId="LiveId" clId="{23DA8BED-6877-467C-A7EA-838FFBFD8654}" dt="2022-10-19T02:59:27.832" v="630"/>
        <pc:sldMkLst>
          <pc:docMk/>
          <pc:sldMk cId="2457954998" sldId="369"/>
        </pc:sldMkLst>
        <pc:spChg chg="mod">
          <ac:chgData name="Anish Bhandari" userId="7eaa0ba072a867f4" providerId="LiveId" clId="{23DA8BED-6877-467C-A7EA-838FFBFD8654}" dt="2022-10-19T02:59:27.832" v="630"/>
          <ac:spMkLst>
            <pc:docMk/>
            <pc:sldMk cId="2457954998" sldId="369"/>
            <ac:spMk id="2" creationId="{11E1056C-5098-DB04-4DDC-75543663CD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5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6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0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6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>
              <a:buFontTx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95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Highest median IBU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/>
                </a:solidFill>
              </a:rPr>
              <a:t>Maine</a:t>
            </a:r>
            <a:r>
              <a:rPr lang="en-US" dirty="0">
                <a:solidFill>
                  <a:schemeClr val="tx1"/>
                </a:solidFill>
              </a:rPr>
              <a:t>(61) followed by </a:t>
            </a:r>
            <a:r>
              <a:rPr lang="en-US" b="1" dirty="0">
                <a:solidFill>
                  <a:schemeClr val="tx1"/>
                </a:solidFill>
              </a:rPr>
              <a:t>West Virginia</a:t>
            </a:r>
            <a:r>
              <a:rPr lang="en-US" dirty="0">
                <a:solidFill>
                  <a:schemeClr val="tx1"/>
                </a:solidFill>
              </a:rPr>
              <a:t>(57.5) and </a:t>
            </a:r>
            <a:r>
              <a:rPr lang="en-US" b="1" dirty="0">
                <a:solidFill>
                  <a:schemeClr val="tx1"/>
                </a:solidFill>
              </a:rPr>
              <a:t>Florida</a:t>
            </a:r>
            <a:r>
              <a:rPr lang="en-US" dirty="0">
                <a:solidFill>
                  <a:schemeClr val="tx1"/>
                </a:solidFill>
              </a:rPr>
              <a:t>(55). 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Lowest median IBU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/>
                </a:solidFill>
              </a:rPr>
              <a:t>Wisconsin</a:t>
            </a:r>
            <a:r>
              <a:rPr lang="en-US" dirty="0">
                <a:solidFill>
                  <a:schemeClr val="tx1"/>
                </a:solidFill>
              </a:rPr>
              <a:t> (19) followed by </a:t>
            </a:r>
            <a:r>
              <a:rPr lang="en-US" b="1" dirty="0">
                <a:solidFill>
                  <a:schemeClr val="tx1"/>
                </a:solidFill>
              </a:rPr>
              <a:t>Kansas</a:t>
            </a:r>
            <a:r>
              <a:rPr lang="en-US" dirty="0">
                <a:solidFill>
                  <a:schemeClr val="tx1"/>
                </a:solidFill>
              </a:rPr>
              <a:t>(20), and </a:t>
            </a:r>
            <a:r>
              <a:rPr lang="en-US" b="1" dirty="0">
                <a:solidFill>
                  <a:schemeClr val="tx1"/>
                </a:solidFill>
              </a:rPr>
              <a:t>Arizona</a:t>
            </a:r>
            <a:r>
              <a:rPr lang="en-US" dirty="0">
                <a:solidFill>
                  <a:schemeClr val="tx1"/>
                </a:solidFill>
              </a:rPr>
              <a:t>(20.5).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</a:t>
            </a:r>
            <a:r>
              <a:rPr lang="en-US" b="1" dirty="0"/>
              <a:t>maximum IBU </a:t>
            </a:r>
            <a:r>
              <a:rPr lang="en-US" dirty="0">
                <a:highlight>
                  <a:srgbClr val="FF0000"/>
                </a:highlight>
              </a:rPr>
              <a:t>(138) </a:t>
            </a:r>
            <a:r>
              <a:rPr lang="en-US" dirty="0"/>
              <a:t>is </a:t>
            </a:r>
            <a:r>
              <a:rPr lang="en-US" b="1" dirty="0"/>
              <a:t>Bitter Bitch Imperial </a:t>
            </a:r>
            <a:r>
              <a:rPr lang="en-US" dirty="0"/>
              <a:t>beer from </a:t>
            </a:r>
            <a:r>
              <a:rPr lang="en-US" b="1" dirty="0"/>
              <a:t>Astoria Brewing Company </a:t>
            </a:r>
            <a:r>
              <a:rPr lang="en-US" dirty="0"/>
              <a:t>located in </a:t>
            </a:r>
            <a:r>
              <a:rPr lang="en-US" b="1" dirty="0"/>
              <a:t>Astoria, Oregon.</a:t>
            </a:r>
          </a:p>
          <a:p>
            <a:pPr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1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1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>
              <a:buFontTx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8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hyperlink" Target="https://www.publicdomainpictures.net/en/view-image.php?image=373261&amp;picture=any-questions" TargetMode="External"/><Relationship Id="rId3" Type="http://schemas.openxmlformats.org/officeDocument/2006/relationships/hyperlink" Target="mailto:asbhandari@mail.smu.edu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hyperlink" Target="mailto:ccraus@mail.smu.edu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solutebeer.com/styles/best-bitt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drenaline.com.au/beer/brisbane/brew-50-litres-of-your-own-beer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Brewery EDA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MSDS 6306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10/11/2022 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Anish Bhandari</a:t>
            </a:r>
          </a:p>
          <a:p>
            <a:r>
              <a:rPr lang="en-US" dirty="0"/>
              <a:t>Carolina Craus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056C-5098-DB04-4DDC-75543663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4000" dirty="0"/>
              <a:t>ABV and IBU – Relationship in Al</a:t>
            </a:r>
            <a:r>
              <a:rPr lang="en-US" dirty="0"/>
              <a:t>e and IPA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D04A-D7AC-59A2-5376-FCD94B38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964" y="2279087"/>
            <a:ext cx="4758208" cy="44423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Strong relationship between AVB &amp; IBU</a:t>
            </a:r>
          </a:p>
          <a:p>
            <a:pPr marL="0" indent="0" algn="ctr">
              <a:buNone/>
            </a:pPr>
            <a:r>
              <a:rPr lang="en-US" u="sng" dirty="0"/>
              <a:t>IPA</a:t>
            </a:r>
          </a:p>
          <a:p>
            <a:pPr lvl="1"/>
            <a:r>
              <a:rPr lang="en-US" dirty="0"/>
              <a:t>Positive Linear Relation</a:t>
            </a:r>
          </a:p>
          <a:p>
            <a:pPr lvl="1"/>
            <a:r>
              <a:rPr lang="en-US" dirty="0"/>
              <a:t>Correlation Coefficient = 0.69</a:t>
            </a:r>
          </a:p>
          <a:p>
            <a:pPr marL="0" indent="0" algn="ctr">
              <a:buNone/>
            </a:pPr>
            <a:r>
              <a:rPr lang="en-US" u="sng" dirty="0"/>
              <a:t>ALE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Positive Linear Relation </a:t>
            </a:r>
          </a:p>
          <a:p>
            <a:pPr lvl="1"/>
            <a:r>
              <a:rPr lang="en-US" dirty="0"/>
              <a:t>Correlation Coefficient = 0.52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IPA classification performed slightly better than 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3261-BBDD-F33D-66E4-DD5F561A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B2940-1F5A-6357-1A08-C1980A45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8" y="2398815"/>
            <a:ext cx="6774136" cy="41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Anheuser-Busch Acquisition Potential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08346-F310-B463-D134-34A75A21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" y="2133599"/>
            <a:ext cx="5141898" cy="4483517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688A96B-B799-E0A0-A2E5-3130220A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51278"/>
              </p:ext>
            </p:extLst>
          </p:nvPr>
        </p:nvGraphicFramePr>
        <p:xfrm>
          <a:off x="6279536" y="2133599"/>
          <a:ext cx="33757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71">
                  <a:extLst>
                    <a:ext uri="{9D8B030D-6E8A-4147-A177-3AD203B41FA5}">
                      <a16:colId xmlns:a16="http://schemas.microsoft.com/office/drawing/2014/main" val="231369852"/>
                    </a:ext>
                  </a:extLst>
                </a:gridCol>
                <a:gridCol w="1687871">
                  <a:extLst>
                    <a:ext uri="{9D8B030D-6E8A-4147-A177-3AD203B41FA5}">
                      <a16:colId xmlns:a16="http://schemas.microsoft.com/office/drawing/2014/main" val="1774963197"/>
                    </a:ext>
                  </a:extLst>
                </a:gridCol>
              </a:tblGrid>
              <a:tr h="117032">
                <a:tc>
                  <a:txBody>
                    <a:bodyPr/>
                    <a:lstStyle/>
                    <a:p>
                      <a:r>
                        <a:rPr lang="en-US" dirty="0"/>
                        <a:t>Median 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ABV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58914"/>
                  </a:ext>
                </a:extLst>
              </a:tr>
              <a:tr h="117032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9868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75E3A9-C258-5959-A173-88362851B5AB}"/>
              </a:ext>
            </a:extLst>
          </p:cNvPr>
          <p:cNvSpPr txBox="1">
            <a:spLocks/>
          </p:cNvSpPr>
          <p:nvPr/>
        </p:nvSpPr>
        <p:spPr>
          <a:xfrm>
            <a:off x="5751871" y="3132851"/>
            <a:ext cx="6144787" cy="1881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Potential acquisition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profile (based on median IBU and ABV)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 Median IBU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Slightly lower ABV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 where Anheuser-Busch doesn’t own a microbrewery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7F4BF4-A732-984A-6385-AE6E9ED1F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14" y="5161184"/>
            <a:ext cx="3102064" cy="1257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13F918-58BB-E14C-F72A-ED892E23E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406" y="4889478"/>
            <a:ext cx="1591847" cy="15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33619" y="2446085"/>
            <a:ext cx="1549730" cy="675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Anish Bhandari</a:t>
            </a:r>
          </a:p>
          <a:p>
            <a:pPr marL="0" indent="0">
              <a:buNone/>
            </a:pPr>
            <a:r>
              <a:rPr lang="en-US" dirty="0"/>
              <a:t>Carolina Craus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3619" y="3629809"/>
            <a:ext cx="2743200" cy="845932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asbhandari@mail.smu.edu</a:t>
            </a:r>
            <a:endParaRPr lang="en-US" dirty="0"/>
          </a:p>
          <a:p>
            <a:r>
              <a:rPr lang="en-US" dirty="0">
                <a:hlinkClick r:id="rId4"/>
              </a:rPr>
              <a:t>ccraus@mail.smu.edu</a:t>
            </a: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3619" y="4666375"/>
            <a:ext cx="2587921" cy="675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817-917-8780</a:t>
            </a:r>
          </a:p>
          <a:p>
            <a:r>
              <a:rPr lang="en-US" dirty="0"/>
              <a:t>512-998-3169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5886B67C-8B92-A4C3-5C2F-70B936167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400" y="4763833"/>
            <a:ext cx="457200" cy="457200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A998CD02-FC16-F921-D329-57E94B713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5593" y="3536461"/>
            <a:ext cx="678923" cy="678923"/>
          </a:xfrm>
          <a:prstGeom prst="rect">
            <a:avLst/>
          </a:prstGeom>
        </p:spPr>
      </p:pic>
      <p:pic>
        <p:nvPicPr>
          <p:cNvPr id="24" name="Graphic 23" descr="Employee badge">
            <a:extLst>
              <a:ext uri="{FF2B5EF4-FFF2-40B4-BE49-F238E27FC236}">
                <a16:creationId xmlns:a16="http://schemas.microsoft.com/office/drawing/2014/main" id="{4C8EAF62-2A52-2A1E-4C26-FD1893A10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0844" y="2341009"/>
            <a:ext cx="708420" cy="7084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79F051-092C-D5C6-29F0-EDF2F46F74F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" r="445" b="11642"/>
          <a:stretch/>
        </p:blipFill>
        <p:spPr>
          <a:xfrm>
            <a:off x="3903704" y="3429000"/>
            <a:ext cx="2448232" cy="306015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A77916A-D755-94CD-58B1-C21F896638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762943" y="172017"/>
            <a:ext cx="4566680" cy="306015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56CB256-BEB5-0F3A-F97E-A2497E76E06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7331" b="35644"/>
          <a:stretch/>
        </p:blipFill>
        <p:spPr>
          <a:xfrm>
            <a:off x="1579419" y="3429000"/>
            <a:ext cx="2168362" cy="3002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No. of Breweries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Missing Values</a:t>
            </a: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ABV and IBU – Descriptive Stats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ABV and IBU – Relationship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Modelling ( Ale and IPA)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ABV and IBU – Relationship in Al</a:t>
            </a:r>
            <a:r>
              <a:rPr lang="en-US" dirty="0"/>
              <a:t>e and IPA</a:t>
            </a: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Anheuser-Busch Acquisition Potential</a:t>
            </a:r>
            <a:endParaRPr lang="en-US" sz="18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A827B-622A-98CF-55FA-FE5D46917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4057" y="1541967"/>
            <a:ext cx="4079187" cy="40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09BB-DB50-DA23-A0BB-DDD64803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83827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4000" dirty="0"/>
              <a:t>No. of 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739-D64C-AC77-2A14-DD9C8B05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229" y="2163658"/>
            <a:ext cx="3985430" cy="141985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At least 2 in each state</a:t>
            </a:r>
          </a:p>
          <a:p>
            <a:r>
              <a:rPr lang="en-US" sz="2400" dirty="0"/>
              <a:t>West region has the most breweries</a:t>
            </a:r>
          </a:p>
          <a:p>
            <a:r>
              <a:rPr lang="en-US" sz="2400" dirty="0"/>
              <a:t>Midwest region is close second</a:t>
            </a:r>
          </a:p>
          <a:p>
            <a:r>
              <a:rPr lang="en-US" sz="2400" dirty="0"/>
              <a:t>Washington DC has 1 brewery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C39A-9B39-D982-2670-2F80F4D9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72623-DB27-A210-FF96-E05678657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1" t="4991" r="1637" b="17629"/>
          <a:stretch/>
        </p:blipFill>
        <p:spPr>
          <a:xfrm>
            <a:off x="482600" y="2258484"/>
            <a:ext cx="6036734" cy="31496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B01D98-83EC-11D1-4B33-678F84E32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21118"/>
              </p:ext>
            </p:extLst>
          </p:nvPr>
        </p:nvGraphicFramePr>
        <p:xfrm>
          <a:off x="7356667" y="3583516"/>
          <a:ext cx="4186769" cy="158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688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1942081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576827">
                <a:tc>
                  <a:txBody>
                    <a:bodyPr/>
                    <a:lstStyle/>
                    <a:p>
                      <a:r>
                        <a:rPr lang="en-US" sz="1600" dirty="0"/>
                        <a:t>State (Position)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No. of Breweries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21876"/>
                  </a:ext>
                </a:extLst>
              </a:tr>
              <a:tr h="334193">
                <a:tc>
                  <a:txBody>
                    <a:bodyPr/>
                    <a:lstStyle/>
                    <a:p>
                      <a:r>
                        <a:rPr lang="en-US" sz="1600" dirty="0"/>
                        <a:t>Colorado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98909"/>
                  </a:ext>
                </a:extLst>
              </a:tr>
              <a:tr h="334193">
                <a:tc>
                  <a:txBody>
                    <a:bodyPr/>
                    <a:lstStyle/>
                    <a:p>
                      <a:r>
                        <a:rPr lang="en-US" sz="1600" dirty="0"/>
                        <a:t>California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95255"/>
                  </a:ext>
                </a:extLst>
              </a:tr>
              <a:tr h="334193">
                <a:tc>
                  <a:txBody>
                    <a:bodyPr/>
                    <a:lstStyle/>
                    <a:p>
                      <a:r>
                        <a:rPr lang="en-US" sz="1600" dirty="0"/>
                        <a:t>Michigan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3500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423A023E-2128-8AB0-2974-BB8E29F0B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25013"/>
              </p:ext>
            </p:extLst>
          </p:nvPr>
        </p:nvGraphicFramePr>
        <p:xfrm>
          <a:off x="7338229" y="5211180"/>
          <a:ext cx="4186769" cy="124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688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1942081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576827">
                <a:tc>
                  <a:txBody>
                    <a:bodyPr/>
                    <a:lstStyle/>
                    <a:p>
                      <a:r>
                        <a:rPr lang="en-US" sz="1600" dirty="0"/>
                        <a:t>State (Position)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No. of Breweries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21876"/>
                  </a:ext>
                </a:extLst>
              </a:tr>
              <a:tr h="334193">
                <a:tc>
                  <a:txBody>
                    <a:bodyPr/>
                    <a:lstStyle/>
                    <a:p>
                      <a:r>
                        <a:rPr lang="en-US" sz="1600" dirty="0"/>
                        <a:t>Delaware (49)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32325"/>
                  </a:ext>
                </a:extLst>
              </a:tr>
              <a:tr h="33419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 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4885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D42BBB5-366E-0171-4B50-B92735367B03}"/>
              </a:ext>
            </a:extLst>
          </p:cNvPr>
          <p:cNvSpPr txBox="1"/>
          <p:nvPr/>
        </p:nvSpPr>
        <p:spPr>
          <a:xfrm>
            <a:off x="1985663" y="3833284"/>
            <a:ext cx="632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DA3DF2-CB4C-E40A-DB89-489E872569C0}"/>
              </a:ext>
            </a:extLst>
          </p:cNvPr>
          <p:cNvSpPr txBox="1"/>
          <p:nvPr/>
        </p:nvSpPr>
        <p:spPr>
          <a:xfrm>
            <a:off x="907575" y="4067072"/>
            <a:ext cx="632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183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8358E-048A-7038-8D99-826D9D0C3BEC}"/>
              </a:ext>
            </a:extLst>
          </p:cNvPr>
          <p:cNvSpPr txBox="1"/>
          <p:nvPr/>
        </p:nvSpPr>
        <p:spPr>
          <a:xfrm>
            <a:off x="3812731" y="3412986"/>
            <a:ext cx="451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162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C6D67C-96CA-6FC4-4351-470C98C0DDF5}"/>
              </a:ext>
            </a:extLst>
          </p:cNvPr>
          <p:cNvSpPr txBox="1"/>
          <p:nvPr/>
        </p:nvSpPr>
        <p:spPr>
          <a:xfrm>
            <a:off x="4166605" y="3887118"/>
            <a:ext cx="25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90719-5AD3-C35F-F162-A344293A0ABE}"/>
              </a:ext>
            </a:extLst>
          </p:cNvPr>
          <p:cNvSpPr txBox="1"/>
          <p:nvPr/>
        </p:nvSpPr>
        <p:spPr>
          <a:xfrm>
            <a:off x="5003938" y="3943961"/>
            <a:ext cx="25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DC37D5-32CD-D421-CE4C-7A46B4F39610}"/>
              </a:ext>
            </a:extLst>
          </p:cNvPr>
          <p:cNvCxnSpPr>
            <a:cxnSpLocks/>
          </p:cNvCxnSpPr>
          <p:nvPr/>
        </p:nvCxnSpPr>
        <p:spPr>
          <a:xfrm>
            <a:off x="4778477" y="3971783"/>
            <a:ext cx="274918" cy="72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27" name="Picture Placeholder 26" descr="post it notes">
            <a:extLst>
              <a:ext uri="{FF2B5EF4-FFF2-40B4-BE49-F238E27FC236}">
                <a16:creationId xmlns:a16="http://schemas.microsoft.com/office/drawing/2014/main" id="{778123A3-1887-4297-BB48-CD597C4677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68" b="168"/>
          <a:stretch/>
        </p:blipFill>
        <p:spPr>
          <a:xfrm>
            <a:off x="7684008" y="3917482"/>
            <a:ext cx="4507992" cy="26902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F5961DB-D91D-A985-5FEA-022998BE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84008" y="343367"/>
            <a:ext cx="4507992" cy="3234051"/>
          </a:xfr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1BCF1F8-1E1A-888B-DD96-BA643F4A8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246"/>
              </p:ext>
            </p:extLst>
          </p:nvPr>
        </p:nvGraphicFramePr>
        <p:xfrm>
          <a:off x="612648" y="5182670"/>
          <a:ext cx="28253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64">
                  <a:extLst>
                    <a:ext uri="{9D8B030D-6E8A-4147-A177-3AD203B41FA5}">
                      <a16:colId xmlns:a16="http://schemas.microsoft.com/office/drawing/2014/main" val="3665824496"/>
                    </a:ext>
                  </a:extLst>
                </a:gridCol>
                <a:gridCol w="1322725">
                  <a:extLst>
                    <a:ext uri="{9D8B030D-6E8A-4147-A177-3AD203B41FA5}">
                      <a16:colId xmlns:a16="http://schemas.microsoft.com/office/drawing/2014/main" val="346760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62279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34CFEA9-E1F7-6F9E-1ADD-64AD0391C6AF}"/>
              </a:ext>
            </a:extLst>
          </p:cNvPr>
          <p:cNvSpPr txBox="1">
            <a:spLocks/>
          </p:cNvSpPr>
          <p:nvPr/>
        </p:nvSpPr>
        <p:spPr>
          <a:xfrm>
            <a:off x="427950" y="3245756"/>
            <a:ext cx="3985430" cy="1511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ABV and IBU with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 the properties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IBU harder to measure compared to ABV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ABV – Descriptive Statistics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9009" y="5520606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ED70C-061A-8669-77B7-380AAD94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157" y="2158955"/>
            <a:ext cx="6346906" cy="392207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9EFC278-474C-8D3C-1B48-8956B96C2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34758"/>
              </p:ext>
            </p:extLst>
          </p:nvPr>
        </p:nvGraphicFramePr>
        <p:xfrm>
          <a:off x="7638675" y="2158955"/>
          <a:ext cx="4186769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4688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1942081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334193"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Colorado (12.8%)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3500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ED6D29-0C35-EB2D-5A29-D0C5D39E4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25" y="2826050"/>
            <a:ext cx="2118369" cy="2118369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660EF89D-E12F-4E1A-C43E-518C0A877861}"/>
              </a:ext>
            </a:extLst>
          </p:cNvPr>
          <p:cNvSpPr/>
          <p:nvPr/>
        </p:nvSpPr>
        <p:spPr>
          <a:xfrm>
            <a:off x="1210154" y="5830528"/>
            <a:ext cx="45719" cy="3244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D78324D-A698-045B-6330-424F295B6218}"/>
              </a:ext>
            </a:extLst>
          </p:cNvPr>
          <p:cNvSpPr/>
          <p:nvPr/>
        </p:nvSpPr>
        <p:spPr>
          <a:xfrm>
            <a:off x="1642834" y="5830528"/>
            <a:ext cx="45719" cy="3244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B6BAD63-AEC5-5FC6-AD55-F681DF504896}"/>
              </a:ext>
            </a:extLst>
          </p:cNvPr>
          <p:cNvSpPr/>
          <p:nvPr/>
        </p:nvSpPr>
        <p:spPr>
          <a:xfrm>
            <a:off x="6755695" y="5830528"/>
            <a:ext cx="45719" cy="3244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AD0244-CFD4-3880-0F3E-74966220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29244"/>
              </p:ext>
            </p:extLst>
          </p:nvPr>
        </p:nvGraphicFramePr>
        <p:xfrm>
          <a:off x="5336471" y="6233400"/>
          <a:ext cx="364923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6498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1692741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334193">
                <a:tc>
                  <a:txBody>
                    <a:bodyPr/>
                    <a:lstStyle/>
                    <a:p>
                      <a:r>
                        <a:rPr lang="en-US" dirty="0"/>
                        <a:t>Lowest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Utah (4 %)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95255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EEEA4CD-3BB4-ED4F-AD06-B503AC313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25524"/>
              </p:ext>
            </p:extLst>
          </p:nvPr>
        </p:nvGraphicFramePr>
        <p:xfrm>
          <a:off x="303811" y="6218872"/>
          <a:ext cx="351110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2831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2338274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Highest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 &amp;  Kentucky(6.25%)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98909"/>
                  </a:ext>
                </a:extLst>
              </a:tr>
            </a:tbl>
          </a:graphicData>
        </a:graphic>
      </p:graphicFrame>
      <p:sp>
        <p:nvSpPr>
          <p:cNvPr id="14" name="Arrow: Up 13">
            <a:extLst>
              <a:ext uri="{FF2B5EF4-FFF2-40B4-BE49-F238E27FC236}">
                <a16:creationId xmlns:a16="http://schemas.microsoft.com/office/drawing/2014/main" id="{B51F0606-2539-969A-F3D9-BF8F602A792F}"/>
              </a:ext>
            </a:extLst>
          </p:cNvPr>
          <p:cNvSpPr/>
          <p:nvPr/>
        </p:nvSpPr>
        <p:spPr>
          <a:xfrm>
            <a:off x="1079656" y="5840359"/>
            <a:ext cx="45719" cy="3244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0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7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ABV – Descriptive Statistics (Contd.)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A20B5E-2FEA-6312-4F9C-70CBA758F3F1}"/>
              </a:ext>
            </a:extLst>
          </p:cNvPr>
          <p:cNvSpPr txBox="1">
            <a:spLocks/>
          </p:cNvSpPr>
          <p:nvPr/>
        </p:nvSpPr>
        <p:spPr>
          <a:xfrm>
            <a:off x="7810527" y="2625196"/>
            <a:ext cx="3985430" cy="2225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Min = 0.1 % (Non-alcoholic)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Max = 12.8 %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Right Skewed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B1D9-43C7-6781-206F-38C35FCD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1" y="2195074"/>
            <a:ext cx="6336876" cy="3910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AA58FE-D290-A66B-094B-C32271FB1C64}"/>
              </a:ext>
            </a:extLst>
          </p:cNvPr>
          <p:cNvCxnSpPr>
            <a:cxnSpLocks/>
          </p:cNvCxnSpPr>
          <p:nvPr/>
        </p:nvCxnSpPr>
        <p:spPr>
          <a:xfrm>
            <a:off x="3608437" y="2497394"/>
            <a:ext cx="0" cy="3008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027A7-85DB-FFCD-9260-997F3A7BD369}"/>
              </a:ext>
            </a:extLst>
          </p:cNvPr>
          <p:cNvCxnSpPr>
            <a:cxnSpLocks/>
          </p:cNvCxnSpPr>
          <p:nvPr/>
        </p:nvCxnSpPr>
        <p:spPr>
          <a:xfrm>
            <a:off x="3416709" y="2497394"/>
            <a:ext cx="0" cy="3008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80B535-ADE8-CE65-48BD-2A02990460C4}"/>
              </a:ext>
            </a:extLst>
          </p:cNvPr>
          <p:cNvSpPr txBox="1"/>
          <p:nvPr/>
        </p:nvSpPr>
        <p:spPr>
          <a:xfrm>
            <a:off x="2980379" y="5997973"/>
            <a:ext cx="179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Mean = 6.0 %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919CA-BE4E-CDAE-2ADA-E8547C519A8C}"/>
              </a:ext>
            </a:extLst>
          </p:cNvPr>
          <p:cNvSpPr txBox="1"/>
          <p:nvPr/>
        </p:nvSpPr>
        <p:spPr>
          <a:xfrm>
            <a:off x="2480803" y="6261914"/>
            <a:ext cx="210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Median = 5.6 %</a:t>
            </a:r>
          </a:p>
        </p:txBody>
      </p:sp>
    </p:spTree>
    <p:extLst>
      <p:ext uri="{BB962C8B-B14F-4D97-AF65-F5344CB8AC3E}">
        <p14:creationId xmlns:p14="http://schemas.microsoft.com/office/powerpoint/2010/main" val="27697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6" grpId="1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6CC863A-BFF6-6C6B-A318-7E6793BE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7" y="2163233"/>
            <a:ext cx="6415831" cy="396466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IBU – Descriptive Statistics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9EFC278-474C-8D3C-1B48-8956B96C2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7648"/>
              </p:ext>
            </p:extLst>
          </p:nvPr>
        </p:nvGraphicFramePr>
        <p:xfrm>
          <a:off x="6657288" y="2412836"/>
          <a:ext cx="418676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4688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1942081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334193">
                <a:tc>
                  <a:txBody>
                    <a:bodyPr/>
                    <a:lstStyle/>
                    <a:p>
                      <a:r>
                        <a:rPr lang="en-US" dirty="0"/>
                        <a:t>Highest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Maine (61)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98909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4F7F57B7-8B61-7D64-EED3-175D8C31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598" y="4521579"/>
            <a:ext cx="2188784" cy="21887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2F7778-4F90-621E-BFD5-6DB7DBA1685A}"/>
              </a:ext>
            </a:extLst>
          </p:cNvPr>
          <p:cNvCxnSpPr/>
          <p:nvPr/>
        </p:nvCxnSpPr>
        <p:spPr>
          <a:xfrm>
            <a:off x="673903" y="2585884"/>
            <a:ext cx="58895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9DAB98-6276-D6BF-A4C7-071FFC515972}"/>
              </a:ext>
            </a:extLst>
          </p:cNvPr>
          <p:cNvCxnSpPr/>
          <p:nvPr/>
        </p:nvCxnSpPr>
        <p:spPr>
          <a:xfrm>
            <a:off x="673903" y="4601497"/>
            <a:ext cx="58895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Up 6">
            <a:extLst>
              <a:ext uri="{FF2B5EF4-FFF2-40B4-BE49-F238E27FC236}">
                <a16:creationId xmlns:a16="http://schemas.microsoft.com/office/drawing/2014/main" id="{6BA68F07-4DD6-A0DD-7BDD-F9C8B1AB7028}"/>
              </a:ext>
            </a:extLst>
          </p:cNvPr>
          <p:cNvSpPr/>
          <p:nvPr/>
        </p:nvSpPr>
        <p:spPr>
          <a:xfrm flipH="1">
            <a:off x="2949677" y="5934444"/>
            <a:ext cx="88491" cy="41048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2D4F2F-449B-1979-6BD1-C39433494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7205"/>
              </p:ext>
            </p:extLst>
          </p:nvPr>
        </p:nvGraphicFramePr>
        <p:xfrm>
          <a:off x="7030065" y="4235737"/>
          <a:ext cx="3813992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1911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1942081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275199">
                <a:tc>
                  <a:txBody>
                    <a:bodyPr/>
                    <a:lstStyle/>
                    <a:p>
                      <a:r>
                        <a:rPr lang="en-US" dirty="0"/>
                        <a:t>Lowest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Wisconsin (19)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95255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417CCECC-5D09-26D3-42C6-0A5A0DE57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45144"/>
              </p:ext>
            </p:extLst>
          </p:nvPr>
        </p:nvGraphicFramePr>
        <p:xfrm>
          <a:off x="1194367" y="6344603"/>
          <a:ext cx="4186769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4688">
                  <a:extLst>
                    <a:ext uri="{9D8B030D-6E8A-4147-A177-3AD203B41FA5}">
                      <a16:colId xmlns:a16="http://schemas.microsoft.com/office/drawing/2014/main" val="4208359810"/>
                    </a:ext>
                  </a:extLst>
                </a:gridCol>
                <a:gridCol w="1942081">
                  <a:extLst>
                    <a:ext uri="{9D8B030D-6E8A-4147-A177-3AD203B41FA5}">
                      <a16:colId xmlns:a16="http://schemas.microsoft.com/office/drawing/2014/main" val="4226341310"/>
                    </a:ext>
                  </a:extLst>
                </a:gridCol>
              </a:tblGrid>
              <a:tr h="267694"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3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ABV and IBU - Relationship</a:t>
            </a:r>
            <a:endParaRPr lang="en-US" sz="40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376FC-9169-B40E-48C3-53ADA399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8" y="2119443"/>
            <a:ext cx="6402878" cy="3959809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E9E2A-B1D9-596A-1BCD-DC59C82B8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62" y="2168513"/>
            <a:ext cx="5888736" cy="364184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A430F-3969-6D0C-0527-99EEF5181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64" y="2165679"/>
            <a:ext cx="6130634" cy="379144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A47226-17EA-4835-9822-757DF7A286C3}"/>
              </a:ext>
            </a:extLst>
          </p:cNvPr>
          <p:cNvSpPr txBox="1">
            <a:spLocks/>
          </p:cNvSpPr>
          <p:nvPr/>
        </p:nvSpPr>
        <p:spPr>
          <a:xfrm>
            <a:off x="7185384" y="2067529"/>
            <a:ext cx="4367552" cy="101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Correlation Coefficient = 0.67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Positive linear 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333871-E2DD-496E-BF8B-B5220116109B}"/>
              </a:ext>
            </a:extLst>
          </p:cNvPr>
          <p:cNvSpPr txBox="1">
            <a:spLocks/>
          </p:cNvSpPr>
          <p:nvPr/>
        </p:nvSpPr>
        <p:spPr>
          <a:xfrm>
            <a:off x="7185384" y="2787064"/>
            <a:ext cx="4653338" cy="139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 dirty="0"/>
              <a:t>IBU &gt; 35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Correlation Coefficient = 0.64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Positive linear 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739093-5053-5AC9-5D35-13E6150F7C5F}"/>
              </a:ext>
            </a:extLst>
          </p:cNvPr>
          <p:cNvSpPr txBox="1">
            <a:spLocks/>
          </p:cNvSpPr>
          <p:nvPr/>
        </p:nvSpPr>
        <p:spPr>
          <a:xfrm>
            <a:off x="7202334" y="4139993"/>
            <a:ext cx="4114800" cy="1179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/>
              <a:t>IBU &lt; 35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Correlation Coefficient = 0.25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Opportunity for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44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811-B366-25C1-75D9-9AC455B3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Ale and IPA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2E64-60A8-FF42-C02E-C985E2E0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5" y="3458390"/>
            <a:ext cx="4516232" cy="1295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/>
              <a:t>IPAs </a:t>
            </a:r>
          </a:p>
          <a:p>
            <a:pPr lvl="1"/>
            <a:r>
              <a:rPr lang="en-US" sz="2000" dirty="0"/>
              <a:t>Correctly Predicted: 97 </a:t>
            </a:r>
          </a:p>
          <a:p>
            <a:pPr lvl="1"/>
            <a:r>
              <a:rPr lang="en-US" sz="2000" dirty="0"/>
              <a:t>Incorrectly Predicted: 26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9BEE-4E2F-BD99-3205-E881B443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2249E-5BED-8DB3-EC86-77272829AE55}"/>
              </a:ext>
            </a:extLst>
          </p:cNvPr>
          <p:cNvSpPr/>
          <p:nvPr/>
        </p:nvSpPr>
        <p:spPr>
          <a:xfrm>
            <a:off x="1983178" y="3429000"/>
            <a:ext cx="1674421" cy="1071748"/>
          </a:xfrm>
          <a:prstGeom prst="rect">
            <a:avLst/>
          </a:prstGeom>
          <a:solidFill>
            <a:srgbClr val="A1A9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33B71-F45B-4D77-C24E-1C7261429902}"/>
              </a:ext>
            </a:extLst>
          </p:cNvPr>
          <p:cNvSpPr/>
          <p:nvPr/>
        </p:nvSpPr>
        <p:spPr>
          <a:xfrm>
            <a:off x="3845052" y="3429000"/>
            <a:ext cx="1674421" cy="1071748"/>
          </a:xfrm>
          <a:prstGeom prst="rect">
            <a:avLst/>
          </a:prstGeom>
          <a:solidFill>
            <a:srgbClr val="A1A9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1B9B6-DE63-4802-E446-A88204AECA26}"/>
              </a:ext>
            </a:extLst>
          </p:cNvPr>
          <p:cNvSpPr/>
          <p:nvPr/>
        </p:nvSpPr>
        <p:spPr>
          <a:xfrm>
            <a:off x="1983178" y="4593911"/>
            <a:ext cx="1674421" cy="1071748"/>
          </a:xfrm>
          <a:prstGeom prst="rect">
            <a:avLst/>
          </a:prstGeom>
          <a:solidFill>
            <a:srgbClr val="A1A9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C0094-D18E-980B-1E2F-73172E9C6F98}"/>
              </a:ext>
            </a:extLst>
          </p:cNvPr>
          <p:cNvSpPr/>
          <p:nvPr/>
        </p:nvSpPr>
        <p:spPr>
          <a:xfrm>
            <a:off x="3859478" y="4593911"/>
            <a:ext cx="1674421" cy="1071748"/>
          </a:xfrm>
          <a:prstGeom prst="rect">
            <a:avLst/>
          </a:prstGeom>
          <a:solidFill>
            <a:srgbClr val="A1A9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12BCD-198D-3A4B-6013-D8CDA7B5EA87}"/>
              </a:ext>
            </a:extLst>
          </p:cNvPr>
          <p:cNvSpPr/>
          <p:nvPr/>
        </p:nvSpPr>
        <p:spPr>
          <a:xfrm>
            <a:off x="593324" y="3429000"/>
            <a:ext cx="1202401" cy="10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F3A1F-C728-4A15-5F0F-EF82A10D7FFD}"/>
              </a:ext>
            </a:extLst>
          </p:cNvPr>
          <p:cNvSpPr/>
          <p:nvPr/>
        </p:nvSpPr>
        <p:spPr>
          <a:xfrm>
            <a:off x="1983178" y="2529443"/>
            <a:ext cx="1674422" cy="80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A1386-F215-A652-9F1C-EF12BC2CC805}"/>
              </a:ext>
            </a:extLst>
          </p:cNvPr>
          <p:cNvSpPr/>
          <p:nvPr/>
        </p:nvSpPr>
        <p:spPr>
          <a:xfrm>
            <a:off x="593324" y="4593911"/>
            <a:ext cx="1202401" cy="10717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7CB41-155F-218E-8E79-7928F4EF35AC}"/>
              </a:ext>
            </a:extLst>
          </p:cNvPr>
          <p:cNvSpPr/>
          <p:nvPr/>
        </p:nvSpPr>
        <p:spPr>
          <a:xfrm>
            <a:off x="3832736" y="2529442"/>
            <a:ext cx="1701163" cy="8063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9E869-472C-F14D-D22E-AEBE8F14C176}"/>
              </a:ext>
            </a:extLst>
          </p:cNvPr>
          <p:cNvSpPr txBox="1"/>
          <p:nvPr/>
        </p:nvSpPr>
        <p:spPr>
          <a:xfrm>
            <a:off x="2280064" y="2640250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FFB1-316A-7CC7-7B0D-A92366E6B89D}"/>
              </a:ext>
            </a:extLst>
          </p:cNvPr>
          <p:cNvSpPr txBox="1"/>
          <p:nvPr/>
        </p:nvSpPr>
        <p:spPr>
          <a:xfrm>
            <a:off x="709968" y="3682920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D0906-026A-7FBF-5496-5305C6AF31BF}"/>
              </a:ext>
            </a:extLst>
          </p:cNvPr>
          <p:cNvSpPr txBox="1"/>
          <p:nvPr/>
        </p:nvSpPr>
        <p:spPr>
          <a:xfrm>
            <a:off x="4180117" y="2640249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IPA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DD12F-0236-D77E-EBE8-D7B7CC0CB67E}"/>
              </a:ext>
            </a:extLst>
          </p:cNvPr>
          <p:cNvSpPr txBox="1"/>
          <p:nvPr/>
        </p:nvSpPr>
        <p:spPr>
          <a:xfrm>
            <a:off x="709967" y="4837397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IPA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082CD2-5AB0-00C2-6A52-4186A5AF7AE5}"/>
              </a:ext>
            </a:extLst>
          </p:cNvPr>
          <p:cNvSpPr txBox="1"/>
          <p:nvPr/>
        </p:nvSpPr>
        <p:spPr>
          <a:xfrm>
            <a:off x="2346208" y="3670167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147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3D4E1-A18C-327B-F34F-5AAB06D52FF1}"/>
              </a:ext>
            </a:extLst>
          </p:cNvPr>
          <p:cNvSpPr txBox="1"/>
          <p:nvPr/>
        </p:nvSpPr>
        <p:spPr>
          <a:xfrm>
            <a:off x="2489597" y="4837397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1D556-2EAD-EE3E-570D-FA0BFCBF581A}"/>
              </a:ext>
            </a:extLst>
          </p:cNvPr>
          <p:cNvSpPr txBox="1"/>
          <p:nvPr/>
        </p:nvSpPr>
        <p:spPr>
          <a:xfrm>
            <a:off x="4172904" y="3682920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AE89C-0939-F1B0-CBE5-C54FFB5AB12B}"/>
              </a:ext>
            </a:extLst>
          </p:cNvPr>
          <p:cNvSpPr txBox="1"/>
          <p:nvPr/>
        </p:nvSpPr>
        <p:spPr>
          <a:xfrm>
            <a:off x="4164021" y="4837397"/>
            <a:ext cx="12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97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F248EE-5046-BAD2-8439-D64F77F26D47}"/>
              </a:ext>
            </a:extLst>
          </p:cNvPr>
          <p:cNvSpPr txBox="1">
            <a:spLocks/>
          </p:cNvSpPr>
          <p:nvPr/>
        </p:nvSpPr>
        <p:spPr>
          <a:xfrm>
            <a:off x="6767464" y="2065062"/>
            <a:ext cx="4583012" cy="1140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/>
              <a:t>Ales </a:t>
            </a:r>
          </a:p>
          <a:p>
            <a:pPr lvl="1"/>
            <a:r>
              <a:rPr lang="en-US" sz="2000" dirty="0"/>
              <a:t>Correctly Predicted: 147</a:t>
            </a:r>
          </a:p>
          <a:p>
            <a:pPr lvl="1"/>
            <a:r>
              <a:rPr lang="en-US" sz="2000" dirty="0"/>
              <a:t>Incorrectly Predicted: 26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CE94A3-73CD-BE6F-D3EE-CA3A2758968D}"/>
              </a:ext>
            </a:extLst>
          </p:cNvPr>
          <p:cNvSpPr txBox="1">
            <a:spLocks/>
          </p:cNvSpPr>
          <p:nvPr/>
        </p:nvSpPr>
        <p:spPr>
          <a:xfrm>
            <a:off x="7986043" y="4837397"/>
            <a:ext cx="2660114" cy="15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Accuracy = 86.2 %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4" grpId="0"/>
      <p:bldP spid="5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3727</TotalTime>
  <Words>461</Words>
  <Application>Microsoft Office PowerPoint</Application>
  <PresentationFormat>Widescreen</PresentationFormat>
  <Paragraphs>152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Segoe UI</vt:lpstr>
      <vt:lpstr>AccentBoxVTI</vt:lpstr>
      <vt:lpstr>Brewery EDA MSDS 6306  10/11/2022 </vt:lpstr>
      <vt:lpstr>Agenda</vt:lpstr>
      <vt:lpstr>No. of Breweries</vt:lpstr>
      <vt:lpstr>Missing Values</vt:lpstr>
      <vt:lpstr>ABV – Descriptive Statistics</vt:lpstr>
      <vt:lpstr>ABV – Descriptive Statistics (Contd.)</vt:lpstr>
      <vt:lpstr>IBU – Descriptive Statistics</vt:lpstr>
      <vt:lpstr>ABV and IBU - Relationship</vt:lpstr>
      <vt:lpstr>Modeling Ale and IPA</vt:lpstr>
      <vt:lpstr>ABV and IBU – Relationship in Ale and IPA</vt:lpstr>
      <vt:lpstr>Anheuser-Busch Acquisition Potential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6306 Brewery EDA</dc:title>
  <dc:creator>Anish Bhandari</dc:creator>
  <cp:lastModifiedBy>Carolina Craus</cp:lastModifiedBy>
  <cp:revision>6</cp:revision>
  <dcterms:created xsi:type="dcterms:W3CDTF">2022-10-10T22:23:11Z</dcterms:created>
  <dcterms:modified xsi:type="dcterms:W3CDTF">2022-10-20T19:05:27Z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