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7a8256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7a8256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f2d34ce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f2d34ce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9ad87eb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9ad87eb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f2d34ce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f2d34ce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5a243e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5a243e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7a82569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7a82569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9ad87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9ad87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7a82569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7a82569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7a82569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7a82569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7a82569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7a82569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9ad87e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9ad87e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f2d34c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f2d34c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f2d34c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f2d34c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f2d34ce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f2d34ce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5000/moderat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Content Moderation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2106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Online Abuse  and Hatred Detection System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7147325" y="3589725"/>
            <a:ext cx="1607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Abiral Shrestha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Jyoti Bhandari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Sudip Adhikari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1853850"/>
            <a:ext cx="7688700" cy="27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 divided the data into training sets and testing sets. - trained the model using 80% of data and tested the model using 20% of  data. 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</a:t>
            </a:r>
            <a:r>
              <a:rPr b="1" lang="en" sz="1500"/>
              <a:t>neven dataset:  Must concentrate on precision, recall, and F1-score rather than accuracy.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52" name="Google Shape;152;p22"/>
          <p:cNvSpPr txBox="1"/>
          <p:nvPr/>
        </p:nvSpPr>
        <p:spPr>
          <a:xfrm>
            <a:off x="7875975" y="45650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SVC had better precision,(0.95)  recall(0.95) , and F1-score(0.95) for the 'Toxic' label, according to the model testing 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So, we have used the used the model obtained from </a:t>
            </a:r>
            <a:r>
              <a:rPr b="1" lang="en" sz="1500">
                <a:highlight>
                  <a:srgbClr val="FFFFFF"/>
                </a:highlight>
              </a:rPr>
              <a:t>Support Vector Classification  it has accuracy of 94.93% while training and testing the data.</a:t>
            </a:r>
            <a:endParaRPr b="1" sz="1500"/>
          </a:p>
        </p:txBody>
      </p:sp>
      <p:sp>
        <p:nvSpPr>
          <p:cNvPr id="159" name="Google Shape;159;p23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11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Deployed the model in the web using the flask. The model can be accessed via </a:t>
            </a:r>
            <a:r>
              <a:rPr b="1" lang="en" sz="15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http://127.0.0.1:5000/moderate</a:t>
            </a:r>
            <a:r>
              <a:rPr b="1" lang="en" sz="1500">
                <a:solidFill>
                  <a:srgbClr val="4A86E8"/>
                </a:solidFill>
              </a:rPr>
              <a:t> </a:t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User can input text, Web URL and audio file to see if the contents are safe for children or not. </a:t>
            </a:r>
            <a:endParaRPr b="1" sz="1500"/>
          </a:p>
        </p:txBody>
      </p:sp>
      <p:sp>
        <p:nvSpPr>
          <p:cNvPr id="166" name="Google Shape;166;p24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12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7650" y="1853850"/>
            <a:ext cx="76887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73" name="Google Shape;173;p25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13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Queries?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Thank You!!!</a:t>
            </a:r>
            <a:endParaRPr b="1" sz="2000"/>
          </a:p>
        </p:txBody>
      </p:sp>
      <p:sp>
        <p:nvSpPr>
          <p:cNvPr id="180" name="Google Shape;180;p26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14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Project Objectives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To  make a platform </a:t>
            </a:r>
            <a:r>
              <a:rPr b="1" lang="en" sz="1500"/>
              <a:t> that allows for content filtering - detects and filters abusive and offensive contents which can be in text or audio format.</a:t>
            </a:r>
            <a:br>
              <a:rPr b="1" lang="en" sz="1500"/>
            </a:br>
            <a:endParaRPr b="1" sz="1500"/>
          </a:p>
        </p:txBody>
      </p:sp>
      <p:sp>
        <p:nvSpPr>
          <p:cNvPr id="95" name="Google Shape;95;p14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217650"/>
            <a:ext cx="7688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Distribution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669025"/>
            <a:ext cx="76887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Hate Speech and Offensive Language Dataset called labeled_data.csv and Twitter Sentiment Analysis data (train.csv and test.csv) from Kaggle.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Both contains </a:t>
            </a:r>
            <a:r>
              <a:rPr b="1" lang="en" sz="1500"/>
              <a:t>different</a:t>
            </a:r>
            <a:r>
              <a:rPr b="1" lang="en" sz="1500"/>
              <a:t> kind of tweets and label to them.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Combined the data from labeled_data.csv and train.csv to make a bigger training data set.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02" name="Google Shape;102;p15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280625"/>
            <a:ext cx="32385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Process : CRISP DM Methodology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1146" r="0" t="1690"/>
          <a:stretch/>
        </p:blipFill>
        <p:spPr>
          <a:xfrm>
            <a:off x="4572000" y="862929"/>
            <a:ext cx="3806274" cy="3417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543638" y="4314225"/>
            <a:ext cx="18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Fig: CRISP DM Methodology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2006250"/>
            <a:ext cx="76887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identify the problem, understand how to solve it, and determine whether machine learning will be a beneficial tool in solving it .</a:t>
            </a:r>
            <a:endParaRPr b="1"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Problem - Increase of abusive and hate contents in Internet </a:t>
            </a:r>
            <a:endParaRPr b="1"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                    - </a:t>
            </a:r>
            <a:r>
              <a:rPr b="1" lang="en" sz="1500"/>
              <a:t>Unsafe for children</a:t>
            </a:r>
            <a:endParaRPr b="1"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Solution - ??</a:t>
            </a:r>
            <a:endParaRPr b="1"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17" name="Google Shape;117;p17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Detection and Moderation of Abusive Content Using Various Machine Learning Model </a:t>
            </a:r>
            <a:endParaRPr b="1" sz="1500"/>
          </a:p>
        </p:txBody>
      </p:sp>
      <p:sp>
        <p:nvSpPr>
          <p:cNvPr id="124" name="Google Shape;124;p18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18538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analyze available datasets and decide whether we need to collect more data.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Had dataset </a:t>
            </a:r>
            <a:r>
              <a:rPr b="1" lang="en" sz="1500">
                <a:highlight>
                  <a:srgbClr val="FFFFFF"/>
                </a:highlight>
              </a:rPr>
              <a:t>train.csv having 31962 samples of tweets each labelled as 1 or 0 . 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	1 -&gt; Abusive Category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          	0 -&gt; Safe Category 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However, only about 1% of data were abusive (1) rest were 0</a:t>
            </a:r>
            <a:endParaRPr b="1" sz="15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highlight>
                  <a:srgbClr val="FFFFFF"/>
                </a:highlight>
              </a:rPr>
              <a:t>So, we needed more abusive samples . Found df_offensive.csv that contains more abusive samples so combining them would make perfect samples. </a:t>
            </a:r>
            <a:endParaRPr b="1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853850"/>
            <a:ext cx="76887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checked for NULL data .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Deletion of duplicates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 Visualization and Exploratory Data Analysis.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Text cleaning function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Feature Selection or Engineering : Tfidfvectorizer from Sklearn</a:t>
            </a:r>
            <a:endParaRPr b="1" sz="1500"/>
          </a:p>
        </p:txBody>
      </p:sp>
      <p:sp>
        <p:nvSpPr>
          <p:cNvPr id="138" name="Google Shape;138;p20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78325"/>
            <a:ext cx="76887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1882600"/>
            <a:ext cx="7688700" cy="24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Algorithms Used: 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MultinomialNB </a:t>
            </a:r>
            <a:endParaRPr b="1"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highlight>
                  <a:srgbClr val="FFFFFF"/>
                </a:highlight>
              </a:rPr>
              <a:t>Support Vector Classification algorithm</a:t>
            </a:r>
            <a:endParaRPr b="1"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LogisticRegression Algorithm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RandomForestClassifier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DecisionTreeClassifier </a:t>
            </a:r>
            <a:endParaRPr b="1" sz="1500"/>
          </a:p>
        </p:txBody>
      </p:sp>
      <p:sp>
        <p:nvSpPr>
          <p:cNvPr id="145" name="Google Shape;145;p21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9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