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aleway" pitchFamily="2" charset="77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7a82569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7a82569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5f2d34ce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5f2d34ce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9ad87eb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9ad87eb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f2d34ce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5f2d34ce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95a243e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95a243e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7a82569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77a82569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29ad87e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29ad87e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77a825697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77a825697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7a825697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7a825697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7a825697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7a825697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29ad87eb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29ad87eb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5f2d34ce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5f2d34ce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5f2d34ce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5f2d34ce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f2d34ce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5f2d34ce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modera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Content Moderation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2106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Online Abuse  and Hatred Detection System</a:t>
            </a:r>
            <a:endParaRPr b="1"/>
          </a:p>
        </p:txBody>
      </p:sp>
      <p:sp>
        <p:nvSpPr>
          <p:cNvPr id="88" name="Google Shape;88;p13"/>
          <p:cNvSpPr txBox="1"/>
          <p:nvPr/>
        </p:nvSpPr>
        <p:spPr>
          <a:xfrm>
            <a:off x="7147325" y="3589725"/>
            <a:ext cx="16074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Abiral Shrestha</a:t>
            </a:r>
            <a:endParaRPr sz="15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Jyoti Bhandari</a:t>
            </a:r>
            <a:endParaRPr sz="15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Sudip Adhikari</a:t>
            </a:r>
            <a:endParaRPr sz="15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7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We  divided the data into training sets and testing sets. - trained the model using 80% of data and tested the model using 20% of  data.  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Uneven dataset:  Must concentrate on precision, recall, and F1-score rather than accuracy. 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/>
          </a:p>
        </p:txBody>
      </p:sp>
      <p:sp>
        <p:nvSpPr>
          <p:cNvPr id="152" name="Google Shape;152;p22"/>
          <p:cNvSpPr txBox="1"/>
          <p:nvPr/>
        </p:nvSpPr>
        <p:spPr>
          <a:xfrm>
            <a:off x="7875975" y="456500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/>
              <a:t>SVC had better precision (0.95)  recall (0.95) , and F1-score(0.95) for the ‘Abuse’ or ‘1’  label, according to the model testing.  </a:t>
            </a:r>
            <a:endParaRPr sz="15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 dirty="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 dirty="0"/>
              <a:t>So, we have used the used the model obtained from </a:t>
            </a:r>
            <a:r>
              <a:rPr lang="en" sz="1500" b="1" dirty="0">
                <a:highlight>
                  <a:srgbClr val="FFFFFF"/>
                </a:highlight>
              </a:rPr>
              <a:t>Support Vector Classification  it has accuracy of 94.93% while training and testing the data.</a:t>
            </a:r>
            <a:endParaRPr sz="1500" b="1" dirty="0"/>
          </a:p>
        </p:txBody>
      </p:sp>
      <p:sp>
        <p:nvSpPr>
          <p:cNvPr id="159" name="Google Shape;159;p23"/>
          <p:cNvSpPr txBox="1"/>
          <p:nvPr/>
        </p:nvSpPr>
        <p:spPr>
          <a:xfrm>
            <a:off x="7875975" y="4575575"/>
            <a:ext cx="71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11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Deployed the model in the web using the flask. The model can be accessed via </a:t>
            </a:r>
            <a:r>
              <a:rPr lang="en" sz="1500" b="1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http://127.0.0.1:5000/moderate</a:t>
            </a:r>
            <a:r>
              <a:rPr lang="en" sz="1500" b="1">
                <a:solidFill>
                  <a:srgbClr val="4A86E8"/>
                </a:solidFill>
              </a:rPr>
              <a:t> </a:t>
            </a:r>
            <a:endParaRPr sz="1500" b="1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User can input text, Web URL and audio file to see if the contents are safe for children or not. </a:t>
            </a:r>
            <a:endParaRPr sz="1500" b="1"/>
          </a:p>
        </p:txBody>
      </p:sp>
      <p:sp>
        <p:nvSpPr>
          <p:cNvPr id="166" name="Google Shape;166;p24"/>
          <p:cNvSpPr txBox="1"/>
          <p:nvPr/>
        </p:nvSpPr>
        <p:spPr>
          <a:xfrm>
            <a:off x="7875975" y="4575575"/>
            <a:ext cx="71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12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26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 b="1"/>
          </a:p>
        </p:txBody>
      </p:sp>
      <p:sp>
        <p:nvSpPr>
          <p:cNvPr id="173" name="Google Shape;173;p25"/>
          <p:cNvSpPr txBox="1"/>
          <p:nvPr/>
        </p:nvSpPr>
        <p:spPr>
          <a:xfrm>
            <a:off x="7875975" y="4575575"/>
            <a:ext cx="71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13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Queries?</a:t>
            </a: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/>
              <a:t>Thank You!!!</a:t>
            </a:r>
            <a:endParaRPr sz="2000" b="1"/>
          </a:p>
        </p:txBody>
      </p:sp>
      <p:sp>
        <p:nvSpPr>
          <p:cNvPr id="180" name="Google Shape;180;p26"/>
          <p:cNvSpPr txBox="1"/>
          <p:nvPr/>
        </p:nvSpPr>
        <p:spPr>
          <a:xfrm>
            <a:off x="7875975" y="4575575"/>
            <a:ext cx="71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14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Project Objectives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To  make a platform  that allows for content filtering - detects and filters abusive and offensive contents which can be in text or audio format.</a:t>
            </a:r>
            <a:br>
              <a:rPr lang="en" sz="1500" b="1"/>
            </a:br>
            <a:endParaRPr sz="1500" b="1"/>
          </a:p>
        </p:txBody>
      </p:sp>
      <p:sp>
        <p:nvSpPr>
          <p:cNvPr id="95" name="Google Shape;95;p14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217650"/>
            <a:ext cx="76887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and Distribution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7650" y="1669025"/>
            <a:ext cx="7688700" cy="3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Hate Speech and Offensive Language Dataset called labeled_data.csv and Twitter Sentiment Analysis data (train.csv and test.csv) from Kaggle. 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Both contains different kind of tweets and label to them. 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Combined the data from labeled_data.csv and train.csv to make a bigger training data set. </a:t>
            </a:r>
            <a:endParaRPr sz="1500"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900" b="1"/>
          </a:p>
        </p:txBody>
      </p:sp>
      <p:sp>
        <p:nvSpPr>
          <p:cNvPr id="102" name="Google Shape;102;p15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280625"/>
            <a:ext cx="3238500" cy="30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: CRISP DM Methodology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l="1146" t="1690"/>
          <a:stretch/>
        </p:blipFill>
        <p:spPr>
          <a:xfrm>
            <a:off x="4572000" y="862929"/>
            <a:ext cx="3806274" cy="3417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543638" y="4314225"/>
            <a:ext cx="186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latin typeface="Lato"/>
                <a:ea typeface="Lato"/>
                <a:cs typeface="Lato"/>
                <a:sym typeface="Lato"/>
              </a:rPr>
              <a:t>Fig: CRISP DM Methodology</a:t>
            </a:r>
            <a:endParaRPr sz="1100" b="1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 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7650" y="2006250"/>
            <a:ext cx="7688700" cy="26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We identify the problem, understand how to solve it, and determine whether machine learning will be a beneficial tool in solving it .</a:t>
            </a:r>
            <a:endParaRPr sz="1500" b="1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Problem - Increase of abusive and hate contents in Internet </a:t>
            </a:r>
            <a:endParaRPr sz="1500" b="1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                     - Unsafe for children</a:t>
            </a:r>
            <a:endParaRPr sz="1500" b="1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Solution - ??</a:t>
            </a:r>
            <a:endParaRPr sz="1500" b="1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sp>
        <p:nvSpPr>
          <p:cNvPr id="117" name="Google Shape;117;p17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b="1"/>
              <a:t>Detection and Moderation of Abusive Content Using Various Machine Learning Model </a:t>
            </a:r>
            <a:endParaRPr sz="1500" b="1"/>
          </a:p>
        </p:txBody>
      </p:sp>
      <p:sp>
        <p:nvSpPr>
          <p:cNvPr id="124" name="Google Shape;124;p18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32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We analyze available datasets and decide whether we need to collect more data.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Had dataset </a:t>
            </a:r>
            <a:r>
              <a:rPr lang="en" sz="1500" b="1">
                <a:highlight>
                  <a:srgbClr val="FFFFFF"/>
                </a:highlight>
              </a:rPr>
              <a:t>train.csv having 31962 samples of tweets each labelled as 1 or 0 . </a:t>
            </a:r>
            <a:endParaRPr sz="15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highlight>
                  <a:srgbClr val="FFFFFF"/>
                </a:highlight>
              </a:rPr>
              <a:t>	1 -&gt; Abusive Category</a:t>
            </a:r>
            <a:endParaRPr sz="15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highlight>
                  <a:srgbClr val="FFFFFF"/>
                </a:highlight>
              </a:rPr>
              <a:t>          	0 -&gt; Safe Category </a:t>
            </a:r>
            <a:endParaRPr sz="15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highlight>
                  <a:srgbClr val="FFFFFF"/>
                </a:highlight>
              </a:rPr>
              <a:t>However, only about 1% of data were abusive (1) rest were 0</a:t>
            </a:r>
            <a:endParaRPr sz="15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>
                <a:highlight>
                  <a:srgbClr val="FFFFFF"/>
                </a:highlight>
              </a:rPr>
              <a:t>So, we needed more abusive samples . Found df_offensive.csv that contains more abusive samples so combining them would make perfect samples. </a:t>
            </a:r>
            <a:endParaRPr sz="1500" b="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727650" y="1853850"/>
            <a:ext cx="7688700" cy="24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We checked for NULL data . 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Deletion of duplicates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Data Visualization and Exploratory Data Analysis.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Text cleaning function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Feature Selection or Engineering : Tfidfvectorizer from Sklearn</a:t>
            </a:r>
            <a:endParaRPr sz="1500" b="1"/>
          </a:p>
        </p:txBody>
      </p:sp>
      <p:sp>
        <p:nvSpPr>
          <p:cNvPr id="138" name="Google Shape;138;p20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8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78325"/>
            <a:ext cx="76887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9450" y="1882600"/>
            <a:ext cx="7688700" cy="24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Algorithms Used: </a:t>
            </a:r>
            <a:endParaRPr sz="1500" b="1"/>
          </a:p>
          <a:p>
            <a:pPr marL="457200" lvl="0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highlight>
                  <a:srgbClr val="FFFFFF"/>
                </a:highlight>
              </a:rPr>
              <a:t>MultinomialNB </a:t>
            </a:r>
            <a:endParaRPr sz="1500" b="1"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highlight>
                  <a:srgbClr val="FFFFFF"/>
                </a:highlight>
              </a:rPr>
              <a:t>Support Vector Classification algorithm</a:t>
            </a:r>
            <a:endParaRPr sz="1500" b="1"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LogisticRegression Algorithm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RandomForestClassifier 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DecisionTreeClassifier </a:t>
            </a:r>
            <a:endParaRPr sz="1500" b="1"/>
          </a:p>
        </p:txBody>
      </p:sp>
      <p:sp>
        <p:nvSpPr>
          <p:cNvPr id="145" name="Google Shape;145;p21"/>
          <p:cNvSpPr txBox="1"/>
          <p:nvPr/>
        </p:nvSpPr>
        <p:spPr>
          <a:xfrm>
            <a:off x="7966400" y="4565000"/>
            <a:ext cx="53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9</a:t>
            </a:r>
            <a:r>
              <a:rPr lang="en" sz="12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/14</a:t>
            </a:r>
            <a:endParaRPr sz="12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Macintosh PowerPoint</Application>
  <PresentationFormat>On-screen Show (16:9)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Lato</vt:lpstr>
      <vt:lpstr>Arial</vt:lpstr>
      <vt:lpstr>Raleway</vt:lpstr>
      <vt:lpstr>Streamline</vt:lpstr>
      <vt:lpstr>Content Moderation</vt:lpstr>
      <vt:lpstr>Statement Of Project Objectives</vt:lpstr>
      <vt:lpstr>Data source and Distribution</vt:lpstr>
      <vt:lpstr>Our Process : CRISP DM Methodology</vt:lpstr>
      <vt:lpstr>Business Understanding </vt:lpstr>
      <vt:lpstr>Solution </vt:lpstr>
      <vt:lpstr>Data Understanding</vt:lpstr>
      <vt:lpstr>Data Preparation</vt:lpstr>
      <vt:lpstr>Modeling</vt:lpstr>
      <vt:lpstr>Evaluation</vt:lpstr>
      <vt:lpstr>Evaluation:</vt:lpstr>
      <vt:lpstr>Deployment</vt:lpstr>
      <vt:lpstr>Demo</vt:lpstr>
      <vt:lpstr>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Moderation</dc:title>
  <cp:lastModifiedBy>Bhandari, Jyoti</cp:lastModifiedBy>
  <cp:revision>1</cp:revision>
  <dcterms:modified xsi:type="dcterms:W3CDTF">2022-05-04T04:32:31Z</dcterms:modified>
</cp:coreProperties>
</file>