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an Abdelfattah"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5652" autoAdjust="0"/>
  </p:normalViewPr>
  <p:slideViewPr>
    <p:cSldViewPr>
      <p:cViewPr>
        <p:scale>
          <a:sx n="20" d="100"/>
          <a:sy n="20" d="100"/>
        </p:scale>
        <p:origin x="950" y="10"/>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Time</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8351666268989106"/>
          <c:y val="0.14100207415113916"/>
          <c:w val="0.80268344978004513"/>
          <c:h val="0.6346825099172887"/>
        </c:manualLayout>
      </c:layout>
      <c:barChart>
        <c:barDir val="col"/>
        <c:grouping val="clustered"/>
        <c:varyColors val="0"/>
        <c:ser>
          <c:idx val="0"/>
          <c:order val="0"/>
          <c:tx>
            <c:strRef>
              <c:f>Sheet1!$B$1</c:f>
              <c:strCache>
                <c:ptCount val="1"/>
                <c:pt idx="0">
                  <c:v>Decision Tree</c:v>
                </c:pt>
              </c:strCache>
            </c:strRef>
          </c:tx>
          <c:spPr>
            <a:solidFill>
              <a:srgbClr val="C0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c:f>
              <c:numCache>
                <c:formatCode>0.000000</c:formatCode>
                <c:ptCount val="1"/>
              </c:numCache>
            </c:numRef>
          </c:cat>
          <c:val>
            <c:numRef>
              <c:f>Sheet1!$B$2</c:f>
              <c:numCache>
                <c:formatCode>0.000000</c:formatCode>
                <c:ptCount val="1"/>
                <c:pt idx="0">
                  <c:v>112.381757540999</c:v>
                </c:pt>
              </c:numCache>
            </c:numRef>
          </c:val>
          <c:extLst xmlns:c16r2="http://schemas.microsoft.com/office/drawing/2015/06/chart">
            <c:ext xmlns:c16="http://schemas.microsoft.com/office/drawing/2014/chart" uri="{C3380CC4-5D6E-409C-BE32-E72D297353CC}">
              <c16:uniqueId val="{00000000-E089-4670-B106-EB3FCF36B5A7}"/>
            </c:ext>
          </c:extLst>
        </c:ser>
        <c:ser>
          <c:idx val="1"/>
          <c:order val="1"/>
          <c:tx>
            <c:strRef>
              <c:f>Sheet1!$C$1</c:f>
              <c:strCache>
                <c:ptCount val="1"/>
                <c:pt idx="0">
                  <c:v>Linear Regression</c:v>
                </c:pt>
              </c:strCache>
            </c:strRef>
          </c:tx>
          <c:spPr>
            <a:solidFill>
              <a:schemeClr val="accent2">
                <a:shade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c:f>
              <c:numCache>
                <c:formatCode>0.000000</c:formatCode>
                <c:ptCount val="1"/>
              </c:numCache>
            </c:numRef>
          </c:cat>
          <c:val>
            <c:numRef>
              <c:f>Sheet1!$C$2</c:f>
              <c:numCache>
                <c:formatCode>0.000000</c:formatCode>
                <c:ptCount val="1"/>
                <c:pt idx="0">
                  <c:v>2.7528349890000001</c:v>
                </c:pt>
              </c:numCache>
            </c:numRef>
          </c:val>
          <c:extLst xmlns:c16r2="http://schemas.microsoft.com/office/drawing/2015/06/chart">
            <c:ext xmlns:c16="http://schemas.microsoft.com/office/drawing/2014/chart" uri="{C3380CC4-5D6E-409C-BE32-E72D297353CC}">
              <c16:uniqueId val="{00000001-E089-4670-B106-EB3FCF36B5A7}"/>
            </c:ext>
          </c:extLst>
        </c:ser>
        <c:ser>
          <c:idx val="2"/>
          <c:order val="2"/>
          <c:tx>
            <c:strRef>
              <c:f>Sheet1!$D$1</c:f>
              <c:strCache>
                <c:ptCount val="1"/>
                <c:pt idx="0">
                  <c:v>Logistic Regression</c:v>
                </c:pt>
              </c:strCache>
            </c:strRef>
          </c:tx>
          <c:spPr>
            <a:solidFill>
              <a:srgbClr val="92D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c:f>
              <c:numCache>
                <c:formatCode>0.000000</c:formatCode>
                <c:ptCount val="1"/>
              </c:numCache>
            </c:numRef>
          </c:cat>
          <c:val>
            <c:numRef>
              <c:f>Sheet1!$D$2</c:f>
              <c:numCache>
                <c:formatCode>0.000000</c:formatCode>
                <c:ptCount val="1"/>
                <c:pt idx="0">
                  <c:v>498.84388990799999</c:v>
                </c:pt>
              </c:numCache>
            </c:numRef>
          </c:val>
          <c:extLst xmlns:c16r2="http://schemas.microsoft.com/office/drawing/2015/06/chart">
            <c:ext xmlns:c16="http://schemas.microsoft.com/office/drawing/2014/chart" uri="{C3380CC4-5D6E-409C-BE32-E72D297353CC}">
              <c16:uniqueId val="{00000002-E089-4670-B106-EB3FCF36B5A7}"/>
            </c:ext>
          </c:extLst>
        </c:ser>
        <c:ser>
          <c:idx val="3"/>
          <c:order val="3"/>
          <c:tx>
            <c:strRef>
              <c:f>Sheet1!$E$1</c:f>
              <c:strCache>
                <c:ptCount val="1"/>
                <c:pt idx="0">
                  <c:v>Random Forest</c:v>
                </c:pt>
              </c:strCache>
            </c:strRef>
          </c:tx>
          <c:spPr>
            <a:solidFill>
              <a:srgbClr val="00B0F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c:f>
              <c:numCache>
                <c:formatCode>0.000000</c:formatCode>
                <c:ptCount val="1"/>
              </c:numCache>
            </c:numRef>
          </c:cat>
          <c:val>
            <c:numRef>
              <c:f>Sheet1!$E$2</c:f>
              <c:numCache>
                <c:formatCode>0.000000</c:formatCode>
                <c:ptCount val="1"/>
                <c:pt idx="0">
                  <c:v>37.036590034</c:v>
                </c:pt>
              </c:numCache>
            </c:numRef>
          </c:val>
          <c:extLst xmlns:c16r2="http://schemas.microsoft.com/office/drawing/2015/06/chart">
            <c:ext xmlns:c16="http://schemas.microsoft.com/office/drawing/2014/chart" uri="{C3380CC4-5D6E-409C-BE32-E72D297353CC}">
              <c16:uniqueId val="{00000003-E089-4670-B106-EB3FCF36B5A7}"/>
            </c:ext>
          </c:extLst>
        </c:ser>
        <c:ser>
          <c:idx val="4"/>
          <c:order val="4"/>
          <c:tx>
            <c:strRef>
              <c:f>Sheet1!$F$1</c:f>
              <c:strCache>
                <c:ptCount val="1"/>
                <c:pt idx="0">
                  <c:v>SVM</c:v>
                </c:pt>
              </c:strCache>
            </c:strRef>
          </c:tx>
          <c:spPr>
            <a:solidFill>
              <a:srgbClr val="7030A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c:f>
              <c:numCache>
                <c:formatCode>0.000000</c:formatCode>
                <c:ptCount val="1"/>
              </c:numCache>
            </c:numRef>
          </c:cat>
          <c:val>
            <c:numRef>
              <c:f>Sheet1!$F$2</c:f>
              <c:numCache>
                <c:formatCode>0.000000</c:formatCode>
                <c:ptCount val="1"/>
                <c:pt idx="0">
                  <c:v>360.10624542199997</c:v>
                </c:pt>
              </c:numCache>
            </c:numRef>
          </c:val>
          <c:extLst xmlns:c16r2="http://schemas.microsoft.com/office/drawing/2015/06/chart">
            <c:ext xmlns:c16="http://schemas.microsoft.com/office/drawing/2014/chart" uri="{C3380CC4-5D6E-409C-BE32-E72D297353CC}">
              <c16:uniqueId val="{00000004-E089-4670-B106-EB3FCF36B5A7}"/>
            </c:ext>
          </c:extLst>
        </c:ser>
        <c:ser>
          <c:idx val="5"/>
          <c:order val="5"/>
          <c:tx>
            <c:strRef>
              <c:f>Sheet1!$G$1</c:f>
              <c:strCache>
                <c:ptCount val="1"/>
                <c:pt idx="0">
                  <c:v>SGD</c:v>
                </c:pt>
              </c:strCache>
            </c:strRef>
          </c:tx>
          <c:spPr>
            <a:solidFill>
              <a:srgbClr val="FFC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c:f>
              <c:numCache>
                <c:formatCode>0.000000</c:formatCode>
                <c:ptCount val="1"/>
              </c:numCache>
            </c:numRef>
          </c:cat>
          <c:val>
            <c:numRef>
              <c:f>Sheet1!$G$2</c:f>
              <c:numCache>
                <c:formatCode>0.000000</c:formatCode>
                <c:ptCount val="1"/>
                <c:pt idx="0">
                  <c:v>5.9200408490000802</c:v>
                </c:pt>
              </c:numCache>
            </c:numRef>
          </c:val>
          <c:extLst xmlns:c16r2="http://schemas.microsoft.com/office/drawing/2015/06/chart">
            <c:ext xmlns:c16="http://schemas.microsoft.com/office/drawing/2014/chart" uri="{C3380CC4-5D6E-409C-BE32-E72D297353CC}">
              <c16:uniqueId val="{00000005-E089-4670-B106-EB3FCF36B5A7}"/>
            </c:ext>
          </c:extLst>
        </c:ser>
        <c:dLbls>
          <c:dLblPos val="outEnd"/>
          <c:showLegendKey val="0"/>
          <c:showVal val="1"/>
          <c:showCatName val="0"/>
          <c:showSerName val="0"/>
          <c:showPercent val="0"/>
          <c:showBubbleSize val="0"/>
        </c:dLbls>
        <c:gapWidth val="135"/>
        <c:overlap val="-100"/>
        <c:axId val="792398664"/>
        <c:axId val="792399056"/>
      </c:barChart>
      <c:catAx>
        <c:axId val="792398664"/>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Model</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00000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92399056"/>
        <c:crosses val="autoZero"/>
        <c:auto val="1"/>
        <c:lblAlgn val="ctr"/>
        <c:lblOffset val="100"/>
        <c:noMultiLvlLbl val="0"/>
      </c:catAx>
      <c:valAx>
        <c:axId val="792399056"/>
        <c:scaling>
          <c:orientation val="minMax"/>
        </c:scaling>
        <c:delete val="0"/>
        <c:axPos val="l"/>
        <c:majorGridlines>
          <c:spPr>
            <a:ln w="9525" cap="flat" cmpd="sng" algn="ctr">
              <a:solidFill>
                <a:schemeClr val="tx1">
                  <a:alpha val="50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Seconds</a:t>
                </a:r>
              </a:p>
            </c:rich>
          </c:tx>
          <c:layout>
            <c:manualLayout>
              <c:xMode val="edge"/>
              <c:yMode val="edge"/>
              <c:x val="4.4129768944656422E-2"/>
              <c:y val="0.35780305699942483"/>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92398664"/>
        <c:crosses val="autoZero"/>
        <c:crossBetween val="between"/>
        <c:majorUnit val="200"/>
      </c:valAx>
      <c:spPr>
        <a:noFill/>
        <a:ln>
          <a:noFill/>
        </a:ln>
        <a:effectLst/>
      </c:spPr>
    </c:plotArea>
    <c:legend>
      <c:legendPos val="b"/>
      <c:layout>
        <c:manualLayout>
          <c:xMode val="edge"/>
          <c:yMode val="edge"/>
          <c:x val="0"/>
          <c:y val="0.7759642003585786"/>
          <c:w val="1"/>
          <c:h val="0.19824413603511729"/>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accent3">
        <a:lumMod val="20000"/>
        <a:lumOff val="80000"/>
      </a:schemeClr>
    </a:solidFill>
    <a:ln>
      <a:noFill/>
    </a:ln>
    <a:effectLst/>
  </c:spPr>
  <c:txPr>
    <a:bodyPr/>
    <a:lstStyle/>
    <a:p>
      <a:pPr>
        <a:defRPr/>
      </a:pPr>
      <a:endParaRPr lang="en-US"/>
    </a:p>
  </c:txPr>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Accuracy</a:t>
            </a:r>
          </a:p>
        </c:rich>
      </c:tx>
      <c:layout>
        <c:manualLayout>
          <c:xMode val="edge"/>
          <c:yMode val="edge"/>
          <c:x val="0.43559776306356335"/>
          <c:y val="2.922688857834860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553686471009305"/>
          <c:y val="0.13644124401232119"/>
          <c:w val="0.85066332617513718"/>
          <c:h val="0.62398074087062216"/>
        </c:manualLayout>
      </c:layout>
      <c:barChart>
        <c:barDir val="col"/>
        <c:grouping val="clustered"/>
        <c:varyColors val="0"/>
        <c:ser>
          <c:idx val="0"/>
          <c:order val="0"/>
          <c:tx>
            <c:strRef>
              <c:f>Sheet1!$B$1</c:f>
              <c:strCache>
                <c:ptCount val="1"/>
                <c:pt idx="0">
                  <c:v>Decision Tree</c:v>
                </c:pt>
              </c:strCache>
            </c:strRef>
          </c:tx>
          <c:spPr>
            <a:solidFill>
              <a:srgbClr val="C0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Sheet1!$B$2</c:f>
              <c:numCache>
                <c:formatCode>0.000000</c:formatCode>
                <c:ptCount val="1"/>
                <c:pt idx="0">
                  <c:v>0.98822518439708995</c:v>
                </c:pt>
              </c:numCache>
            </c:numRef>
          </c:val>
          <c:extLst xmlns:c16r2="http://schemas.microsoft.com/office/drawing/2015/06/chart">
            <c:ext xmlns:c16="http://schemas.microsoft.com/office/drawing/2014/chart" uri="{C3380CC4-5D6E-409C-BE32-E72D297353CC}">
              <c16:uniqueId val="{00000000-A42E-4C89-9F79-92861E9F8993}"/>
            </c:ext>
          </c:extLst>
        </c:ser>
        <c:ser>
          <c:idx val="1"/>
          <c:order val="1"/>
          <c:tx>
            <c:strRef>
              <c:f>Sheet1!$C$1</c:f>
              <c:strCache>
                <c:ptCount val="1"/>
                <c:pt idx="0">
                  <c:v>Linear Regression</c:v>
                </c:pt>
              </c:strCache>
            </c:strRef>
          </c:tx>
          <c:spPr>
            <a:solidFill>
              <a:schemeClr val="accent2">
                <a:shade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Sheet1!$C$2</c:f>
              <c:numCache>
                <c:formatCode>0.000000</c:formatCode>
                <c:ptCount val="1"/>
                <c:pt idx="0">
                  <c:v>0.93000470824867798</c:v>
                </c:pt>
              </c:numCache>
            </c:numRef>
          </c:val>
          <c:extLst xmlns:c16r2="http://schemas.microsoft.com/office/drawing/2015/06/chart">
            <c:ext xmlns:c16="http://schemas.microsoft.com/office/drawing/2014/chart" uri="{C3380CC4-5D6E-409C-BE32-E72D297353CC}">
              <c16:uniqueId val="{00000001-A42E-4C89-9F79-92861E9F8993}"/>
            </c:ext>
          </c:extLst>
        </c:ser>
        <c:ser>
          <c:idx val="2"/>
          <c:order val="2"/>
          <c:tx>
            <c:strRef>
              <c:f>Sheet1!$D$1</c:f>
              <c:strCache>
                <c:ptCount val="1"/>
                <c:pt idx="0">
                  <c:v>Logistic Regression</c:v>
                </c:pt>
              </c:strCache>
            </c:strRef>
          </c:tx>
          <c:spPr>
            <a:solidFill>
              <a:srgbClr val="92D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Sheet1!$D$2</c:f>
              <c:numCache>
                <c:formatCode>0.000000</c:formatCode>
                <c:ptCount val="1"/>
                <c:pt idx="0">
                  <c:v>0.98771368067845799</c:v>
                </c:pt>
              </c:numCache>
            </c:numRef>
          </c:val>
          <c:extLst xmlns:c16r2="http://schemas.microsoft.com/office/drawing/2015/06/chart">
            <c:ext xmlns:c16="http://schemas.microsoft.com/office/drawing/2014/chart" uri="{C3380CC4-5D6E-409C-BE32-E72D297353CC}">
              <c16:uniqueId val="{00000002-A42E-4C89-9F79-92861E9F8993}"/>
            </c:ext>
          </c:extLst>
        </c:ser>
        <c:ser>
          <c:idx val="3"/>
          <c:order val="3"/>
          <c:tx>
            <c:strRef>
              <c:f>Sheet1!$E$1</c:f>
              <c:strCache>
                <c:ptCount val="1"/>
                <c:pt idx="0">
                  <c:v>Random Forest</c:v>
                </c:pt>
              </c:strCache>
            </c:strRef>
          </c:tx>
          <c:spPr>
            <a:solidFill>
              <a:srgbClr val="00B0F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Sheet1!$E$2</c:f>
              <c:numCache>
                <c:formatCode>0.000000</c:formatCode>
                <c:ptCount val="1"/>
                <c:pt idx="0">
                  <c:v>0.99519186504485802</c:v>
                </c:pt>
              </c:numCache>
            </c:numRef>
          </c:val>
          <c:extLst xmlns:c16r2="http://schemas.microsoft.com/office/drawing/2015/06/chart">
            <c:ext xmlns:c16="http://schemas.microsoft.com/office/drawing/2014/chart" uri="{C3380CC4-5D6E-409C-BE32-E72D297353CC}">
              <c16:uniqueId val="{00000003-A42E-4C89-9F79-92861E9F8993}"/>
            </c:ext>
          </c:extLst>
        </c:ser>
        <c:ser>
          <c:idx val="4"/>
          <c:order val="4"/>
          <c:tx>
            <c:strRef>
              <c:f>Sheet1!$F$1</c:f>
              <c:strCache>
                <c:ptCount val="1"/>
                <c:pt idx="0">
                  <c:v>SVM</c:v>
                </c:pt>
              </c:strCache>
            </c:strRef>
          </c:tx>
          <c:spPr>
            <a:solidFill>
              <a:srgbClr val="7030A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Sheet1!$F$2</c:f>
              <c:numCache>
                <c:formatCode>0.000000</c:formatCode>
                <c:ptCount val="1"/>
                <c:pt idx="0">
                  <c:v>0.99004613763542004</c:v>
                </c:pt>
              </c:numCache>
            </c:numRef>
          </c:val>
          <c:extLst xmlns:c16r2="http://schemas.microsoft.com/office/drawing/2015/06/chart">
            <c:ext xmlns:c16="http://schemas.microsoft.com/office/drawing/2014/chart" uri="{C3380CC4-5D6E-409C-BE32-E72D297353CC}">
              <c16:uniqueId val="{00000004-A42E-4C89-9F79-92861E9F8993}"/>
            </c:ext>
          </c:extLst>
        </c:ser>
        <c:ser>
          <c:idx val="5"/>
          <c:order val="5"/>
          <c:tx>
            <c:strRef>
              <c:f>Sheet1!$G$1</c:f>
              <c:strCache>
                <c:ptCount val="1"/>
                <c:pt idx="0">
                  <c:v>SGD</c:v>
                </c:pt>
              </c:strCache>
            </c:strRef>
          </c:tx>
          <c:spPr>
            <a:solidFill>
              <a:srgbClr val="FFC000"/>
            </a:solidFill>
            <a:ln>
              <a:noFill/>
            </a:ln>
            <a:effectLst/>
          </c:spPr>
          <c:invertIfNegative val="0"/>
          <c:dPt>
            <c:idx val="0"/>
            <c:invertIfNegative val="0"/>
            <c:bubble3D val="0"/>
            <c:spPr>
              <a:solidFill>
                <a:srgbClr val="FFC000"/>
              </a:solidFill>
              <a:ln>
                <a:noFill/>
              </a:ln>
              <a:effectLst/>
            </c:spPr>
            <c:extLst xmlns:c16r2="http://schemas.microsoft.com/office/drawing/2015/06/chart">
              <c:ext xmlns:c16="http://schemas.microsoft.com/office/drawing/2014/chart" uri="{C3380CC4-5D6E-409C-BE32-E72D297353CC}">
                <c16:uniqueId val="{00000006-A42E-4C89-9F79-92861E9F8993}"/>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Sheet1!$G$2</c:f>
              <c:numCache>
                <c:formatCode>0.000000</c:formatCode>
                <c:ptCount val="1"/>
                <c:pt idx="0">
                  <c:v>0.98121758345183097</c:v>
                </c:pt>
              </c:numCache>
            </c:numRef>
          </c:val>
          <c:extLst xmlns:c16r2="http://schemas.microsoft.com/office/drawing/2015/06/chart">
            <c:ext xmlns:c16="http://schemas.microsoft.com/office/drawing/2014/chart" uri="{C3380CC4-5D6E-409C-BE32-E72D297353CC}">
              <c16:uniqueId val="{00000007-A42E-4C89-9F79-92861E9F8993}"/>
            </c:ext>
          </c:extLst>
        </c:ser>
        <c:dLbls>
          <c:dLblPos val="outEnd"/>
          <c:showLegendKey val="0"/>
          <c:showVal val="1"/>
          <c:showCatName val="0"/>
          <c:showSerName val="0"/>
          <c:showPercent val="0"/>
          <c:showBubbleSize val="0"/>
        </c:dLbls>
        <c:gapWidth val="57"/>
        <c:overlap val="-100"/>
        <c:axId val="590947208"/>
        <c:axId val="590947600"/>
      </c:barChart>
      <c:catAx>
        <c:axId val="59094720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Model</a:t>
                </a:r>
              </a:p>
            </c:rich>
          </c:tx>
          <c:layout>
            <c:manualLayout>
              <c:xMode val="edge"/>
              <c:yMode val="edge"/>
              <c:x val="0.52691245341602333"/>
              <c:y val="0.77470417108597911"/>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0947600"/>
        <c:crosses val="autoZero"/>
        <c:auto val="1"/>
        <c:lblAlgn val="ctr"/>
        <c:lblOffset val="100"/>
        <c:noMultiLvlLbl val="0"/>
      </c:catAx>
      <c:valAx>
        <c:axId val="590947600"/>
        <c:scaling>
          <c:orientation val="minMax"/>
          <c:max val="1"/>
          <c:min val="0.9"/>
        </c:scaling>
        <c:delete val="0"/>
        <c:axPos val="l"/>
        <c:majorGridlines>
          <c:spPr>
            <a:ln w="9525" cap="flat" cmpd="sng" algn="ctr">
              <a:solidFill>
                <a:schemeClr val="tx1">
                  <a:alpha val="50000"/>
                </a:schemeClr>
              </a:solid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0947208"/>
        <c:crosses val="autoZero"/>
        <c:crossBetween val="between"/>
      </c:valAx>
      <c:spPr>
        <a:noFill/>
        <a:ln>
          <a:noFill/>
        </a:ln>
        <a:effectLst/>
      </c:spPr>
    </c:plotArea>
    <c:legend>
      <c:legendPos val="b"/>
      <c:layout>
        <c:manualLayout>
          <c:xMode val="edge"/>
          <c:yMode val="edge"/>
          <c:x val="2.9984888252604792E-4"/>
          <c:y val="0.73962924360229365"/>
          <c:w val="0.99687504970969543"/>
          <c:h val="0.22683845152040619"/>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 xmlns:a16="http://schemas.microsoft.com/office/drawing/2014/main" id="{13520F1D-C3AB-48F5-B309-13FE72D855E6}"/>
              </a:ext>
            </a:extLst>
          </p:cNvPr>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en-US"/>
          </a:p>
        </p:txBody>
      </p:sp>
      <p:sp>
        <p:nvSpPr>
          <p:cNvPr id="3075" name="Rectangle 3">
            <a:extLst>
              <a:ext uri="{FF2B5EF4-FFF2-40B4-BE49-F238E27FC236}">
                <a16:creationId xmlns="" xmlns:a16="http://schemas.microsoft.com/office/drawing/2014/main" id="{AA829D45-188C-4372-9951-843FA099139F}"/>
              </a:ext>
            </a:extLst>
          </p:cNvPr>
          <p:cNvSpPr>
            <a:spLocks noGrp="1" noChangeArrowheads="1"/>
          </p:cNvSpPr>
          <p:nvPr>
            <p:ph type="dt"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en-US"/>
          </a:p>
        </p:txBody>
      </p:sp>
      <p:sp>
        <p:nvSpPr>
          <p:cNvPr id="2052" name="Rectangle 4">
            <a:extLst>
              <a:ext uri="{FF2B5EF4-FFF2-40B4-BE49-F238E27FC236}">
                <a16:creationId xmlns="" xmlns:a16="http://schemas.microsoft.com/office/drawing/2014/main" id="{8628CD61-2BE1-4B68-90C9-A0187D51999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a:extLst>
              <a:ext uri="{FF2B5EF4-FFF2-40B4-BE49-F238E27FC236}">
                <a16:creationId xmlns="" xmlns:a16="http://schemas.microsoft.com/office/drawing/2014/main" id="{76B192C7-6883-4028-892A-DCD0BC6333ED}"/>
              </a:ext>
            </a:extLst>
          </p:cNvPr>
          <p:cNvSpPr>
            <a:spLocks noGrp="1" noChangeArrowheads="1"/>
          </p:cNvSpPr>
          <p:nvPr>
            <p:ph type="body" sz="quarter" idx="3"/>
          </p:nvPr>
        </p:nvSpPr>
        <p:spPr bwMode="auto">
          <a:xfrm>
            <a:off x="914400" y="4343400"/>
            <a:ext cx="5029200" cy="41148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078" name="Rectangle 6">
            <a:extLst>
              <a:ext uri="{FF2B5EF4-FFF2-40B4-BE49-F238E27FC236}">
                <a16:creationId xmlns="" xmlns:a16="http://schemas.microsoft.com/office/drawing/2014/main" id="{9DC69626-F60D-4835-8662-EAB802710EC5}"/>
              </a:ext>
            </a:extLst>
          </p:cNvPr>
          <p:cNvSpPr>
            <a:spLocks noGrp="1" noChangeArrowheads="1"/>
          </p:cNvSpPr>
          <p:nvPr>
            <p:ph type="ftr" sz="quarter" idx="4"/>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en-US"/>
          </a:p>
        </p:txBody>
      </p:sp>
      <p:sp>
        <p:nvSpPr>
          <p:cNvPr id="3079" name="Rectangle 7">
            <a:extLst>
              <a:ext uri="{FF2B5EF4-FFF2-40B4-BE49-F238E27FC236}">
                <a16:creationId xmlns="" xmlns:a16="http://schemas.microsoft.com/office/drawing/2014/main" id="{90B6C9BF-DF44-4401-A668-ADDC125E4B88}"/>
              </a:ext>
            </a:extLst>
          </p:cNvPr>
          <p:cNvSpPr>
            <a:spLocks noGrp="1" noChangeArrowheads="1"/>
          </p:cNvSpPr>
          <p:nvPr>
            <p:ph type="sldNum" sz="quarter" idx="5"/>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a:defRPr sz="1200" smtClean="0"/>
            </a:lvl1pPr>
          </a:lstStyle>
          <a:p>
            <a:pPr>
              <a:defRPr/>
            </a:pPr>
            <a:fld id="{E1F99223-49DF-4AF6-A43F-7F5B63FB2137}" type="slidenum">
              <a:rPr lang="en-US" altLang="en-US"/>
              <a:pPr>
                <a:defRPr/>
              </a:pPr>
              <a:t>‹#›</a:t>
            </a:fld>
            <a:endParaRPr lang="en-US" altLang="en-US"/>
          </a:p>
        </p:txBody>
      </p:sp>
    </p:spTree>
    <p:extLst>
      <p:ext uri="{BB962C8B-B14F-4D97-AF65-F5344CB8AC3E}">
        <p14:creationId xmlns:p14="http://schemas.microsoft.com/office/powerpoint/2010/main" val="21767709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 xmlns:a16="http://schemas.microsoft.com/office/drawing/2014/main" id="{4FFF23D9-12A4-4D4F-A046-2003FA564D5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87F8B92-4A0D-4760-90F3-A40AD9A177F8}" type="slidenum">
              <a:rPr lang="en-US" altLang="en-US" sz="1200"/>
              <a:pPr/>
              <a:t>1</a:t>
            </a:fld>
            <a:endParaRPr lang="en-US" altLang="en-US" sz="1200"/>
          </a:p>
        </p:txBody>
      </p:sp>
      <p:sp>
        <p:nvSpPr>
          <p:cNvPr id="4099" name="Rectangle 2">
            <a:extLst>
              <a:ext uri="{FF2B5EF4-FFF2-40B4-BE49-F238E27FC236}">
                <a16:creationId xmlns="" xmlns:a16="http://schemas.microsoft.com/office/drawing/2014/main" id="{09F8EECB-FB83-4129-A9F1-B5F93FD53999}"/>
              </a:ext>
            </a:extLst>
          </p:cNvPr>
          <p:cNvSpPr>
            <a:spLocks noGrp="1" noRot="1" noChangeAspect="1" noChangeArrowheads="1" noTextEdit="1"/>
          </p:cNvSpPr>
          <p:nvPr>
            <p:ph type="sldImg"/>
          </p:nvPr>
        </p:nvSpPr>
        <p:spPr>
          <a:ln/>
        </p:spPr>
      </p:sp>
      <p:sp>
        <p:nvSpPr>
          <p:cNvPr id="4100" name="Rectangle 3">
            <a:extLst>
              <a:ext uri="{FF2B5EF4-FFF2-40B4-BE49-F238E27FC236}">
                <a16:creationId xmlns="" xmlns:a16="http://schemas.microsoft.com/office/drawing/2014/main" id="{AEF79E96-49BF-45E7-857E-12DE7BBA1D1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795165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0" y="5387975"/>
            <a:ext cx="32918400" cy="11460163"/>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5486400" y="17289463"/>
            <a:ext cx="32918400" cy="79486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a:extLst>
              <a:ext uri="{FF2B5EF4-FFF2-40B4-BE49-F238E27FC236}">
                <a16:creationId xmlns="" xmlns:a16="http://schemas.microsoft.com/office/drawing/2014/main" id="{5D1E147C-8AEC-45E3-964F-CAB63EE04F8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 xmlns:a16="http://schemas.microsoft.com/office/drawing/2014/main" id="{8E9F57F9-3B5D-43CB-ABA7-A9CA95D7502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 xmlns:a16="http://schemas.microsoft.com/office/drawing/2014/main" id="{433F96A6-2F37-4452-BC57-FF7D1C5840A3}"/>
              </a:ext>
            </a:extLst>
          </p:cNvPr>
          <p:cNvSpPr>
            <a:spLocks noGrp="1" noChangeArrowheads="1"/>
          </p:cNvSpPr>
          <p:nvPr>
            <p:ph type="sldNum" sz="quarter" idx="12"/>
          </p:nvPr>
        </p:nvSpPr>
        <p:spPr>
          <a:ln/>
        </p:spPr>
        <p:txBody>
          <a:bodyPr/>
          <a:lstStyle>
            <a:lvl1pPr>
              <a:defRPr/>
            </a:lvl1pPr>
          </a:lstStyle>
          <a:p>
            <a:pPr>
              <a:defRPr/>
            </a:pPr>
            <a:fld id="{D7150320-BF07-403E-A123-5955CD8BCB61}" type="slidenum">
              <a:rPr lang="en-US" altLang="en-US"/>
              <a:pPr>
                <a:defRPr/>
              </a:pPr>
              <a:t>‹#›</a:t>
            </a:fld>
            <a:endParaRPr lang="en-US" altLang="en-US"/>
          </a:p>
        </p:txBody>
      </p:sp>
    </p:spTree>
    <p:extLst>
      <p:ext uri="{BB962C8B-B14F-4D97-AF65-F5344CB8AC3E}">
        <p14:creationId xmlns:p14="http://schemas.microsoft.com/office/powerpoint/2010/main" val="2695532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 xmlns:a16="http://schemas.microsoft.com/office/drawing/2014/main" id="{26E9B076-E12B-4FCB-9166-A4D0CF5A5FF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 xmlns:a16="http://schemas.microsoft.com/office/drawing/2014/main" id="{2501A13B-4525-4C64-8C5B-4B6FB48A1BC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 xmlns:a16="http://schemas.microsoft.com/office/drawing/2014/main" id="{50029A58-154B-43EF-9DC9-2CC8BB2C88D8}"/>
              </a:ext>
            </a:extLst>
          </p:cNvPr>
          <p:cNvSpPr>
            <a:spLocks noGrp="1" noChangeArrowheads="1"/>
          </p:cNvSpPr>
          <p:nvPr>
            <p:ph type="sldNum" sz="quarter" idx="12"/>
          </p:nvPr>
        </p:nvSpPr>
        <p:spPr>
          <a:ln/>
        </p:spPr>
        <p:txBody>
          <a:bodyPr/>
          <a:lstStyle>
            <a:lvl1pPr>
              <a:defRPr/>
            </a:lvl1pPr>
          </a:lstStyle>
          <a:p>
            <a:pPr>
              <a:defRPr/>
            </a:pPr>
            <a:fld id="{B52F0302-63EA-47C5-9251-15C3365454CF}" type="slidenum">
              <a:rPr lang="en-US" altLang="en-US"/>
              <a:pPr>
                <a:defRPr/>
              </a:pPr>
              <a:t>‹#›</a:t>
            </a:fld>
            <a:endParaRPr lang="en-US" altLang="en-US"/>
          </a:p>
        </p:txBody>
      </p:sp>
    </p:spTree>
    <p:extLst>
      <p:ext uri="{BB962C8B-B14F-4D97-AF65-F5344CB8AC3E}">
        <p14:creationId xmlns:p14="http://schemas.microsoft.com/office/powerpoint/2010/main" val="255377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2163" y="2925763"/>
            <a:ext cx="9326562" cy="263350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2475" y="2925763"/>
            <a:ext cx="27827288" cy="263350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 xmlns:a16="http://schemas.microsoft.com/office/drawing/2014/main" id="{0BB9FBD6-6AE8-41D4-B8C7-15984082065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 xmlns:a16="http://schemas.microsoft.com/office/drawing/2014/main" id="{E8DF0D9D-0071-4EAA-A751-396F85D1F84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 xmlns:a16="http://schemas.microsoft.com/office/drawing/2014/main" id="{CE98EF11-EA72-46F7-A033-48E69CCADF4E}"/>
              </a:ext>
            </a:extLst>
          </p:cNvPr>
          <p:cNvSpPr>
            <a:spLocks noGrp="1" noChangeArrowheads="1"/>
          </p:cNvSpPr>
          <p:nvPr>
            <p:ph type="sldNum" sz="quarter" idx="12"/>
          </p:nvPr>
        </p:nvSpPr>
        <p:spPr>
          <a:ln/>
        </p:spPr>
        <p:txBody>
          <a:bodyPr/>
          <a:lstStyle>
            <a:lvl1pPr>
              <a:defRPr/>
            </a:lvl1pPr>
          </a:lstStyle>
          <a:p>
            <a:pPr>
              <a:defRPr/>
            </a:pPr>
            <a:fld id="{D51373D8-E4A9-418F-BB0C-52F0872CC129}" type="slidenum">
              <a:rPr lang="en-US" altLang="en-US"/>
              <a:pPr>
                <a:defRPr/>
              </a:pPr>
              <a:t>‹#›</a:t>
            </a:fld>
            <a:endParaRPr lang="en-US" altLang="en-US"/>
          </a:p>
        </p:txBody>
      </p:sp>
    </p:spTree>
    <p:extLst>
      <p:ext uri="{BB962C8B-B14F-4D97-AF65-F5344CB8AC3E}">
        <p14:creationId xmlns:p14="http://schemas.microsoft.com/office/powerpoint/2010/main" val="1450050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 xmlns:a16="http://schemas.microsoft.com/office/drawing/2014/main" id="{F58AFC7D-2ABF-4CFA-87D1-316AE6175AE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 xmlns:a16="http://schemas.microsoft.com/office/drawing/2014/main" id="{E60BC922-2058-4398-ADA6-1BCDCF453B8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 xmlns:a16="http://schemas.microsoft.com/office/drawing/2014/main" id="{6BA4D7AE-D133-4B77-A600-147053370967}"/>
              </a:ext>
            </a:extLst>
          </p:cNvPr>
          <p:cNvSpPr>
            <a:spLocks noGrp="1" noChangeArrowheads="1"/>
          </p:cNvSpPr>
          <p:nvPr>
            <p:ph type="sldNum" sz="quarter" idx="12"/>
          </p:nvPr>
        </p:nvSpPr>
        <p:spPr>
          <a:ln/>
        </p:spPr>
        <p:txBody>
          <a:bodyPr/>
          <a:lstStyle>
            <a:lvl1pPr>
              <a:defRPr/>
            </a:lvl1pPr>
          </a:lstStyle>
          <a:p>
            <a:pPr>
              <a:defRPr/>
            </a:pPr>
            <a:fld id="{C6704DC2-07D7-4FC4-B0F4-E229AB828F37}" type="slidenum">
              <a:rPr lang="en-US" altLang="en-US"/>
              <a:pPr>
                <a:defRPr/>
              </a:pPr>
              <a:t>‹#›</a:t>
            </a:fld>
            <a:endParaRPr lang="en-US" altLang="en-US"/>
          </a:p>
        </p:txBody>
      </p:sp>
    </p:spTree>
    <p:extLst>
      <p:ext uri="{BB962C8B-B14F-4D97-AF65-F5344CB8AC3E}">
        <p14:creationId xmlns:p14="http://schemas.microsoft.com/office/powerpoint/2010/main" val="2212355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025" y="8207375"/>
            <a:ext cx="37857113" cy="13692188"/>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2994025" y="22029738"/>
            <a:ext cx="37857113" cy="720090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4">
            <a:extLst>
              <a:ext uri="{FF2B5EF4-FFF2-40B4-BE49-F238E27FC236}">
                <a16:creationId xmlns="" xmlns:a16="http://schemas.microsoft.com/office/drawing/2014/main" id="{2CDB874E-CA12-4474-A993-14B5CEF9842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 xmlns:a16="http://schemas.microsoft.com/office/drawing/2014/main" id="{B9835C3C-A9D9-4EB2-A67A-FC372B3E883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 xmlns:a16="http://schemas.microsoft.com/office/drawing/2014/main" id="{41468E62-ABE9-4994-8FDE-FEF136CBCBEC}"/>
              </a:ext>
            </a:extLst>
          </p:cNvPr>
          <p:cNvSpPr>
            <a:spLocks noGrp="1" noChangeArrowheads="1"/>
          </p:cNvSpPr>
          <p:nvPr>
            <p:ph type="sldNum" sz="quarter" idx="12"/>
          </p:nvPr>
        </p:nvSpPr>
        <p:spPr>
          <a:ln/>
        </p:spPr>
        <p:txBody>
          <a:bodyPr/>
          <a:lstStyle>
            <a:lvl1pPr>
              <a:defRPr/>
            </a:lvl1pPr>
          </a:lstStyle>
          <a:p>
            <a:pPr>
              <a:defRPr/>
            </a:pPr>
            <a:fld id="{961B4ED8-C95D-4874-AA65-B2A9C6D815D6}" type="slidenum">
              <a:rPr lang="en-US" altLang="en-US"/>
              <a:pPr>
                <a:defRPr/>
              </a:pPr>
              <a:t>‹#›</a:t>
            </a:fld>
            <a:endParaRPr lang="en-US" altLang="en-US"/>
          </a:p>
        </p:txBody>
      </p:sp>
    </p:spTree>
    <p:extLst>
      <p:ext uri="{BB962C8B-B14F-4D97-AF65-F5344CB8AC3E}">
        <p14:creationId xmlns:p14="http://schemas.microsoft.com/office/powerpoint/2010/main" val="1857001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2475" y="9509125"/>
            <a:ext cx="18576925" cy="197516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9509125"/>
            <a:ext cx="18576925" cy="197516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 xmlns:a16="http://schemas.microsoft.com/office/drawing/2014/main" id="{1C2A6C9E-EAF5-4D49-AF19-5194791744C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 xmlns:a16="http://schemas.microsoft.com/office/drawing/2014/main" id="{36D60325-9171-4240-9D32-26974872EB72}"/>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 xmlns:a16="http://schemas.microsoft.com/office/drawing/2014/main" id="{553E07D6-0F06-49F0-A8D1-25911E096B3D}"/>
              </a:ext>
            </a:extLst>
          </p:cNvPr>
          <p:cNvSpPr>
            <a:spLocks noGrp="1" noChangeArrowheads="1"/>
          </p:cNvSpPr>
          <p:nvPr>
            <p:ph type="sldNum" sz="quarter" idx="12"/>
          </p:nvPr>
        </p:nvSpPr>
        <p:spPr>
          <a:ln/>
        </p:spPr>
        <p:txBody>
          <a:bodyPr/>
          <a:lstStyle>
            <a:lvl1pPr>
              <a:defRPr/>
            </a:lvl1pPr>
          </a:lstStyle>
          <a:p>
            <a:pPr>
              <a:defRPr/>
            </a:pPr>
            <a:fld id="{9C7A17BE-10F9-4346-8956-DC7DA1CC0DF6}" type="slidenum">
              <a:rPr lang="en-US" altLang="en-US"/>
              <a:pPr>
                <a:defRPr/>
              </a:pPr>
              <a:t>‹#›</a:t>
            </a:fld>
            <a:endParaRPr lang="en-US" altLang="en-US"/>
          </a:p>
        </p:txBody>
      </p:sp>
    </p:spTree>
    <p:extLst>
      <p:ext uri="{BB962C8B-B14F-4D97-AF65-F5344CB8AC3E}">
        <p14:creationId xmlns:p14="http://schemas.microsoft.com/office/powerpoint/2010/main" val="66359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2600" y="1752600"/>
            <a:ext cx="37857113" cy="6362700"/>
          </a:xfrm>
        </p:spPr>
        <p:txBody>
          <a:bodyPr/>
          <a:lstStyle/>
          <a:p>
            <a:r>
              <a:rPr lang="en-US"/>
              <a:t>Click to edit Master title style</a:t>
            </a:r>
          </a:p>
        </p:txBody>
      </p:sp>
      <p:sp>
        <p:nvSpPr>
          <p:cNvPr id="3" name="Text Placeholder 2"/>
          <p:cNvSpPr>
            <a:spLocks noGrp="1"/>
          </p:cNvSpPr>
          <p:nvPr>
            <p:ph type="body" idx="1"/>
          </p:nvPr>
        </p:nvSpPr>
        <p:spPr>
          <a:xfrm>
            <a:off x="3022600" y="8069263"/>
            <a:ext cx="18568988" cy="39544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022600" y="12023725"/>
            <a:ext cx="18568988" cy="17686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20238" y="8069263"/>
            <a:ext cx="18659475" cy="39544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22220238" y="12023725"/>
            <a:ext cx="18659475" cy="17686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 xmlns:a16="http://schemas.microsoft.com/office/drawing/2014/main" id="{3A86D39A-110A-46B5-90E7-64239FD4AC3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 xmlns:a16="http://schemas.microsoft.com/office/drawing/2014/main" id="{50E9D8A8-9090-47A5-AD02-A8FBC26D35B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 xmlns:a16="http://schemas.microsoft.com/office/drawing/2014/main" id="{E83662E0-FDC0-4E41-A50D-D42574D40183}"/>
              </a:ext>
            </a:extLst>
          </p:cNvPr>
          <p:cNvSpPr>
            <a:spLocks noGrp="1" noChangeArrowheads="1"/>
          </p:cNvSpPr>
          <p:nvPr>
            <p:ph type="sldNum" sz="quarter" idx="12"/>
          </p:nvPr>
        </p:nvSpPr>
        <p:spPr>
          <a:ln/>
        </p:spPr>
        <p:txBody>
          <a:bodyPr/>
          <a:lstStyle>
            <a:lvl1pPr>
              <a:defRPr/>
            </a:lvl1pPr>
          </a:lstStyle>
          <a:p>
            <a:pPr>
              <a:defRPr/>
            </a:pPr>
            <a:fld id="{33EE5C01-639A-4A26-BBA0-1AE413BF2FED}" type="slidenum">
              <a:rPr lang="en-US" altLang="en-US"/>
              <a:pPr>
                <a:defRPr/>
              </a:pPr>
              <a:t>‹#›</a:t>
            </a:fld>
            <a:endParaRPr lang="en-US" altLang="en-US"/>
          </a:p>
        </p:txBody>
      </p:sp>
    </p:spTree>
    <p:extLst>
      <p:ext uri="{BB962C8B-B14F-4D97-AF65-F5344CB8AC3E}">
        <p14:creationId xmlns:p14="http://schemas.microsoft.com/office/powerpoint/2010/main" val="1492578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 xmlns:a16="http://schemas.microsoft.com/office/drawing/2014/main" id="{7B49F144-3110-4B5F-8432-36EDD7EF4B33}"/>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 xmlns:a16="http://schemas.microsoft.com/office/drawing/2014/main" id="{FE13299D-07D7-41BA-937B-7FDE0A3F11C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 xmlns:a16="http://schemas.microsoft.com/office/drawing/2014/main" id="{18EF5858-D45C-4724-8660-ED340757E42B}"/>
              </a:ext>
            </a:extLst>
          </p:cNvPr>
          <p:cNvSpPr>
            <a:spLocks noGrp="1" noChangeArrowheads="1"/>
          </p:cNvSpPr>
          <p:nvPr>
            <p:ph type="sldNum" sz="quarter" idx="12"/>
          </p:nvPr>
        </p:nvSpPr>
        <p:spPr>
          <a:ln/>
        </p:spPr>
        <p:txBody>
          <a:bodyPr/>
          <a:lstStyle>
            <a:lvl1pPr>
              <a:defRPr/>
            </a:lvl1pPr>
          </a:lstStyle>
          <a:p>
            <a:pPr>
              <a:defRPr/>
            </a:pPr>
            <a:fld id="{5997E036-D9F2-40E7-9D09-BFC6DF4643C2}" type="slidenum">
              <a:rPr lang="en-US" altLang="en-US"/>
              <a:pPr>
                <a:defRPr/>
              </a:pPr>
              <a:t>‹#›</a:t>
            </a:fld>
            <a:endParaRPr lang="en-US" altLang="en-US"/>
          </a:p>
        </p:txBody>
      </p:sp>
    </p:spTree>
    <p:extLst>
      <p:ext uri="{BB962C8B-B14F-4D97-AF65-F5344CB8AC3E}">
        <p14:creationId xmlns:p14="http://schemas.microsoft.com/office/powerpoint/2010/main" val="3128765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 xmlns:a16="http://schemas.microsoft.com/office/drawing/2014/main" id="{B0E59A09-746C-4171-9D4A-4650DC8E716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 xmlns:a16="http://schemas.microsoft.com/office/drawing/2014/main" id="{6A2A7D00-E226-4D87-B40D-CFD1FDB7232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 xmlns:a16="http://schemas.microsoft.com/office/drawing/2014/main" id="{4B5F957E-FDC1-40FC-9A56-C5545B28F1B6}"/>
              </a:ext>
            </a:extLst>
          </p:cNvPr>
          <p:cNvSpPr>
            <a:spLocks noGrp="1" noChangeArrowheads="1"/>
          </p:cNvSpPr>
          <p:nvPr>
            <p:ph type="sldNum" sz="quarter" idx="12"/>
          </p:nvPr>
        </p:nvSpPr>
        <p:spPr>
          <a:ln/>
        </p:spPr>
        <p:txBody>
          <a:bodyPr/>
          <a:lstStyle>
            <a:lvl1pPr>
              <a:defRPr/>
            </a:lvl1pPr>
          </a:lstStyle>
          <a:p>
            <a:pPr>
              <a:defRPr/>
            </a:pPr>
            <a:fld id="{02A1FAD3-CDF2-45D6-8013-86F15E57C8B5}" type="slidenum">
              <a:rPr lang="en-US" altLang="en-US"/>
              <a:pPr>
                <a:defRPr/>
              </a:pPr>
              <a:t>‹#›</a:t>
            </a:fld>
            <a:endParaRPr lang="en-US" altLang="en-US"/>
          </a:p>
        </p:txBody>
      </p:sp>
    </p:spTree>
    <p:extLst>
      <p:ext uri="{BB962C8B-B14F-4D97-AF65-F5344CB8AC3E}">
        <p14:creationId xmlns:p14="http://schemas.microsoft.com/office/powerpoint/2010/main" val="319101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2600" y="2193925"/>
            <a:ext cx="14157325" cy="7681913"/>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18659475" y="4740275"/>
            <a:ext cx="22220238" cy="233934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22600" y="9875838"/>
            <a:ext cx="14157325" cy="1829593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a:extLst>
              <a:ext uri="{FF2B5EF4-FFF2-40B4-BE49-F238E27FC236}">
                <a16:creationId xmlns="" xmlns:a16="http://schemas.microsoft.com/office/drawing/2014/main" id="{6AF8456A-3D3F-4B45-98F5-37BEE1BBFD5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 xmlns:a16="http://schemas.microsoft.com/office/drawing/2014/main" id="{2864F7F1-E8EE-407B-A064-7BC671718372}"/>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 xmlns:a16="http://schemas.microsoft.com/office/drawing/2014/main" id="{039A6962-19E0-4A27-8F5E-79B302B8D8A5}"/>
              </a:ext>
            </a:extLst>
          </p:cNvPr>
          <p:cNvSpPr>
            <a:spLocks noGrp="1" noChangeArrowheads="1"/>
          </p:cNvSpPr>
          <p:nvPr>
            <p:ph type="sldNum" sz="quarter" idx="12"/>
          </p:nvPr>
        </p:nvSpPr>
        <p:spPr>
          <a:ln/>
        </p:spPr>
        <p:txBody>
          <a:bodyPr/>
          <a:lstStyle>
            <a:lvl1pPr>
              <a:defRPr/>
            </a:lvl1pPr>
          </a:lstStyle>
          <a:p>
            <a:pPr>
              <a:defRPr/>
            </a:pPr>
            <a:fld id="{95E06F89-A019-48FD-8CDA-7B6931592987}" type="slidenum">
              <a:rPr lang="en-US" altLang="en-US"/>
              <a:pPr>
                <a:defRPr/>
              </a:pPr>
              <a:t>‹#›</a:t>
            </a:fld>
            <a:endParaRPr lang="en-US" altLang="en-US"/>
          </a:p>
        </p:txBody>
      </p:sp>
    </p:spTree>
    <p:extLst>
      <p:ext uri="{BB962C8B-B14F-4D97-AF65-F5344CB8AC3E}">
        <p14:creationId xmlns:p14="http://schemas.microsoft.com/office/powerpoint/2010/main" val="1896862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2600" y="2193925"/>
            <a:ext cx="14157325" cy="7681913"/>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18659475" y="4740275"/>
            <a:ext cx="22220238" cy="23393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3022600" y="9875838"/>
            <a:ext cx="14157325" cy="1829593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a:extLst>
              <a:ext uri="{FF2B5EF4-FFF2-40B4-BE49-F238E27FC236}">
                <a16:creationId xmlns="" xmlns:a16="http://schemas.microsoft.com/office/drawing/2014/main" id="{CA52BF6D-E0CF-4428-9410-5AF549412C73}"/>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 xmlns:a16="http://schemas.microsoft.com/office/drawing/2014/main" id="{51B65BEA-AF77-4B76-B875-C3EEF212FBF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 xmlns:a16="http://schemas.microsoft.com/office/drawing/2014/main" id="{74A8E9E1-8605-46EA-978F-160F1746FCAF}"/>
              </a:ext>
            </a:extLst>
          </p:cNvPr>
          <p:cNvSpPr>
            <a:spLocks noGrp="1" noChangeArrowheads="1"/>
          </p:cNvSpPr>
          <p:nvPr>
            <p:ph type="sldNum" sz="quarter" idx="12"/>
          </p:nvPr>
        </p:nvSpPr>
        <p:spPr>
          <a:ln/>
        </p:spPr>
        <p:txBody>
          <a:bodyPr/>
          <a:lstStyle>
            <a:lvl1pPr>
              <a:defRPr/>
            </a:lvl1pPr>
          </a:lstStyle>
          <a:p>
            <a:pPr>
              <a:defRPr/>
            </a:pPr>
            <a:fld id="{A267DBD0-6877-4AF2-8284-92C1EF1BFE07}" type="slidenum">
              <a:rPr lang="en-US" altLang="en-US"/>
              <a:pPr>
                <a:defRPr/>
              </a:pPr>
              <a:t>‹#›</a:t>
            </a:fld>
            <a:endParaRPr lang="en-US" altLang="en-US"/>
          </a:p>
        </p:txBody>
      </p:sp>
    </p:spTree>
    <p:extLst>
      <p:ext uri="{BB962C8B-B14F-4D97-AF65-F5344CB8AC3E}">
        <p14:creationId xmlns:p14="http://schemas.microsoft.com/office/powerpoint/2010/main" val="84113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 xmlns:a16="http://schemas.microsoft.com/office/drawing/2014/main" id="{E206DAD7-E3CE-49BA-A4AB-BDD1F72CE591}"/>
              </a:ext>
            </a:extLst>
          </p:cNvPr>
          <p:cNvSpPr>
            <a:spLocks noGrp="1" noChangeArrowheads="1"/>
          </p:cNvSpPr>
          <p:nvPr>
            <p:ph type="title"/>
          </p:nvPr>
        </p:nvSpPr>
        <p:spPr bwMode="auto">
          <a:xfrm>
            <a:off x="3292475" y="2925763"/>
            <a:ext cx="37306250"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438912" tIns="219456" rIns="438912" bIns="219456"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 xmlns:a16="http://schemas.microsoft.com/office/drawing/2014/main" id="{C08608CB-A1DC-4592-B25C-0547D1AB2C8C}"/>
              </a:ext>
            </a:extLst>
          </p:cNvPr>
          <p:cNvSpPr>
            <a:spLocks noGrp="1" noChangeArrowheads="1"/>
          </p:cNvSpPr>
          <p:nvPr>
            <p:ph type="body" idx="1"/>
          </p:nvPr>
        </p:nvSpPr>
        <p:spPr bwMode="auto">
          <a:xfrm>
            <a:off x="3292475" y="9509125"/>
            <a:ext cx="37306250" cy="1975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438912" tIns="219456" rIns="438912" bIns="21945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 xmlns:a16="http://schemas.microsoft.com/office/drawing/2014/main" id="{C6FF3350-6F69-4B90-9ABF-1A5B0C7E1BFF}"/>
              </a:ext>
            </a:extLst>
          </p:cNvPr>
          <p:cNvSpPr>
            <a:spLocks noGrp="1" noChangeArrowheads="1"/>
          </p:cNvSpPr>
          <p:nvPr>
            <p:ph type="dt" sz="half" idx="2"/>
          </p:nvPr>
        </p:nvSpPr>
        <p:spPr bwMode="auto">
          <a:xfrm>
            <a:off x="3292475" y="29992638"/>
            <a:ext cx="9144000" cy="2193925"/>
          </a:xfrm>
          <a:prstGeom prst="rect">
            <a:avLst/>
          </a:prstGeom>
          <a:noFill/>
          <a:ln>
            <a:noFill/>
          </a:ln>
        </p:spPr>
        <p:txBody>
          <a:bodyPr vert="horz" wrap="square" lIns="438912" tIns="219456" rIns="438912" bIns="219456" numCol="1" anchor="t" anchorCtr="0" compatLnSpc="1">
            <a:prstTxWarp prst="textNoShape">
              <a:avLst/>
            </a:prstTxWarp>
          </a:bodyPr>
          <a:lstStyle>
            <a:lvl1pPr defTabSz="4389438">
              <a:defRPr sz="6700"/>
            </a:lvl1pPr>
          </a:lstStyle>
          <a:p>
            <a:pPr>
              <a:defRPr/>
            </a:pPr>
            <a:endParaRPr lang="en-US" altLang="en-US"/>
          </a:p>
        </p:txBody>
      </p:sp>
      <p:sp>
        <p:nvSpPr>
          <p:cNvPr id="1029" name="Rectangle 5">
            <a:extLst>
              <a:ext uri="{FF2B5EF4-FFF2-40B4-BE49-F238E27FC236}">
                <a16:creationId xmlns="" xmlns:a16="http://schemas.microsoft.com/office/drawing/2014/main" id="{48D02B5E-5548-404A-A6D0-1A69F8F4D10A}"/>
              </a:ext>
            </a:extLst>
          </p:cNvPr>
          <p:cNvSpPr>
            <a:spLocks noGrp="1" noChangeArrowheads="1"/>
          </p:cNvSpPr>
          <p:nvPr>
            <p:ph type="ftr" sz="quarter" idx="3"/>
          </p:nvPr>
        </p:nvSpPr>
        <p:spPr bwMode="auto">
          <a:xfrm>
            <a:off x="14995525" y="29992638"/>
            <a:ext cx="13900150" cy="2193925"/>
          </a:xfrm>
          <a:prstGeom prst="rect">
            <a:avLst/>
          </a:prstGeom>
          <a:noFill/>
          <a:ln>
            <a:noFill/>
          </a:ln>
        </p:spPr>
        <p:txBody>
          <a:bodyPr vert="horz" wrap="square" lIns="438912" tIns="219456" rIns="438912" bIns="219456" numCol="1" anchor="t" anchorCtr="0" compatLnSpc="1">
            <a:prstTxWarp prst="textNoShape">
              <a:avLst/>
            </a:prstTxWarp>
          </a:bodyPr>
          <a:lstStyle>
            <a:lvl1pPr algn="ctr" defTabSz="4389438">
              <a:defRPr sz="6700"/>
            </a:lvl1pPr>
          </a:lstStyle>
          <a:p>
            <a:pPr>
              <a:defRPr/>
            </a:pPr>
            <a:endParaRPr lang="en-US" altLang="en-US"/>
          </a:p>
        </p:txBody>
      </p:sp>
      <p:sp>
        <p:nvSpPr>
          <p:cNvPr id="1030" name="Rectangle 6">
            <a:extLst>
              <a:ext uri="{FF2B5EF4-FFF2-40B4-BE49-F238E27FC236}">
                <a16:creationId xmlns="" xmlns:a16="http://schemas.microsoft.com/office/drawing/2014/main" id="{014D8C69-F86B-4EBD-9E3A-392A163566DE}"/>
              </a:ext>
            </a:extLst>
          </p:cNvPr>
          <p:cNvSpPr>
            <a:spLocks noGrp="1" noChangeArrowheads="1"/>
          </p:cNvSpPr>
          <p:nvPr>
            <p:ph type="sldNum" sz="quarter" idx="4"/>
          </p:nvPr>
        </p:nvSpPr>
        <p:spPr bwMode="auto">
          <a:xfrm>
            <a:off x="31454725" y="29992638"/>
            <a:ext cx="9144000" cy="2193925"/>
          </a:xfrm>
          <a:prstGeom prst="rect">
            <a:avLst/>
          </a:prstGeom>
          <a:noFill/>
          <a:ln>
            <a:noFill/>
          </a:ln>
        </p:spPr>
        <p:txBody>
          <a:bodyPr vert="horz" wrap="square" lIns="438912" tIns="219456" rIns="438912" bIns="219456" numCol="1" anchor="t" anchorCtr="0" compatLnSpc="1">
            <a:prstTxWarp prst="textNoShape">
              <a:avLst/>
            </a:prstTxWarp>
          </a:bodyPr>
          <a:lstStyle>
            <a:lvl1pPr algn="r" defTabSz="4389438">
              <a:defRPr sz="6700" smtClean="0"/>
            </a:lvl1pPr>
          </a:lstStyle>
          <a:p>
            <a:pPr>
              <a:defRPr/>
            </a:pPr>
            <a:fld id="{B44111C8-22D9-4DF3-9ABF-0C3A22AE4F0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38" rtl="0" eaLnBrk="0" fontAlgn="base" hangingPunct="0">
        <a:spcBef>
          <a:spcPct val="0"/>
        </a:spcBef>
        <a:spcAft>
          <a:spcPct val="0"/>
        </a:spcAft>
        <a:defRPr sz="21100" kern="1200">
          <a:solidFill>
            <a:schemeClr val="tx2"/>
          </a:solidFill>
          <a:latin typeface="+mj-lt"/>
          <a:ea typeface="+mj-ea"/>
          <a:cs typeface="+mj-cs"/>
        </a:defRPr>
      </a:lvl1pPr>
      <a:lvl2pPr algn="ctr" defTabSz="4389438" rtl="0" eaLnBrk="0" fontAlgn="base" hangingPunct="0">
        <a:spcBef>
          <a:spcPct val="0"/>
        </a:spcBef>
        <a:spcAft>
          <a:spcPct val="0"/>
        </a:spcAft>
        <a:defRPr sz="21100">
          <a:solidFill>
            <a:schemeClr val="tx2"/>
          </a:solidFill>
          <a:latin typeface="Arial" panose="020B0604020202020204" pitchFamily="34" charset="0"/>
          <a:ea typeface="ＭＳ Ｐゴシック" panose="020B0600070205080204" pitchFamily="34" charset="-128"/>
        </a:defRPr>
      </a:lvl2pPr>
      <a:lvl3pPr algn="ctr" defTabSz="4389438" rtl="0" eaLnBrk="0" fontAlgn="base" hangingPunct="0">
        <a:spcBef>
          <a:spcPct val="0"/>
        </a:spcBef>
        <a:spcAft>
          <a:spcPct val="0"/>
        </a:spcAft>
        <a:defRPr sz="21100">
          <a:solidFill>
            <a:schemeClr val="tx2"/>
          </a:solidFill>
          <a:latin typeface="Arial" panose="020B0604020202020204" pitchFamily="34" charset="0"/>
          <a:ea typeface="ＭＳ Ｐゴシック" panose="020B0600070205080204" pitchFamily="34" charset="-128"/>
        </a:defRPr>
      </a:lvl3pPr>
      <a:lvl4pPr algn="ctr" defTabSz="4389438" rtl="0" eaLnBrk="0" fontAlgn="base" hangingPunct="0">
        <a:spcBef>
          <a:spcPct val="0"/>
        </a:spcBef>
        <a:spcAft>
          <a:spcPct val="0"/>
        </a:spcAft>
        <a:defRPr sz="21100">
          <a:solidFill>
            <a:schemeClr val="tx2"/>
          </a:solidFill>
          <a:latin typeface="Arial" panose="020B0604020202020204" pitchFamily="34" charset="0"/>
          <a:ea typeface="ＭＳ Ｐゴシック" panose="020B0600070205080204" pitchFamily="34" charset="-128"/>
        </a:defRPr>
      </a:lvl4pPr>
      <a:lvl5pPr algn="ctr" defTabSz="4389438" rtl="0" eaLnBrk="0" fontAlgn="base" hangingPunct="0">
        <a:spcBef>
          <a:spcPct val="0"/>
        </a:spcBef>
        <a:spcAft>
          <a:spcPct val="0"/>
        </a:spcAft>
        <a:defRPr sz="21100">
          <a:solidFill>
            <a:schemeClr val="tx2"/>
          </a:solidFill>
          <a:latin typeface="Arial" panose="020B0604020202020204" pitchFamily="34" charset="0"/>
          <a:ea typeface="ＭＳ Ｐゴシック" panose="020B0600070205080204" pitchFamily="34" charset="-128"/>
        </a:defRPr>
      </a:lvl5pPr>
      <a:lvl6pPr marL="457200" algn="ctr" defTabSz="4389438" rtl="0" fontAlgn="base">
        <a:spcBef>
          <a:spcPct val="0"/>
        </a:spcBef>
        <a:spcAft>
          <a:spcPct val="0"/>
        </a:spcAft>
        <a:defRPr sz="21100">
          <a:solidFill>
            <a:schemeClr val="tx2"/>
          </a:solidFill>
          <a:latin typeface="Arial" panose="020B0604020202020204" pitchFamily="34" charset="0"/>
          <a:ea typeface="ＭＳ Ｐゴシック" panose="020B0600070205080204" pitchFamily="34" charset="-128"/>
        </a:defRPr>
      </a:lvl6pPr>
      <a:lvl7pPr marL="914400" algn="ctr" defTabSz="4389438" rtl="0" fontAlgn="base">
        <a:spcBef>
          <a:spcPct val="0"/>
        </a:spcBef>
        <a:spcAft>
          <a:spcPct val="0"/>
        </a:spcAft>
        <a:defRPr sz="21100">
          <a:solidFill>
            <a:schemeClr val="tx2"/>
          </a:solidFill>
          <a:latin typeface="Arial" panose="020B0604020202020204" pitchFamily="34" charset="0"/>
          <a:ea typeface="ＭＳ Ｐゴシック" panose="020B0600070205080204" pitchFamily="34" charset="-128"/>
        </a:defRPr>
      </a:lvl7pPr>
      <a:lvl8pPr marL="1371600" algn="ctr" defTabSz="4389438" rtl="0" fontAlgn="base">
        <a:spcBef>
          <a:spcPct val="0"/>
        </a:spcBef>
        <a:spcAft>
          <a:spcPct val="0"/>
        </a:spcAft>
        <a:defRPr sz="21100">
          <a:solidFill>
            <a:schemeClr val="tx2"/>
          </a:solidFill>
          <a:latin typeface="Arial" panose="020B0604020202020204" pitchFamily="34" charset="0"/>
          <a:ea typeface="ＭＳ Ｐゴシック" panose="020B0600070205080204" pitchFamily="34" charset="-128"/>
        </a:defRPr>
      </a:lvl8pPr>
      <a:lvl9pPr marL="1828800" algn="ctr" defTabSz="4389438" rtl="0" fontAlgn="base">
        <a:spcBef>
          <a:spcPct val="0"/>
        </a:spcBef>
        <a:spcAft>
          <a:spcPct val="0"/>
        </a:spcAft>
        <a:defRPr sz="21100">
          <a:solidFill>
            <a:schemeClr val="tx2"/>
          </a:solidFill>
          <a:latin typeface="Arial" panose="020B0604020202020204" pitchFamily="34" charset="0"/>
          <a:ea typeface="ＭＳ Ｐゴシック" panose="020B0600070205080204" pitchFamily="34" charset="-128"/>
        </a:defRPr>
      </a:lvl9pPr>
    </p:titleStyle>
    <p:bodyStyle>
      <a:lvl1pPr marL="1646238" indent="-1646238" algn="l" defTabSz="4389438" rtl="0" eaLnBrk="0" fontAlgn="base" hangingPunct="0">
        <a:spcBef>
          <a:spcPct val="20000"/>
        </a:spcBef>
        <a:spcAft>
          <a:spcPct val="0"/>
        </a:spcAft>
        <a:buChar char="•"/>
        <a:defRPr sz="15400" kern="1200">
          <a:solidFill>
            <a:schemeClr val="tx1"/>
          </a:solidFill>
          <a:latin typeface="+mn-lt"/>
          <a:ea typeface="+mn-ea"/>
          <a:cs typeface="+mn-cs"/>
        </a:defRPr>
      </a:lvl1pPr>
      <a:lvl2pPr marL="3565525" indent="-1371600" algn="l" defTabSz="4389438" rtl="0" eaLnBrk="0" fontAlgn="base" hangingPunct="0">
        <a:spcBef>
          <a:spcPct val="20000"/>
        </a:spcBef>
        <a:spcAft>
          <a:spcPct val="0"/>
        </a:spcAft>
        <a:buChar char="–"/>
        <a:defRPr sz="13400" kern="1200">
          <a:solidFill>
            <a:schemeClr val="tx1"/>
          </a:solidFill>
          <a:latin typeface="+mn-lt"/>
          <a:ea typeface="+mn-ea"/>
          <a:cs typeface="+mn-cs"/>
        </a:defRPr>
      </a:lvl2pPr>
      <a:lvl3pPr marL="5486400" indent="-1096963" algn="l" defTabSz="4389438" rtl="0" eaLnBrk="0" fontAlgn="base" hangingPunct="0">
        <a:spcBef>
          <a:spcPct val="20000"/>
        </a:spcBef>
        <a:spcAft>
          <a:spcPct val="0"/>
        </a:spcAft>
        <a:buChar char="•"/>
        <a:defRPr sz="11500" kern="1200">
          <a:solidFill>
            <a:schemeClr val="tx1"/>
          </a:solidFill>
          <a:latin typeface="+mn-lt"/>
          <a:ea typeface="+mn-ea"/>
          <a:cs typeface="+mn-cs"/>
        </a:defRPr>
      </a:lvl3pPr>
      <a:lvl4pPr marL="7680325" indent="-1096963" algn="l" defTabSz="4389438" rtl="0" eaLnBrk="0" fontAlgn="base" hangingPunct="0">
        <a:spcBef>
          <a:spcPct val="20000"/>
        </a:spcBef>
        <a:spcAft>
          <a:spcPct val="0"/>
        </a:spcAft>
        <a:buChar char="–"/>
        <a:defRPr sz="9600" kern="1200">
          <a:solidFill>
            <a:schemeClr val="tx1"/>
          </a:solidFill>
          <a:latin typeface="+mn-lt"/>
          <a:ea typeface="+mn-ea"/>
          <a:cs typeface="+mn-cs"/>
        </a:defRPr>
      </a:lvl4pPr>
      <a:lvl5pPr marL="9875838" indent="-1096963" algn="l" defTabSz="4389438" rtl="0" eaLnBrk="0" fontAlgn="base" hangingPunct="0">
        <a:spcBef>
          <a:spcPct val="20000"/>
        </a:spcBef>
        <a:spcAft>
          <a:spcPct val="0"/>
        </a:spcAft>
        <a:buChar char="»"/>
        <a:defRPr sz="9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emf"/><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notesSlide" Target="../notesSlides/notesSlide1.xml"/><Relationship Id="rId16"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chart" Target="../charts/chart2.xml"/><Relationship Id="rId10" Type="http://schemas.openxmlformats.org/officeDocument/2006/relationships/image" Target="../media/image7.png"/><Relationship Id="rId4" Type="http://schemas.openxmlformats.org/officeDocument/2006/relationships/hyperlink" Target="about:blank" TargetMode="External"/><Relationship Id="rId9" Type="http://schemas.openxmlformats.org/officeDocument/2006/relationships/image" Target="../media/image6.png"/><Relationship Id="rId1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 xmlns:a16="http://schemas.microsoft.com/office/drawing/2014/main" id="{44E1E3EE-36A8-4222-A845-F5DEA935DABB}"/>
              </a:ext>
            </a:extLst>
          </p:cNvPr>
          <p:cNvSpPr>
            <a:spLocks noChangeArrowheads="1"/>
          </p:cNvSpPr>
          <p:nvPr/>
        </p:nvSpPr>
        <p:spPr bwMode="auto">
          <a:xfrm>
            <a:off x="12499974" y="3352800"/>
            <a:ext cx="27586140" cy="3657600"/>
          </a:xfrm>
          <a:prstGeom prst="rect">
            <a:avLst/>
          </a:prstGeom>
          <a:solidFill>
            <a:schemeClr val="bg1"/>
          </a:solidFill>
          <a:ln>
            <a:solidFill>
              <a:schemeClr val="bg1"/>
            </a:solidFill>
          </a:ln>
        </p:spPr>
        <p:txBody>
          <a:bodyPr lIns="438840" tIns="219422" rIns="438840" bIns="219422"/>
          <a:lstStyle>
            <a:lvl1pPr defTabSz="4389438">
              <a:spcBef>
                <a:spcPct val="20000"/>
              </a:spcBef>
              <a:buChar char="•"/>
              <a:defRPr sz="15400">
                <a:solidFill>
                  <a:schemeClr val="tx1"/>
                </a:solidFill>
                <a:latin typeface="Arial" panose="020B0604020202020204" pitchFamily="34" charset="0"/>
                <a:ea typeface="ＭＳ Ｐゴシック" panose="020B0600070205080204" pitchFamily="34" charset="-128"/>
              </a:defRPr>
            </a:lvl1pPr>
            <a:lvl2pPr marL="3565525" indent="-1371600" defTabSz="4389438">
              <a:spcBef>
                <a:spcPct val="20000"/>
              </a:spcBef>
              <a:buChar char="–"/>
              <a:defRPr sz="13400">
                <a:solidFill>
                  <a:schemeClr val="tx1"/>
                </a:solidFill>
                <a:latin typeface="Arial" panose="020B0604020202020204" pitchFamily="34" charset="0"/>
                <a:ea typeface="ＭＳ Ｐゴシック" panose="020B0600070205080204" pitchFamily="34" charset="-128"/>
              </a:defRPr>
            </a:lvl2pPr>
            <a:lvl3pPr marL="5486400" indent="-1096963" defTabSz="4389438">
              <a:spcBef>
                <a:spcPct val="20000"/>
              </a:spcBef>
              <a:buChar char="•"/>
              <a:defRPr sz="11500">
                <a:solidFill>
                  <a:schemeClr val="tx1"/>
                </a:solidFill>
                <a:latin typeface="Arial" panose="020B0604020202020204" pitchFamily="34" charset="0"/>
                <a:ea typeface="ＭＳ Ｐゴシック" panose="020B0600070205080204" pitchFamily="34" charset="-128"/>
              </a:defRPr>
            </a:lvl3pPr>
            <a:lvl4pPr marL="7680325" indent="-1096963" defTabSz="4389438">
              <a:spcBef>
                <a:spcPct val="20000"/>
              </a:spcBef>
              <a:buChar char="–"/>
              <a:defRPr sz="9600">
                <a:solidFill>
                  <a:schemeClr val="tx1"/>
                </a:solidFill>
                <a:latin typeface="Arial" panose="020B0604020202020204" pitchFamily="34" charset="0"/>
                <a:ea typeface="ＭＳ Ｐゴシック" panose="020B0600070205080204" pitchFamily="34" charset="-128"/>
              </a:defRPr>
            </a:lvl4pPr>
            <a:lvl5pPr marL="9875838" indent="-1096963" defTabSz="4389438">
              <a:spcBef>
                <a:spcPct val="20000"/>
              </a:spcBef>
              <a:buChar char="»"/>
              <a:defRPr sz="9600">
                <a:solidFill>
                  <a:schemeClr val="tx1"/>
                </a:solidFill>
                <a:latin typeface="Arial" panose="020B0604020202020204" pitchFamily="34" charset="0"/>
                <a:ea typeface="ＭＳ Ｐゴシック" panose="020B0600070205080204" pitchFamily="34" charset="-128"/>
              </a:defRPr>
            </a:lvl5pPr>
            <a:lvl6pPr marL="10333038" indent="-1096963" defTabSz="4389438" eaLnBrk="0" fontAlgn="base" hangingPunct="0">
              <a:spcBef>
                <a:spcPct val="20000"/>
              </a:spcBef>
              <a:spcAft>
                <a:spcPct val="0"/>
              </a:spcAft>
              <a:buChar char="»"/>
              <a:defRPr sz="9600">
                <a:solidFill>
                  <a:schemeClr val="tx1"/>
                </a:solidFill>
                <a:latin typeface="Arial" panose="020B0604020202020204" pitchFamily="34" charset="0"/>
                <a:ea typeface="ＭＳ Ｐゴシック" panose="020B0600070205080204" pitchFamily="34" charset="-128"/>
              </a:defRPr>
            </a:lvl6pPr>
            <a:lvl7pPr marL="10790238" indent="-1096963" defTabSz="4389438" eaLnBrk="0" fontAlgn="base" hangingPunct="0">
              <a:spcBef>
                <a:spcPct val="20000"/>
              </a:spcBef>
              <a:spcAft>
                <a:spcPct val="0"/>
              </a:spcAft>
              <a:buChar char="»"/>
              <a:defRPr sz="9600">
                <a:solidFill>
                  <a:schemeClr val="tx1"/>
                </a:solidFill>
                <a:latin typeface="Arial" panose="020B0604020202020204" pitchFamily="34" charset="0"/>
                <a:ea typeface="ＭＳ Ｐゴシック" panose="020B0600070205080204" pitchFamily="34" charset="-128"/>
              </a:defRPr>
            </a:lvl7pPr>
            <a:lvl8pPr marL="11247438" indent="-1096963" defTabSz="4389438" eaLnBrk="0" fontAlgn="base" hangingPunct="0">
              <a:spcBef>
                <a:spcPct val="20000"/>
              </a:spcBef>
              <a:spcAft>
                <a:spcPct val="0"/>
              </a:spcAft>
              <a:buChar char="»"/>
              <a:defRPr sz="9600">
                <a:solidFill>
                  <a:schemeClr val="tx1"/>
                </a:solidFill>
                <a:latin typeface="Arial" panose="020B0604020202020204" pitchFamily="34" charset="0"/>
                <a:ea typeface="ＭＳ Ｐゴシック" panose="020B0600070205080204" pitchFamily="34" charset="-128"/>
              </a:defRPr>
            </a:lvl8pPr>
            <a:lvl9pPr marL="11704638" indent="-1096963" defTabSz="4389438" eaLnBrk="0" fontAlgn="base" hangingPunct="0">
              <a:spcBef>
                <a:spcPct val="20000"/>
              </a:spcBef>
              <a:spcAft>
                <a:spcPct val="0"/>
              </a:spcAft>
              <a:buChar char="»"/>
              <a:defRPr sz="96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6000" dirty="0">
                <a:solidFill>
                  <a:schemeClr val="tx2"/>
                </a:solidFill>
                <a:latin typeface="Britannic Bold" panose="020B0903060703020204" pitchFamily="34" charset="0"/>
              </a:rPr>
              <a:t>Comparison of </a:t>
            </a:r>
            <a:r>
              <a:rPr lang="en-US" altLang="en-US" sz="6000" dirty="0" smtClean="0">
                <a:solidFill>
                  <a:schemeClr val="tx2"/>
                </a:solidFill>
                <a:latin typeface="Britannic Bold" panose="020B0903060703020204" pitchFamily="34" charset="0"/>
              </a:rPr>
              <a:t>Classification Report Metrics </a:t>
            </a:r>
            <a:r>
              <a:rPr lang="en-US" altLang="en-US" sz="6000" dirty="0">
                <a:solidFill>
                  <a:schemeClr val="tx2"/>
                </a:solidFill>
                <a:latin typeface="Britannic Bold" panose="020B0903060703020204" pitchFamily="34" charset="0"/>
              </a:rPr>
              <a:t>&amp; </a:t>
            </a:r>
            <a:r>
              <a:rPr lang="en-US" altLang="en-US" sz="6000" dirty="0" smtClean="0">
                <a:solidFill>
                  <a:schemeClr val="tx2"/>
                </a:solidFill>
                <a:latin typeface="Britannic Bold" panose="020B0903060703020204" pitchFamily="34" charset="0"/>
              </a:rPr>
              <a:t>Time Complexity </a:t>
            </a:r>
            <a:r>
              <a:rPr lang="en-US" altLang="en-US" sz="6000" dirty="0">
                <a:solidFill>
                  <a:schemeClr val="tx2"/>
                </a:solidFill>
                <a:latin typeface="Britannic Bold" panose="020B0903060703020204" pitchFamily="34" charset="0"/>
              </a:rPr>
              <a:t>for </a:t>
            </a:r>
            <a:r>
              <a:rPr lang="en-US" altLang="en-US" sz="6000" dirty="0" smtClean="0">
                <a:solidFill>
                  <a:schemeClr val="tx2"/>
                </a:solidFill>
                <a:latin typeface="Britannic Bold" panose="020B0903060703020204" pitchFamily="34" charset="0"/>
              </a:rPr>
              <a:t>Multiclass Classification Models</a:t>
            </a:r>
            <a:r>
              <a:rPr lang="en-US" altLang="en-US" sz="6000" dirty="0">
                <a:solidFill>
                  <a:schemeClr val="tx2"/>
                </a:solidFill>
              </a:rPr>
              <a:t/>
            </a:r>
            <a:br>
              <a:rPr lang="en-US" altLang="en-US" sz="6000" dirty="0">
                <a:solidFill>
                  <a:schemeClr val="tx2"/>
                </a:solidFill>
              </a:rPr>
            </a:br>
            <a:r>
              <a:rPr lang="en-US" altLang="en-US" sz="4800" dirty="0">
                <a:solidFill>
                  <a:schemeClr val="tx2"/>
                </a:solidFill>
                <a:latin typeface="Calibri" panose="020F0502020204030204" pitchFamily="34" charset="0"/>
                <a:cs typeface="Calibri" panose="020F0502020204030204" pitchFamily="34" charset="0"/>
              </a:rPr>
              <a:t>Aditya </a:t>
            </a:r>
            <a:r>
              <a:rPr lang="en-US" altLang="en-US" sz="4800" dirty="0" smtClean="0">
                <a:solidFill>
                  <a:schemeClr val="tx2"/>
                </a:solidFill>
                <a:latin typeface="Calibri" panose="020F0502020204030204" pitchFamily="34" charset="0"/>
                <a:cs typeface="Calibri" panose="020F0502020204030204" pitchFamily="34" charset="0"/>
              </a:rPr>
              <a:t>Bhandari,  Andrew </a:t>
            </a:r>
            <a:r>
              <a:rPr lang="en-US" altLang="en-US" sz="4800" dirty="0">
                <a:solidFill>
                  <a:schemeClr val="tx2"/>
                </a:solidFill>
                <a:latin typeface="Calibri" panose="020F0502020204030204" pitchFamily="34" charset="0"/>
                <a:cs typeface="Calibri" panose="020F0502020204030204" pitchFamily="34" charset="0"/>
              </a:rPr>
              <a:t>Assile, </a:t>
            </a:r>
            <a:r>
              <a:rPr lang="en-US" altLang="en-US" sz="4800" dirty="0" smtClean="0">
                <a:solidFill>
                  <a:schemeClr val="tx2"/>
                </a:solidFill>
                <a:latin typeface="Calibri" panose="020F0502020204030204" pitchFamily="34" charset="0"/>
                <a:cs typeface="Calibri" panose="020F0502020204030204" pitchFamily="34" charset="0"/>
              </a:rPr>
              <a:t> Eman </a:t>
            </a:r>
            <a:r>
              <a:rPr lang="en-US" altLang="en-US" sz="4800" dirty="0">
                <a:solidFill>
                  <a:schemeClr val="tx2"/>
                </a:solidFill>
                <a:latin typeface="Calibri" panose="020F0502020204030204" pitchFamily="34" charset="0"/>
                <a:cs typeface="Calibri" panose="020F0502020204030204" pitchFamily="34" charset="0"/>
              </a:rPr>
              <a:t>Abdelfattah</a:t>
            </a:r>
            <a:br>
              <a:rPr lang="en-US" altLang="en-US" sz="4800" dirty="0">
                <a:solidFill>
                  <a:schemeClr val="tx2"/>
                </a:solidFill>
                <a:latin typeface="Calibri" panose="020F0502020204030204" pitchFamily="34" charset="0"/>
                <a:cs typeface="Calibri" panose="020F0502020204030204" pitchFamily="34" charset="0"/>
              </a:rPr>
            </a:br>
            <a:r>
              <a:rPr lang="en-US" altLang="en-US" sz="4800" dirty="0">
                <a:solidFill>
                  <a:schemeClr val="tx2"/>
                </a:solidFill>
                <a:latin typeface="Calibri" panose="020F0502020204030204" pitchFamily="34" charset="0"/>
                <a:cs typeface="Calibri" panose="020F0502020204030204" pitchFamily="34" charset="0"/>
              </a:rPr>
              <a:t>Ramapo College of New Jersey, Mahwah, NJ, 07430</a:t>
            </a:r>
            <a:endParaRPr lang="en-US" altLang="en-US" sz="21100" dirty="0">
              <a:solidFill>
                <a:schemeClr val="tx2"/>
              </a:solidFill>
              <a:latin typeface="Calibri" panose="020F0502020204030204" pitchFamily="34" charset="0"/>
              <a:cs typeface="Calibri" panose="020F0502020204030204" pitchFamily="34" charset="0"/>
            </a:endParaRPr>
          </a:p>
        </p:txBody>
      </p:sp>
      <p:sp>
        <p:nvSpPr>
          <p:cNvPr id="3075" name="Rectangle 6">
            <a:extLst>
              <a:ext uri="{FF2B5EF4-FFF2-40B4-BE49-F238E27FC236}">
                <a16:creationId xmlns="" xmlns:a16="http://schemas.microsoft.com/office/drawing/2014/main" id="{22B43F28-AC9C-49FE-932E-E89987AE5DC7}"/>
              </a:ext>
            </a:extLst>
          </p:cNvPr>
          <p:cNvSpPr>
            <a:spLocks noChangeArrowheads="1"/>
          </p:cNvSpPr>
          <p:nvPr/>
        </p:nvSpPr>
        <p:spPr bwMode="auto">
          <a:xfrm>
            <a:off x="30024449" y="22752485"/>
            <a:ext cx="10125713" cy="6813113"/>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3500000" scaled="1"/>
            <a:tileRect/>
          </a:gradFill>
          <a:ln w="9525">
            <a:solidFill>
              <a:schemeClr val="bg1"/>
            </a:solidFill>
            <a:miter lim="800000"/>
            <a:headEnd/>
            <a:tailEnd/>
          </a:ln>
        </p:spPr>
        <p:txBody>
          <a:bodyPr wrap="none" lIns="438912" tIns="438912" rIns="438912" bIns="438912"/>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4000" dirty="0"/>
          </a:p>
          <a:p>
            <a:endParaRPr lang="en-US" altLang="en-US" dirty="0"/>
          </a:p>
        </p:txBody>
      </p:sp>
      <p:grpSp>
        <p:nvGrpSpPr>
          <p:cNvPr id="3076" name="Group 18">
            <a:extLst>
              <a:ext uri="{FF2B5EF4-FFF2-40B4-BE49-F238E27FC236}">
                <a16:creationId xmlns="" xmlns:a16="http://schemas.microsoft.com/office/drawing/2014/main" id="{C02C7397-6640-4089-B4F4-8B7F5D48C926}"/>
              </a:ext>
            </a:extLst>
          </p:cNvPr>
          <p:cNvGrpSpPr>
            <a:grpSpLocks/>
          </p:cNvGrpSpPr>
          <p:nvPr/>
        </p:nvGrpSpPr>
        <p:grpSpPr bwMode="auto">
          <a:xfrm>
            <a:off x="13855" y="0"/>
            <a:ext cx="43891200" cy="32918400"/>
            <a:chOff x="0" y="0"/>
            <a:chExt cx="27648" cy="20736"/>
          </a:xfrm>
        </p:grpSpPr>
        <p:sp>
          <p:nvSpPr>
            <p:cNvPr id="3088" name="Rectangle 5">
              <a:extLst>
                <a:ext uri="{FF2B5EF4-FFF2-40B4-BE49-F238E27FC236}">
                  <a16:creationId xmlns="" xmlns:a16="http://schemas.microsoft.com/office/drawing/2014/main" id="{B7131F3F-E1EF-4E69-B958-47E99196A28D}"/>
                </a:ext>
              </a:extLst>
            </p:cNvPr>
            <p:cNvSpPr>
              <a:spLocks noChangeArrowheads="1"/>
            </p:cNvSpPr>
            <p:nvPr/>
          </p:nvSpPr>
          <p:spPr bwMode="auto">
            <a:xfrm>
              <a:off x="0" y="18662"/>
              <a:ext cx="27648" cy="2074"/>
            </a:xfrm>
            <a:prstGeom prst="rect">
              <a:avLst/>
            </a:prstGeom>
            <a:solidFill>
              <a:srgbClr val="E1E1E1"/>
            </a:solidFill>
            <a:ln>
              <a:noFill/>
            </a:ln>
            <a:extLst>
              <a:ext uri="{91240B29-F687-4F45-9708-019B960494DF}">
                <a14:hiddenLine xmlns:a14="http://schemas.microsoft.com/office/drawing/2010/main" w="9525">
                  <a:solidFill>
                    <a:schemeClr val="tx1"/>
                  </a:solidFill>
                  <a:miter lim="800000"/>
                  <a:headEnd/>
                  <a:tailEnd/>
                </a14:hiddenLine>
              </a:ext>
            </a:extLst>
          </p:spPr>
          <p:txBody>
            <a:bodyPr lIns="438840" tIns="219422" rIns="438840" bIns="219422"/>
            <a:lstStyle>
              <a:lvl1pPr defTabSz="4389438">
                <a:spcBef>
                  <a:spcPct val="20000"/>
                </a:spcBef>
                <a:buChar char="•"/>
                <a:defRPr sz="15400">
                  <a:solidFill>
                    <a:schemeClr val="tx1"/>
                  </a:solidFill>
                  <a:latin typeface="Arial" panose="020B0604020202020204" pitchFamily="34" charset="0"/>
                  <a:ea typeface="ＭＳ Ｐゴシック" panose="020B0600070205080204" pitchFamily="34" charset="-128"/>
                </a:defRPr>
              </a:lvl1pPr>
              <a:lvl2pPr marL="2193925" indent="-1371600" defTabSz="4389438">
                <a:spcBef>
                  <a:spcPct val="20000"/>
                </a:spcBef>
                <a:buChar char="–"/>
                <a:defRPr sz="13400">
                  <a:solidFill>
                    <a:schemeClr val="tx1"/>
                  </a:solidFill>
                  <a:latin typeface="Arial" panose="020B0604020202020204" pitchFamily="34" charset="0"/>
                  <a:ea typeface="ＭＳ Ｐゴシック" panose="020B0600070205080204" pitchFamily="34" charset="-128"/>
                </a:defRPr>
              </a:lvl2pPr>
              <a:lvl3pPr marL="4389438" indent="-1096963" defTabSz="4389438">
                <a:spcBef>
                  <a:spcPct val="20000"/>
                </a:spcBef>
                <a:buChar char="•"/>
                <a:defRPr sz="11500">
                  <a:solidFill>
                    <a:schemeClr val="tx1"/>
                  </a:solidFill>
                  <a:latin typeface="Arial" panose="020B0604020202020204" pitchFamily="34" charset="0"/>
                  <a:ea typeface="ＭＳ Ｐゴシック" panose="020B0600070205080204" pitchFamily="34" charset="-128"/>
                </a:defRPr>
              </a:lvl3pPr>
              <a:lvl4pPr marL="6583363" indent="-1096963" defTabSz="4389438">
                <a:spcBef>
                  <a:spcPct val="20000"/>
                </a:spcBef>
                <a:buChar char="–"/>
                <a:defRPr sz="9600">
                  <a:solidFill>
                    <a:schemeClr val="tx1"/>
                  </a:solidFill>
                  <a:latin typeface="Arial" panose="020B0604020202020204" pitchFamily="34" charset="0"/>
                  <a:ea typeface="ＭＳ Ｐゴシック" panose="020B0600070205080204" pitchFamily="34" charset="-128"/>
                </a:defRPr>
              </a:lvl4pPr>
              <a:lvl5pPr marL="8778875" indent="-1096963" defTabSz="4389438">
                <a:spcBef>
                  <a:spcPct val="20000"/>
                </a:spcBef>
                <a:buChar char="»"/>
                <a:defRPr sz="9600">
                  <a:solidFill>
                    <a:schemeClr val="tx1"/>
                  </a:solidFill>
                  <a:latin typeface="Arial" panose="020B0604020202020204" pitchFamily="34" charset="0"/>
                  <a:ea typeface="ＭＳ Ｐゴシック" panose="020B0600070205080204" pitchFamily="34" charset="-128"/>
                </a:defRPr>
              </a:lvl5pPr>
              <a:lvl6pPr marL="9236075" indent="-1096963" defTabSz="4389438" eaLnBrk="0" fontAlgn="base" hangingPunct="0">
                <a:spcBef>
                  <a:spcPct val="20000"/>
                </a:spcBef>
                <a:spcAft>
                  <a:spcPct val="0"/>
                </a:spcAft>
                <a:buChar char="»"/>
                <a:defRPr sz="9600">
                  <a:solidFill>
                    <a:schemeClr val="tx1"/>
                  </a:solidFill>
                  <a:latin typeface="Arial" panose="020B0604020202020204" pitchFamily="34" charset="0"/>
                  <a:ea typeface="ＭＳ Ｐゴシック" panose="020B0600070205080204" pitchFamily="34" charset="-128"/>
                </a:defRPr>
              </a:lvl6pPr>
              <a:lvl7pPr marL="9693275" indent="-1096963" defTabSz="4389438" eaLnBrk="0" fontAlgn="base" hangingPunct="0">
                <a:spcBef>
                  <a:spcPct val="20000"/>
                </a:spcBef>
                <a:spcAft>
                  <a:spcPct val="0"/>
                </a:spcAft>
                <a:buChar char="»"/>
                <a:defRPr sz="9600">
                  <a:solidFill>
                    <a:schemeClr val="tx1"/>
                  </a:solidFill>
                  <a:latin typeface="Arial" panose="020B0604020202020204" pitchFamily="34" charset="0"/>
                  <a:ea typeface="ＭＳ Ｐゴシック" panose="020B0600070205080204" pitchFamily="34" charset="-128"/>
                </a:defRPr>
              </a:lvl7pPr>
              <a:lvl8pPr marL="10150475" indent="-1096963" defTabSz="4389438" eaLnBrk="0" fontAlgn="base" hangingPunct="0">
                <a:spcBef>
                  <a:spcPct val="20000"/>
                </a:spcBef>
                <a:spcAft>
                  <a:spcPct val="0"/>
                </a:spcAft>
                <a:buChar char="»"/>
                <a:defRPr sz="9600">
                  <a:solidFill>
                    <a:schemeClr val="tx1"/>
                  </a:solidFill>
                  <a:latin typeface="Arial" panose="020B0604020202020204" pitchFamily="34" charset="0"/>
                  <a:ea typeface="ＭＳ Ｐゴシック" panose="020B0600070205080204" pitchFamily="34" charset="-128"/>
                </a:defRPr>
              </a:lvl8pPr>
              <a:lvl9pPr marL="10607675" indent="-1096963" defTabSz="4389438" eaLnBrk="0" fontAlgn="base" hangingPunct="0">
                <a:spcBef>
                  <a:spcPct val="20000"/>
                </a:spcBef>
                <a:spcAft>
                  <a:spcPct val="0"/>
                </a:spcAft>
                <a:buChar char="»"/>
                <a:defRPr sz="9600">
                  <a:solidFill>
                    <a:schemeClr val="tx1"/>
                  </a:solidFill>
                  <a:latin typeface="Arial" panose="020B0604020202020204" pitchFamily="34" charset="0"/>
                  <a:ea typeface="ＭＳ Ｐゴシック" panose="020B0600070205080204" pitchFamily="34" charset="-128"/>
                </a:defRPr>
              </a:lvl9pPr>
            </a:lstStyle>
            <a:p>
              <a:pPr algn="ctr">
                <a:spcBef>
                  <a:spcPct val="0"/>
                </a:spcBef>
                <a:buFontTx/>
                <a:buNone/>
              </a:pPr>
              <a:endParaRPr lang="en-US" altLang="en-US" sz="6700"/>
            </a:p>
          </p:txBody>
        </p:sp>
        <p:sp>
          <p:nvSpPr>
            <p:cNvPr id="3089" name="Rectangle 7">
              <a:extLst>
                <a:ext uri="{FF2B5EF4-FFF2-40B4-BE49-F238E27FC236}">
                  <a16:creationId xmlns="" xmlns:a16="http://schemas.microsoft.com/office/drawing/2014/main" id="{EDB0A2D6-6C87-4FBC-B443-BC39B39CB1A6}"/>
                </a:ext>
              </a:extLst>
            </p:cNvPr>
            <p:cNvSpPr>
              <a:spLocks noChangeArrowheads="1"/>
            </p:cNvSpPr>
            <p:nvPr/>
          </p:nvSpPr>
          <p:spPr bwMode="auto">
            <a:xfrm>
              <a:off x="0" y="0"/>
              <a:ext cx="27648" cy="2074"/>
            </a:xfrm>
            <a:prstGeom prst="rect">
              <a:avLst/>
            </a:prstGeom>
            <a:solidFill>
              <a:srgbClr val="E1E1E1"/>
            </a:solidFill>
            <a:ln>
              <a:noFill/>
            </a:ln>
            <a:extLst>
              <a:ext uri="{91240B29-F687-4F45-9708-019B960494DF}">
                <a14:hiddenLine xmlns:a14="http://schemas.microsoft.com/office/drawing/2010/main" w="9525">
                  <a:solidFill>
                    <a:schemeClr val="tx1"/>
                  </a:solidFill>
                  <a:miter lim="800000"/>
                  <a:headEnd/>
                  <a:tailEnd/>
                </a14:hiddenLine>
              </a:ext>
            </a:extLst>
          </p:spPr>
          <p:txBody>
            <a:bodyPr lIns="438840" tIns="219422" rIns="438840" bIns="219422"/>
            <a:lstStyle>
              <a:lvl1pPr defTabSz="4389438">
                <a:spcBef>
                  <a:spcPct val="20000"/>
                </a:spcBef>
                <a:buChar char="•"/>
                <a:defRPr sz="15400">
                  <a:solidFill>
                    <a:schemeClr val="tx1"/>
                  </a:solidFill>
                  <a:latin typeface="Arial" panose="020B0604020202020204" pitchFamily="34" charset="0"/>
                  <a:ea typeface="ＭＳ Ｐゴシック" panose="020B0600070205080204" pitchFamily="34" charset="-128"/>
                </a:defRPr>
              </a:lvl1pPr>
              <a:lvl2pPr marL="2193925" indent="-1371600" defTabSz="4389438">
                <a:spcBef>
                  <a:spcPct val="20000"/>
                </a:spcBef>
                <a:buChar char="–"/>
                <a:defRPr sz="13400">
                  <a:solidFill>
                    <a:schemeClr val="tx1"/>
                  </a:solidFill>
                  <a:latin typeface="Arial" panose="020B0604020202020204" pitchFamily="34" charset="0"/>
                  <a:ea typeface="ＭＳ Ｐゴシック" panose="020B0600070205080204" pitchFamily="34" charset="-128"/>
                </a:defRPr>
              </a:lvl2pPr>
              <a:lvl3pPr marL="4389438" indent="-1096963" defTabSz="4389438">
                <a:spcBef>
                  <a:spcPct val="20000"/>
                </a:spcBef>
                <a:buChar char="•"/>
                <a:defRPr sz="11500">
                  <a:solidFill>
                    <a:schemeClr val="tx1"/>
                  </a:solidFill>
                  <a:latin typeface="Arial" panose="020B0604020202020204" pitchFamily="34" charset="0"/>
                  <a:ea typeface="ＭＳ Ｐゴシック" panose="020B0600070205080204" pitchFamily="34" charset="-128"/>
                </a:defRPr>
              </a:lvl3pPr>
              <a:lvl4pPr marL="6583363" indent="-1096963" defTabSz="4389438">
                <a:spcBef>
                  <a:spcPct val="20000"/>
                </a:spcBef>
                <a:buChar char="–"/>
                <a:defRPr sz="9600">
                  <a:solidFill>
                    <a:schemeClr val="tx1"/>
                  </a:solidFill>
                  <a:latin typeface="Arial" panose="020B0604020202020204" pitchFamily="34" charset="0"/>
                  <a:ea typeface="ＭＳ Ｐゴシック" panose="020B0600070205080204" pitchFamily="34" charset="-128"/>
                </a:defRPr>
              </a:lvl4pPr>
              <a:lvl5pPr marL="8778875" indent="-1096963" defTabSz="4389438">
                <a:spcBef>
                  <a:spcPct val="20000"/>
                </a:spcBef>
                <a:buChar char="»"/>
                <a:defRPr sz="9600">
                  <a:solidFill>
                    <a:schemeClr val="tx1"/>
                  </a:solidFill>
                  <a:latin typeface="Arial" panose="020B0604020202020204" pitchFamily="34" charset="0"/>
                  <a:ea typeface="ＭＳ Ｐゴシック" panose="020B0600070205080204" pitchFamily="34" charset="-128"/>
                </a:defRPr>
              </a:lvl5pPr>
              <a:lvl6pPr marL="9236075" indent="-1096963" defTabSz="4389438" eaLnBrk="0" fontAlgn="base" hangingPunct="0">
                <a:spcBef>
                  <a:spcPct val="20000"/>
                </a:spcBef>
                <a:spcAft>
                  <a:spcPct val="0"/>
                </a:spcAft>
                <a:buChar char="»"/>
                <a:defRPr sz="9600">
                  <a:solidFill>
                    <a:schemeClr val="tx1"/>
                  </a:solidFill>
                  <a:latin typeface="Arial" panose="020B0604020202020204" pitchFamily="34" charset="0"/>
                  <a:ea typeface="ＭＳ Ｐゴシック" panose="020B0600070205080204" pitchFamily="34" charset="-128"/>
                </a:defRPr>
              </a:lvl6pPr>
              <a:lvl7pPr marL="9693275" indent="-1096963" defTabSz="4389438" eaLnBrk="0" fontAlgn="base" hangingPunct="0">
                <a:spcBef>
                  <a:spcPct val="20000"/>
                </a:spcBef>
                <a:spcAft>
                  <a:spcPct val="0"/>
                </a:spcAft>
                <a:buChar char="»"/>
                <a:defRPr sz="9600">
                  <a:solidFill>
                    <a:schemeClr val="tx1"/>
                  </a:solidFill>
                  <a:latin typeface="Arial" panose="020B0604020202020204" pitchFamily="34" charset="0"/>
                  <a:ea typeface="ＭＳ Ｐゴシック" panose="020B0600070205080204" pitchFamily="34" charset="-128"/>
                </a:defRPr>
              </a:lvl7pPr>
              <a:lvl8pPr marL="10150475" indent="-1096963" defTabSz="4389438" eaLnBrk="0" fontAlgn="base" hangingPunct="0">
                <a:spcBef>
                  <a:spcPct val="20000"/>
                </a:spcBef>
                <a:spcAft>
                  <a:spcPct val="0"/>
                </a:spcAft>
                <a:buChar char="»"/>
                <a:defRPr sz="9600">
                  <a:solidFill>
                    <a:schemeClr val="tx1"/>
                  </a:solidFill>
                  <a:latin typeface="Arial" panose="020B0604020202020204" pitchFamily="34" charset="0"/>
                  <a:ea typeface="ＭＳ Ｐゴシック" panose="020B0600070205080204" pitchFamily="34" charset="-128"/>
                </a:defRPr>
              </a:lvl8pPr>
              <a:lvl9pPr marL="10607675" indent="-1096963" defTabSz="4389438" eaLnBrk="0" fontAlgn="base" hangingPunct="0">
                <a:spcBef>
                  <a:spcPct val="20000"/>
                </a:spcBef>
                <a:spcAft>
                  <a:spcPct val="0"/>
                </a:spcAft>
                <a:buChar char="»"/>
                <a:defRPr sz="9600">
                  <a:solidFill>
                    <a:schemeClr val="tx1"/>
                  </a:solidFill>
                  <a:latin typeface="Arial" panose="020B0604020202020204" pitchFamily="34" charset="0"/>
                  <a:ea typeface="ＭＳ Ｐゴシック" panose="020B0600070205080204" pitchFamily="34" charset="-128"/>
                </a:defRPr>
              </a:lvl9pPr>
            </a:lstStyle>
            <a:p>
              <a:pPr algn="ctr">
                <a:spcBef>
                  <a:spcPct val="0"/>
                </a:spcBef>
                <a:buFontTx/>
                <a:buNone/>
              </a:pPr>
              <a:endParaRPr lang="en-US" altLang="en-US" sz="6700"/>
            </a:p>
          </p:txBody>
        </p:sp>
        <p:sp>
          <p:nvSpPr>
            <p:cNvPr id="3090" name="Rectangle 8">
              <a:extLst>
                <a:ext uri="{FF2B5EF4-FFF2-40B4-BE49-F238E27FC236}">
                  <a16:creationId xmlns="" xmlns:a16="http://schemas.microsoft.com/office/drawing/2014/main" id="{2BE54663-57B4-42AC-8225-0D48FCE0B1E5}"/>
                </a:ext>
              </a:extLst>
            </p:cNvPr>
            <p:cNvSpPr>
              <a:spLocks noChangeArrowheads="1"/>
            </p:cNvSpPr>
            <p:nvPr/>
          </p:nvSpPr>
          <p:spPr bwMode="auto">
            <a:xfrm>
              <a:off x="0" y="0"/>
              <a:ext cx="2304" cy="20736"/>
            </a:xfrm>
            <a:prstGeom prst="rect">
              <a:avLst/>
            </a:prstGeom>
            <a:solidFill>
              <a:srgbClr val="E1E1E1"/>
            </a:solidFill>
            <a:ln>
              <a:noFill/>
            </a:ln>
            <a:extLst>
              <a:ext uri="{91240B29-F687-4F45-9708-019B960494DF}">
                <a14:hiddenLine xmlns:a14="http://schemas.microsoft.com/office/drawing/2010/main" w="9525">
                  <a:solidFill>
                    <a:schemeClr val="tx1"/>
                  </a:solidFill>
                  <a:miter lim="800000"/>
                  <a:headEnd/>
                  <a:tailEnd/>
                </a14:hiddenLine>
              </a:ext>
            </a:extLst>
          </p:spPr>
          <p:txBody>
            <a:bodyPr lIns="438840" tIns="219422" rIns="438840" bIns="219422"/>
            <a:lstStyle>
              <a:lvl1pPr defTabSz="4389438">
                <a:spcBef>
                  <a:spcPct val="20000"/>
                </a:spcBef>
                <a:buChar char="•"/>
                <a:defRPr sz="15400">
                  <a:solidFill>
                    <a:schemeClr val="tx1"/>
                  </a:solidFill>
                  <a:latin typeface="Arial" panose="020B0604020202020204" pitchFamily="34" charset="0"/>
                  <a:ea typeface="ＭＳ Ｐゴシック" panose="020B0600070205080204" pitchFamily="34" charset="-128"/>
                </a:defRPr>
              </a:lvl1pPr>
              <a:lvl2pPr marL="2193925" indent="-1371600" defTabSz="4389438">
                <a:spcBef>
                  <a:spcPct val="20000"/>
                </a:spcBef>
                <a:buChar char="–"/>
                <a:defRPr sz="13400">
                  <a:solidFill>
                    <a:schemeClr val="tx1"/>
                  </a:solidFill>
                  <a:latin typeface="Arial" panose="020B0604020202020204" pitchFamily="34" charset="0"/>
                  <a:ea typeface="ＭＳ Ｐゴシック" panose="020B0600070205080204" pitchFamily="34" charset="-128"/>
                </a:defRPr>
              </a:lvl2pPr>
              <a:lvl3pPr marL="4389438" indent="-1096963" defTabSz="4389438">
                <a:spcBef>
                  <a:spcPct val="20000"/>
                </a:spcBef>
                <a:buChar char="•"/>
                <a:defRPr sz="11500">
                  <a:solidFill>
                    <a:schemeClr val="tx1"/>
                  </a:solidFill>
                  <a:latin typeface="Arial" panose="020B0604020202020204" pitchFamily="34" charset="0"/>
                  <a:ea typeface="ＭＳ Ｐゴシック" panose="020B0600070205080204" pitchFamily="34" charset="-128"/>
                </a:defRPr>
              </a:lvl3pPr>
              <a:lvl4pPr marL="6583363" indent="-1096963" defTabSz="4389438">
                <a:spcBef>
                  <a:spcPct val="20000"/>
                </a:spcBef>
                <a:buChar char="–"/>
                <a:defRPr sz="9600">
                  <a:solidFill>
                    <a:schemeClr val="tx1"/>
                  </a:solidFill>
                  <a:latin typeface="Arial" panose="020B0604020202020204" pitchFamily="34" charset="0"/>
                  <a:ea typeface="ＭＳ Ｐゴシック" panose="020B0600070205080204" pitchFamily="34" charset="-128"/>
                </a:defRPr>
              </a:lvl4pPr>
              <a:lvl5pPr marL="8778875" indent="-1096963" defTabSz="4389438">
                <a:spcBef>
                  <a:spcPct val="20000"/>
                </a:spcBef>
                <a:buChar char="»"/>
                <a:defRPr sz="9600">
                  <a:solidFill>
                    <a:schemeClr val="tx1"/>
                  </a:solidFill>
                  <a:latin typeface="Arial" panose="020B0604020202020204" pitchFamily="34" charset="0"/>
                  <a:ea typeface="ＭＳ Ｐゴシック" panose="020B0600070205080204" pitchFamily="34" charset="-128"/>
                </a:defRPr>
              </a:lvl5pPr>
              <a:lvl6pPr marL="9236075" indent="-1096963" defTabSz="4389438" eaLnBrk="0" fontAlgn="base" hangingPunct="0">
                <a:spcBef>
                  <a:spcPct val="20000"/>
                </a:spcBef>
                <a:spcAft>
                  <a:spcPct val="0"/>
                </a:spcAft>
                <a:buChar char="»"/>
                <a:defRPr sz="9600">
                  <a:solidFill>
                    <a:schemeClr val="tx1"/>
                  </a:solidFill>
                  <a:latin typeface="Arial" panose="020B0604020202020204" pitchFamily="34" charset="0"/>
                  <a:ea typeface="ＭＳ Ｐゴシック" panose="020B0600070205080204" pitchFamily="34" charset="-128"/>
                </a:defRPr>
              </a:lvl6pPr>
              <a:lvl7pPr marL="9693275" indent="-1096963" defTabSz="4389438" eaLnBrk="0" fontAlgn="base" hangingPunct="0">
                <a:spcBef>
                  <a:spcPct val="20000"/>
                </a:spcBef>
                <a:spcAft>
                  <a:spcPct val="0"/>
                </a:spcAft>
                <a:buChar char="»"/>
                <a:defRPr sz="9600">
                  <a:solidFill>
                    <a:schemeClr val="tx1"/>
                  </a:solidFill>
                  <a:latin typeface="Arial" panose="020B0604020202020204" pitchFamily="34" charset="0"/>
                  <a:ea typeface="ＭＳ Ｐゴシック" panose="020B0600070205080204" pitchFamily="34" charset="-128"/>
                </a:defRPr>
              </a:lvl7pPr>
              <a:lvl8pPr marL="10150475" indent="-1096963" defTabSz="4389438" eaLnBrk="0" fontAlgn="base" hangingPunct="0">
                <a:spcBef>
                  <a:spcPct val="20000"/>
                </a:spcBef>
                <a:spcAft>
                  <a:spcPct val="0"/>
                </a:spcAft>
                <a:buChar char="»"/>
                <a:defRPr sz="9600">
                  <a:solidFill>
                    <a:schemeClr val="tx1"/>
                  </a:solidFill>
                  <a:latin typeface="Arial" panose="020B0604020202020204" pitchFamily="34" charset="0"/>
                  <a:ea typeface="ＭＳ Ｐゴシック" panose="020B0600070205080204" pitchFamily="34" charset="-128"/>
                </a:defRPr>
              </a:lvl8pPr>
              <a:lvl9pPr marL="10607675" indent="-1096963" defTabSz="4389438" eaLnBrk="0" fontAlgn="base" hangingPunct="0">
                <a:spcBef>
                  <a:spcPct val="20000"/>
                </a:spcBef>
                <a:spcAft>
                  <a:spcPct val="0"/>
                </a:spcAft>
                <a:buChar char="»"/>
                <a:defRPr sz="9600">
                  <a:solidFill>
                    <a:schemeClr val="tx1"/>
                  </a:solidFill>
                  <a:latin typeface="Arial" panose="020B0604020202020204" pitchFamily="34" charset="0"/>
                  <a:ea typeface="ＭＳ Ｐゴシック" panose="020B0600070205080204" pitchFamily="34" charset="-128"/>
                </a:defRPr>
              </a:lvl9pPr>
            </a:lstStyle>
            <a:p>
              <a:pPr algn="ctr">
                <a:spcBef>
                  <a:spcPct val="0"/>
                </a:spcBef>
                <a:buFontTx/>
                <a:buNone/>
              </a:pPr>
              <a:endParaRPr lang="en-US" altLang="en-US" sz="6700"/>
            </a:p>
          </p:txBody>
        </p:sp>
        <p:sp>
          <p:nvSpPr>
            <p:cNvPr id="3091" name="Rectangle 9">
              <a:extLst>
                <a:ext uri="{FF2B5EF4-FFF2-40B4-BE49-F238E27FC236}">
                  <a16:creationId xmlns="" xmlns:a16="http://schemas.microsoft.com/office/drawing/2014/main" id="{7E46CE1E-6BA5-4FF6-AE40-881A4E03C04A}"/>
                </a:ext>
              </a:extLst>
            </p:cNvPr>
            <p:cNvSpPr>
              <a:spLocks noChangeArrowheads="1"/>
            </p:cNvSpPr>
            <p:nvPr/>
          </p:nvSpPr>
          <p:spPr bwMode="auto">
            <a:xfrm>
              <a:off x="25344" y="0"/>
              <a:ext cx="2304" cy="20736"/>
            </a:xfrm>
            <a:prstGeom prst="rect">
              <a:avLst/>
            </a:prstGeom>
            <a:solidFill>
              <a:srgbClr val="E1E1E1"/>
            </a:solidFill>
            <a:ln>
              <a:noFill/>
            </a:ln>
            <a:extLst>
              <a:ext uri="{91240B29-F687-4F45-9708-019B960494DF}">
                <a14:hiddenLine xmlns:a14="http://schemas.microsoft.com/office/drawing/2010/main" w="9525">
                  <a:solidFill>
                    <a:schemeClr val="tx1"/>
                  </a:solidFill>
                  <a:miter lim="800000"/>
                  <a:headEnd/>
                  <a:tailEnd/>
                </a14:hiddenLine>
              </a:ext>
            </a:extLst>
          </p:spPr>
          <p:txBody>
            <a:bodyPr lIns="438840" tIns="219422" rIns="438840" bIns="219422"/>
            <a:lstStyle>
              <a:lvl1pPr defTabSz="4389438">
                <a:spcBef>
                  <a:spcPct val="20000"/>
                </a:spcBef>
                <a:buChar char="•"/>
                <a:defRPr sz="15400">
                  <a:solidFill>
                    <a:schemeClr val="tx1"/>
                  </a:solidFill>
                  <a:latin typeface="Arial" panose="020B0604020202020204" pitchFamily="34" charset="0"/>
                  <a:ea typeface="ＭＳ Ｐゴシック" panose="020B0600070205080204" pitchFamily="34" charset="-128"/>
                </a:defRPr>
              </a:lvl1pPr>
              <a:lvl2pPr marL="2193925" indent="-1371600" defTabSz="4389438">
                <a:spcBef>
                  <a:spcPct val="20000"/>
                </a:spcBef>
                <a:buChar char="–"/>
                <a:defRPr sz="13400">
                  <a:solidFill>
                    <a:schemeClr val="tx1"/>
                  </a:solidFill>
                  <a:latin typeface="Arial" panose="020B0604020202020204" pitchFamily="34" charset="0"/>
                  <a:ea typeface="ＭＳ Ｐゴシック" panose="020B0600070205080204" pitchFamily="34" charset="-128"/>
                </a:defRPr>
              </a:lvl2pPr>
              <a:lvl3pPr marL="4389438" indent="-1096963" defTabSz="4389438">
                <a:spcBef>
                  <a:spcPct val="20000"/>
                </a:spcBef>
                <a:buChar char="•"/>
                <a:defRPr sz="11500">
                  <a:solidFill>
                    <a:schemeClr val="tx1"/>
                  </a:solidFill>
                  <a:latin typeface="Arial" panose="020B0604020202020204" pitchFamily="34" charset="0"/>
                  <a:ea typeface="ＭＳ Ｐゴシック" panose="020B0600070205080204" pitchFamily="34" charset="-128"/>
                </a:defRPr>
              </a:lvl3pPr>
              <a:lvl4pPr marL="6583363" indent="-1096963" defTabSz="4389438">
                <a:spcBef>
                  <a:spcPct val="20000"/>
                </a:spcBef>
                <a:buChar char="–"/>
                <a:defRPr sz="9600">
                  <a:solidFill>
                    <a:schemeClr val="tx1"/>
                  </a:solidFill>
                  <a:latin typeface="Arial" panose="020B0604020202020204" pitchFamily="34" charset="0"/>
                  <a:ea typeface="ＭＳ Ｐゴシック" panose="020B0600070205080204" pitchFamily="34" charset="-128"/>
                </a:defRPr>
              </a:lvl4pPr>
              <a:lvl5pPr marL="8778875" indent="-1096963" defTabSz="4389438">
                <a:spcBef>
                  <a:spcPct val="20000"/>
                </a:spcBef>
                <a:buChar char="»"/>
                <a:defRPr sz="9600">
                  <a:solidFill>
                    <a:schemeClr val="tx1"/>
                  </a:solidFill>
                  <a:latin typeface="Arial" panose="020B0604020202020204" pitchFamily="34" charset="0"/>
                  <a:ea typeface="ＭＳ Ｐゴシック" panose="020B0600070205080204" pitchFamily="34" charset="-128"/>
                </a:defRPr>
              </a:lvl5pPr>
              <a:lvl6pPr marL="9236075" indent="-1096963" defTabSz="4389438" eaLnBrk="0" fontAlgn="base" hangingPunct="0">
                <a:spcBef>
                  <a:spcPct val="20000"/>
                </a:spcBef>
                <a:spcAft>
                  <a:spcPct val="0"/>
                </a:spcAft>
                <a:buChar char="»"/>
                <a:defRPr sz="9600">
                  <a:solidFill>
                    <a:schemeClr val="tx1"/>
                  </a:solidFill>
                  <a:latin typeface="Arial" panose="020B0604020202020204" pitchFamily="34" charset="0"/>
                  <a:ea typeface="ＭＳ Ｐゴシック" panose="020B0600070205080204" pitchFamily="34" charset="-128"/>
                </a:defRPr>
              </a:lvl6pPr>
              <a:lvl7pPr marL="9693275" indent="-1096963" defTabSz="4389438" eaLnBrk="0" fontAlgn="base" hangingPunct="0">
                <a:spcBef>
                  <a:spcPct val="20000"/>
                </a:spcBef>
                <a:spcAft>
                  <a:spcPct val="0"/>
                </a:spcAft>
                <a:buChar char="»"/>
                <a:defRPr sz="9600">
                  <a:solidFill>
                    <a:schemeClr val="tx1"/>
                  </a:solidFill>
                  <a:latin typeface="Arial" panose="020B0604020202020204" pitchFamily="34" charset="0"/>
                  <a:ea typeface="ＭＳ Ｐゴシック" panose="020B0600070205080204" pitchFamily="34" charset="-128"/>
                </a:defRPr>
              </a:lvl7pPr>
              <a:lvl8pPr marL="10150475" indent="-1096963" defTabSz="4389438" eaLnBrk="0" fontAlgn="base" hangingPunct="0">
                <a:spcBef>
                  <a:spcPct val="20000"/>
                </a:spcBef>
                <a:spcAft>
                  <a:spcPct val="0"/>
                </a:spcAft>
                <a:buChar char="»"/>
                <a:defRPr sz="9600">
                  <a:solidFill>
                    <a:schemeClr val="tx1"/>
                  </a:solidFill>
                  <a:latin typeface="Arial" panose="020B0604020202020204" pitchFamily="34" charset="0"/>
                  <a:ea typeface="ＭＳ Ｐゴシック" panose="020B0600070205080204" pitchFamily="34" charset="-128"/>
                </a:defRPr>
              </a:lvl8pPr>
              <a:lvl9pPr marL="10607675" indent="-1096963" defTabSz="4389438" eaLnBrk="0" fontAlgn="base" hangingPunct="0">
                <a:spcBef>
                  <a:spcPct val="20000"/>
                </a:spcBef>
                <a:spcAft>
                  <a:spcPct val="0"/>
                </a:spcAft>
                <a:buChar char="»"/>
                <a:defRPr sz="9600">
                  <a:solidFill>
                    <a:schemeClr val="tx1"/>
                  </a:solidFill>
                  <a:latin typeface="Arial" panose="020B0604020202020204" pitchFamily="34" charset="0"/>
                  <a:ea typeface="ＭＳ Ｐゴシック" panose="020B0600070205080204" pitchFamily="34" charset="-128"/>
                </a:defRPr>
              </a:lvl9pPr>
            </a:lstStyle>
            <a:p>
              <a:pPr algn="ctr">
                <a:spcBef>
                  <a:spcPct val="0"/>
                </a:spcBef>
                <a:buFontTx/>
                <a:buNone/>
              </a:pPr>
              <a:endParaRPr lang="en-US" altLang="en-US" sz="6700"/>
            </a:p>
          </p:txBody>
        </p:sp>
      </p:grpSp>
      <p:sp>
        <p:nvSpPr>
          <p:cNvPr id="3077" name="Rectangle 11">
            <a:extLst>
              <a:ext uri="{FF2B5EF4-FFF2-40B4-BE49-F238E27FC236}">
                <a16:creationId xmlns="" xmlns:a16="http://schemas.microsoft.com/office/drawing/2014/main" id="{8737F632-892F-404F-954C-0593CED1635B}"/>
              </a:ext>
            </a:extLst>
          </p:cNvPr>
          <p:cNvSpPr>
            <a:spLocks noChangeArrowheads="1"/>
          </p:cNvSpPr>
          <p:nvPr/>
        </p:nvSpPr>
        <p:spPr bwMode="auto">
          <a:xfrm>
            <a:off x="3741038" y="14888318"/>
            <a:ext cx="26139236" cy="14625101"/>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3500000" scaled="1"/>
            <a:tileRect/>
          </a:gradFill>
          <a:ln w="9525">
            <a:solidFill>
              <a:schemeClr val="bg1"/>
            </a:solidFill>
            <a:miter lim="800000"/>
            <a:headEnd/>
            <a:tailEnd/>
          </a:ln>
        </p:spPr>
        <p:txBody>
          <a:bodyPr wrap="none" lIns="438912" tIns="438912" rIns="438912" bIns="438912"/>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4000" dirty="0"/>
          </a:p>
          <a:p>
            <a:endParaRPr lang="en-US" altLang="en-US" sz="4000" dirty="0"/>
          </a:p>
        </p:txBody>
      </p:sp>
      <p:sp>
        <p:nvSpPr>
          <p:cNvPr id="3078" name="Rectangle 16">
            <a:extLst>
              <a:ext uri="{FF2B5EF4-FFF2-40B4-BE49-F238E27FC236}">
                <a16:creationId xmlns="" xmlns:a16="http://schemas.microsoft.com/office/drawing/2014/main" id="{8D38F84A-AC3D-4B4C-91BF-165DEAEB5C18}"/>
              </a:ext>
            </a:extLst>
          </p:cNvPr>
          <p:cNvSpPr>
            <a:spLocks noChangeArrowheads="1"/>
          </p:cNvSpPr>
          <p:nvPr/>
        </p:nvSpPr>
        <p:spPr bwMode="auto">
          <a:xfrm>
            <a:off x="5419725" y="7007225"/>
            <a:ext cx="1841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3079" name="Rectangle 22">
            <a:extLst>
              <a:ext uri="{FF2B5EF4-FFF2-40B4-BE49-F238E27FC236}">
                <a16:creationId xmlns="" xmlns:a16="http://schemas.microsoft.com/office/drawing/2014/main" id="{C24F19B4-BD9B-4D6D-A6AF-1B965C0018BE}"/>
              </a:ext>
            </a:extLst>
          </p:cNvPr>
          <p:cNvSpPr>
            <a:spLocks noChangeArrowheads="1"/>
          </p:cNvSpPr>
          <p:nvPr/>
        </p:nvSpPr>
        <p:spPr bwMode="auto">
          <a:xfrm>
            <a:off x="3733800" y="7105650"/>
            <a:ext cx="14852650" cy="7739599"/>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t="100000" r="100000"/>
            </a:path>
            <a:tileRect l="-100000" b="-100000"/>
          </a:gradFill>
          <a:ln w="9525">
            <a:noFill/>
            <a:miter lim="800000"/>
            <a:headEnd/>
            <a:tailEnd/>
          </a:ln>
        </p:spPr>
        <p:txBody>
          <a:bodyPr wrap="none" lIns="438912" tIns="438912" rIns="438912" bIns="438912"/>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just"/>
            <a:endParaRPr lang="en-US" altLang="en-US" sz="3200" dirty="0"/>
          </a:p>
          <a:p>
            <a:pPr algn="just"/>
            <a:endParaRPr lang="en-US" altLang="en-US" sz="4000" dirty="0"/>
          </a:p>
          <a:p>
            <a:pPr algn="just"/>
            <a:endParaRPr lang="en-US" altLang="en-US" sz="4000" dirty="0"/>
          </a:p>
          <a:p>
            <a:pPr algn="just"/>
            <a:r>
              <a:rPr lang="en-US" altLang="en-US" sz="4000" dirty="0"/>
              <a:t>   </a:t>
            </a:r>
          </a:p>
        </p:txBody>
      </p:sp>
      <p:sp>
        <p:nvSpPr>
          <p:cNvPr id="3080" name="Rectangle 27">
            <a:extLst>
              <a:ext uri="{FF2B5EF4-FFF2-40B4-BE49-F238E27FC236}">
                <a16:creationId xmlns="" xmlns:a16="http://schemas.microsoft.com/office/drawing/2014/main" id="{1FE64051-FEA2-47FF-B74D-395CAFF92939}"/>
              </a:ext>
            </a:extLst>
          </p:cNvPr>
          <p:cNvSpPr>
            <a:spLocks noChangeArrowheads="1"/>
          </p:cNvSpPr>
          <p:nvPr/>
        </p:nvSpPr>
        <p:spPr bwMode="auto">
          <a:xfrm>
            <a:off x="18669889" y="7018326"/>
            <a:ext cx="10929135" cy="7826924"/>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3500000" scaled="1"/>
            <a:tileRect/>
          </a:gradFill>
          <a:ln w="9525">
            <a:solidFill>
              <a:schemeClr val="bg1"/>
            </a:solidFill>
            <a:miter lim="800000"/>
            <a:headEnd/>
            <a:tailEnd/>
          </a:ln>
        </p:spPr>
        <p:txBody>
          <a:bodyPr wrap="none" lIns="438912" tIns="438912" rIns="438912" bIns="438912"/>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4000" dirty="0"/>
          </a:p>
          <a:p>
            <a:endParaRPr lang="en-US" altLang="en-US" sz="4000" dirty="0"/>
          </a:p>
        </p:txBody>
      </p:sp>
      <p:pic>
        <p:nvPicPr>
          <p:cNvPr id="3081" name="Picture 2">
            <a:extLst>
              <a:ext uri="{FF2B5EF4-FFF2-40B4-BE49-F238E27FC236}">
                <a16:creationId xmlns="" xmlns:a16="http://schemas.microsoft.com/office/drawing/2014/main" id="{CD17F0A3-7753-409E-B8D3-D5C998CA7E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50" y="3768725"/>
            <a:ext cx="7705725" cy="248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2" name="Rectangle 27">
            <a:extLst>
              <a:ext uri="{FF2B5EF4-FFF2-40B4-BE49-F238E27FC236}">
                <a16:creationId xmlns="" xmlns:a16="http://schemas.microsoft.com/office/drawing/2014/main" id="{B0241D4A-7A2A-40B5-96B2-FA1833C4CF5E}"/>
              </a:ext>
            </a:extLst>
          </p:cNvPr>
          <p:cNvSpPr>
            <a:spLocks noChangeArrowheads="1"/>
          </p:cNvSpPr>
          <p:nvPr/>
        </p:nvSpPr>
        <p:spPr bwMode="auto">
          <a:xfrm>
            <a:off x="29705538" y="6993227"/>
            <a:ext cx="10482281" cy="7826925"/>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3500000" scaled="1"/>
            <a:tileRect/>
          </a:gradFill>
          <a:ln w="9525">
            <a:solidFill>
              <a:schemeClr val="bg1"/>
            </a:solidFill>
            <a:miter lim="800000"/>
            <a:headEnd/>
            <a:tailEnd/>
          </a:ln>
        </p:spPr>
        <p:txBody>
          <a:bodyPr wrap="none" lIns="438912" tIns="438912" rIns="438912" bIns="438912"/>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4000" dirty="0"/>
          </a:p>
          <a:p>
            <a:endParaRPr lang="en-US" altLang="en-US" dirty="0"/>
          </a:p>
        </p:txBody>
      </p:sp>
      <p:sp>
        <p:nvSpPr>
          <p:cNvPr id="3083" name="Shape 60">
            <a:extLst>
              <a:ext uri="{FF2B5EF4-FFF2-40B4-BE49-F238E27FC236}">
                <a16:creationId xmlns="" xmlns:a16="http://schemas.microsoft.com/office/drawing/2014/main" id="{06F7C7AF-DDB7-455D-B4AD-CAF0F22E3442}"/>
              </a:ext>
            </a:extLst>
          </p:cNvPr>
          <p:cNvSpPr txBox="1">
            <a:spLocks noChangeArrowheads="1"/>
          </p:cNvSpPr>
          <p:nvPr/>
        </p:nvSpPr>
        <p:spPr bwMode="auto">
          <a:xfrm>
            <a:off x="3735437" y="7100564"/>
            <a:ext cx="14436214" cy="572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6475" tIns="33225" rIns="66475" bIns="33225"/>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buClr>
                <a:schemeClr val="accent1"/>
              </a:buClr>
              <a:buSzPct val="25000"/>
              <a:buFont typeface="Times New Roman" panose="02020603050405020304" pitchFamily="18" charset="0"/>
              <a:buNone/>
            </a:pPr>
            <a:r>
              <a:rPr lang="en-US" altLang="en-US" sz="4400" b="1" dirty="0">
                <a:solidFill>
                  <a:srgbClr val="FF0000"/>
                </a:solidFill>
                <a:latin typeface="Times New Roman" panose="02020603050405020304" pitchFamily="18" charset="0"/>
                <a:cs typeface="Times New Roman" panose="02020603050405020304" pitchFamily="18" charset="0"/>
                <a:sym typeface="Times New Roman" panose="02020603050405020304" pitchFamily="18" charset="0"/>
              </a:rPr>
              <a:t>Abstract</a:t>
            </a:r>
          </a:p>
        </p:txBody>
      </p:sp>
      <p:sp>
        <p:nvSpPr>
          <p:cNvPr id="3084" name="Shape 70">
            <a:extLst>
              <a:ext uri="{FF2B5EF4-FFF2-40B4-BE49-F238E27FC236}">
                <a16:creationId xmlns="" xmlns:a16="http://schemas.microsoft.com/office/drawing/2014/main" id="{3A77615B-655E-4226-8988-5D413C00981B}"/>
              </a:ext>
            </a:extLst>
          </p:cNvPr>
          <p:cNvSpPr txBox="1">
            <a:spLocks noChangeArrowheads="1"/>
          </p:cNvSpPr>
          <p:nvPr/>
        </p:nvSpPr>
        <p:spPr bwMode="auto">
          <a:xfrm>
            <a:off x="18853150" y="7101631"/>
            <a:ext cx="10483850" cy="860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8925" tIns="39450" rIns="78925" bIns="3945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buClr>
                <a:schemeClr val="accent1"/>
              </a:buClr>
              <a:buSzPct val="25000"/>
            </a:pPr>
            <a:r>
              <a:rPr lang="en-US" altLang="en-US" sz="4400" b="1" dirty="0">
                <a:solidFill>
                  <a:srgbClr val="FF0000"/>
                </a:solidFill>
                <a:latin typeface="Times New Roman" panose="02020603050405020304" pitchFamily="18" charset="0"/>
                <a:cs typeface="Times New Roman" panose="02020603050405020304" pitchFamily="18" charset="0"/>
                <a:sym typeface="Times New Roman" panose="02020603050405020304" pitchFamily="18" charset="0"/>
              </a:rPr>
              <a:t>Dataset Description</a:t>
            </a:r>
          </a:p>
        </p:txBody>
      </p:sp>
      <p:sp>
        <p:nvSpPr>
          <p:cNvPr id="3085" name="Shape 63">
            <a:extLst>
              <a:ext uri="{FF2B5EF4-FFF2-40B4-BE49-F238E27FC236}">
                <a16:creationId xmlns="" xmlns:a16="http://schemas.microsoft.com/office/drawing/2014/main" id="{6C7CED55-2FB1-49EF-879D-8DDA1BD08A35}"/>
              </a:ext>
            </a:extLst>
          </p:cNvPr>
          <p:cNvSpPr txBox="1">
            <a:spLocks noChangeArrowheads="1"/>
          </p:cNvSpPr>
          <p:nvPr/>
        </p:nvSpPr>
        <p:spPr bwMode="auto">
          <a:xfrm>
            <a:off x="3840249" y="14879963"/>
            <a:ext cx="25758775" cy="589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6475" tIns="33225" rIns="66475" bIns="33225"/>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buClr>
                <a:schemeClr val="accent1"/>
              </a:buClr>
              <a:buSzPct val="25000"/>
            </a:pPr>
            <a:r>
              <a:rPr lang="en-US" altLang="en-US" sz="4400" b="1" dirty="0">
                <a:solidFill>
                  <a:srgbClr val="FF0000"/>
                </a:solidFill>
                <a:latin typeface="Times New Roman" panose="02020603050405020304" pitchFamily="18" charset="0"/>
                <a:cs typeface="Times New Roman" panose="02020603050405020304" pitchFamily="18" charset="0"/>
                <a:sym typeface="Times New Roman" panose="02020603050405020304" pitchFamily="18" charset="0"/>
              </a:rPr>
              <a:t>Experimental  Results </a:t>
            </a:r>
            <a:endParaRPr lang="en-US" altLang="en-US" sz="2800" b="1" dirty="0">
              <a:solidFill>
                <a:srgbClr val="FF0000"/>
              </a:solidFill>
              <a:latin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4400" b="1" dirty="0">
              <a:solidFill>
                <a:srgbClr val="FF000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086" name="Shape 69">
            <a:extLst>
              <a:ext uri="{FF2B5EF4-FFF2-40B4-BE49-F238E27FC236}">
                <a16:creationId xmlns="" xmlns:a16="http://schemas.microsoft.com/office/drawing/2014/main" id="{6A38D545-00C3-4D63-B0A7-3FB7135D74FF}"/>
              </a:ext>
            </a:extLst>
          </p:cNvPr>
          <p:cNvSpPr txBox="1">
            <a:spLocks noChangeArrowheads="1"/>
          </p:cNvSpPr>
          <p:nvPr/>
        </p:nvSpPr>
        <p:spPr bwMode="auto">
          <a:xfrm>
            <a:off x="30015688" y="22701141"/>
            <a:ext cx="9438879" cy="899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8925" tIns="39450" rIns="78925" bIns="3945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buClr>
                <a:schemeClr val="accent1"/>
              </a:buClr>
              <a:buSzPct val="25000"/>
              <a:buFont typeface="Times New Roman" panose="02020603050405020304" pitchFamily="18" charset="0"/>
              <a:buNone/>
            </a:pPr>
            <a:r>
              <a:rPr lang="en-US" altLang="en-US" sz="4800" b="1" dirty="0">
                <a:solidFill>
                  <a:srgbClr val="FF0000"/>
                </a:solidFill>
                <a:latin typeface="Times New Roman" panose="02020603050405020304" pitchFamily="18" charset="0"/>
                <a:cs typeface="Times New Roman" panose="02020603050405020304" pitchFamily="18" charset="0"/>
                <a:sym typeface="Times New Roman" panose="02020603050405020304" pitchFamily="18" charset="0"/>
              </a:rPr>
              <a:t>References:</a:t>
            </a:r>
          </a:p>
        </p:txBody>
      </p:sp>
      <p:sp>
        <p:nvSpPr>
          <p:cNvPr id="3087" name="Shape 62">
            <a:extLst>
              <a:ext uri="{FF2B5EF4-FFF2-40B4-BE49-F238E27FC236}">
                <a16:creationId xmlns="" xmlns:a16="http://schemas.microsoft.com/office/drawing/2014/main" id="{31B0E6FB-D269-47EB-983A-368B88059E18}"/>
              </a:ext>
            </a:extLst>
          </p:cNvPr>
          <p:cNvSpPr txBox="1">
            <a:spLocks noChangeArrowheads="1"/>
          </p:cNvSpPr>
          <p:nvPr/>
        </p:nvSpPr>
        <p:spPr bwMode="auto">
          <a:xfrm>
            <a:off x="29907313" y="7053553"/>
            <a:ext cx="9438879" cy="76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8925" tIns="39450" rIns="78925" bIns="3945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buClr>
                <a:schemeClr val="accent1"/>
              </a:buClr>
              <a:buSzPct val="25000"/>
              <a:buFont typeface="Times New Roman" panose="02020603050405020304" pitchFamily="18" charset="0"/>
              <a:buNone/>
            </a:pPr>
            <a:r>
              <a:rPr lang="en-US" altLang="en-US" sz="4400" b="1" dirty="0">
                <a:solidFill>
                  <a:srgbClr val="FF0000"/>
                </a:solidFill>
                <a:latin typeface="Times New Roman" panose="02020603050405020304" pitchFamily="18" charset="0"/>
                <a:cs typeface="Times New Roman" panose="02020603050405020304" pitchFamily="18" charset="0"/>
                <a:sym typeface="Times New Roman" panose="02020603050405020304" pitchFamily="18" charset="0"/>
              </a:rPr>
              <a:t>Analysis</a:t>
            </a:r>
          </a:p>
        </p:txBody>
      </p:sp>
      <p:sp>
        <p:nvSpPr>
          <p:cNvPr id="2" name="TextBox 1">
            <a:extLst>
              <a:ext uri="{FF2B5EF4-FFF2-40B4-BE49-F238E27FC236}">
                <a16:creationId xmlns="" xmlns:a16="http://schemas.microsoft.com/office/drawing/2014/main" id="{BFD8C290-BB29-4F3B-8479-8A92945F4850}"/>
              </a:ext>
            </a:extLst>
          </p:cNvPr>
          <p:cNvSpPr txBox="1"/>
          <p:nvPr/>
        </p:nvSpPr>
        <p:spPr>
          <a:xfrm>
            <a:off x="3703381" y="6979950"/>
            <a:ext cx="14687154" cy="8525411"/>
          </a:xfrm>
          <a:prstGeom prst="rect">
            <a:avLst/>
          </a:prstGeom>
          <a:noFill/>
        </p:spPr>
        <p:txBody>
          <a:bodyPr wrap="square" rtlCol="0">
            <a:spAutoFit/>
          </a:bodyPr>
          <a:lstStyle/>
          <a:p>
            <a:pPr algn="just"/>
            <a:endParaRPr lang="en-US" altLang="en-US" sz="4000" dirty="0"/>
          </a:p>
          <a:p>
            <a:pPr algn="just"/>
            <a:r>
              <a:rPr lang="en-US" altLang="en-US" sz="3600" dirty="0" smtClean="0"/>
              <a:t>The </a:t>
            </a:r>
            <a:r>
              <a:rPr lang="en-US" altLang="en-US" sz="3600" dirty="0"/>
              <a:t>fused </a:t>
            </a:r>
            <a:r>
              <a:rPr lang="en-US" altLang="en-US" sz="3600" dirty="0" smtClean="0"/>
              <a:t>dataset of </a:t>
            </a:r>
            <a:r>
              <a:rPr lang="en-US" altLang="en-US" sz="3600" dirty="0"/>
              <a:t>Bi-temporal optical &amp; UAVSAR radar readings </a:t>
            </a:r>
            <a:r>
              <a:rPr lang="en-US" altLang="en-US" sz="3600" dirty="0" smtClean="0"/>
              <a:t>is </a:t>
            </a:r>
            <a:r>
              <a:rPr lang="en-US" altLang="en-US" sz="3600" dirty="0"/>
              <a:t>crucial for classifying crop types over an agricultural region. These factors are used to obtain crop maps with great accuracy. Our research analyzes the time </a:t>
            </a:r>
            <a:r>
              <a:rPr lang="en-US" altLang="en-US" sz="3600" dirty="0" smtClean="0"/>
              <a:t>complexity, accuracy and other metric </a:t>
            </a:r>
            <a:r>
              <a:rPr lang="en-US" altLang="en-US" sz="3600" dirty="0"/>
              <a:t>results for various multiclass classification </a:t>
            </a:r>
            <a:r>
              <a:rPr lang="en-US" altLang="en-US" sz="3600" dirty="0" smtClean="0"/>
              <a:t>models. The models below are Random </a:t>
            </a:r>
            <a:r>
              <a:rPr lang="en-US" altLang="en-US" sz="3600" dirty="0"/>
              <a:t>Forest </a:t>
            </a:r>
            <a:r>
              <a:rPr lang="en-US" altLang="en-US" sz="3600" dirty="0" smtClean="0"/>
              <a:t>Classifier, </a:t>
            </a:r>
            <a:r>
              <a:rPr lang="en-US" altLang="en-US" sz="3600" dirty="0"/>
              <a:t>Support Vector Machines, Logistic Regression &amp; Stochastic Gradient </a:t>
            </a:r>
            <a:r>
              <a:rPr lang="en-US" altLang="en-US" sz="3600" dirty="0" smtClean="0"/>
              <a:t>Descent. Each conducted on data </a:t>
            </a:r>
            <a:r>
              <a:rPr lang="en-US" altLang="en-US" sz="3600" dirty="0"/>
              <a:t>with temporal &amp; radar readings. The models are developed in Python3. Classification report metrics are analyzed in the research for each model. Metrics such as F-1 score, </a:t>
            </a:r>
            <a:r>
              <a:rPr lang="en-US" altLang="en-US" sz="3600" dirty="0" smtClean="0"/>
              <a:t>precision, recall, and </a:t>
            </a:r>
            <a:r>
              <a:rPr lang="en-US" altLang="en-US" sz="3600" dirty="0"/>
              <a:t>support count are obtained from the report to </a:t>
            </a:r>
            <a:r>
              <a:rPr lang="en-US" altLang="en-US" sz="3600" dirty="0" smtClean="0"/>
              <a:t>determine the strengths and weaknesses of the model. </a:t>
            </a:r>
            <a:r>
              <a:rPr lang="en-US" altLang="en-US" sz="3600" dirty="0"/>
              <a:t>The results show that random forest regression </a:t>
            </a:r>
            <a:r>
              <a:rPr lang="en-US" altLang="en-US" sz="3600" dirty="0" smtClean="0"/>
              <a:t>the most accurate, </a:t>
            </a:r>
            <a:r>
              <a:rPr lang="en-US" altLang="en-US" sz="3600" dirty="0"/>
              <a:t>and is </a:t>
            </a:r>
            <a:r>
              <a:rPr lang="en-US" altLang="en-US" sz="3600" dirty="0" smtClean="0"/>
              <a:t>a quick model </a:t>
            </a:r>
            <a:r>
              <a:rPr lang="en-US" altLang="en-US" sz="3600" dirty="0"/>
              <a:t>for our dataset.</a:t>
            </a:r>
          </a:p>
          <a:p>
            <a:pPr algn="just"/>
            <a:endParaRPr lang="en-US" sz="4000" dirty="0"/>
          </a:p>
        </p:txBody>
      </p:sp>
      <p:sp>
        <p:nvSpPr>
          <p:cNvPr id="4" name="TextBox 3">
            <a:extLst>
              <a:ext uri="{FF2B5EF4-FFF2-40B4-BE49-F238E27FC236}">
                <a16:creationId xmlns="" xmlns:a16="http://schemas.microsoft.com/office/drawing/2014/main" id="{92CA7034-B658-4DFB-8D17-C9666E0B5E0F}"/>
              </a:ext>
            </a:extLst>
          </p:cNvPr>
          <p:cNvSpPr txBox="1"/>
          <p:nvPr/>
        </p:nvSpPr>
        <p:spPr>
          <a:xfrm>
            <a:off x="18804590" y="7725072"/>
            <a:ext cx="10647937" cy="6740307"/>
          </a:xfrm>
          <a:prstGeom prst="rect">
            <a:avLst/>
          </a:prstGeom>
          <a:noFill/>
        </p:spPr>
        <p:txBody>
          <a:bodyPr wrap="square" rtlCol="0">
            <a:spAutoFit/>
          </a:bodyPr>
          <a:lstStyle/>
          <a:p>
            <a:pPr algn="just"/>
            <a:r>
              <a:rPr lang="en-US" sz="3600" dirty="0" smtClean="0"/>
              <a:t>The data set chosen for this research is </a:t>
            </a:r>
            <a:r>
              <a:rPr lang="en-US" sz="3600" dirty="0"/>
              <a:t>agricultural crop land data </a:t>
            </a:r>
            <a:r>
              <a:rPr lang="en-US" sz="3600" dirty="0" smtClean="0"/>
              <a:t>consisting </a:t>
            </a:r>
            <a:r>
              <a:rPr lang="en-US" sz="3600" dirty="0"/>
              <a:t>of 2 * 38 optical and 2 * 49 radar </a:t>
            </a:r>
            <a:r>
              <a:rPr lang="en-US" sz="3600" dirty="0" smtClean="0"/>
              <a:t>features. </a:t>
            </a:r>
            <a:r>
              <a:rPr lang="en-US" sz="3600" dirty="0"/>
              <a:t>The data </a:t>
            </a:r>
            <a:r>
              <a:rPr lang="en-US" sz="3600" dirty="0" smtClean="0"/>
              <a:t>consists of </a:t>
            </a:r>
            <a:r>
              <a:rPr lang="en-US" sz="3600" dirty="0"/>
              <a:t>7 distinct classes for crop </a:t>
            </a:r>
            <a:r>
              <a:rPr lang="en-US" sz="3600" dirty="0" smtClean="0"/>
              <a:t>types: </a:t>
            </a:r>
            <a:r>
              <a:rPr lang="en-US" sz="3600" dirty="0"/>
              <a:t>Canola, Corn, Soybeans, Peas, Oats, Wheat &amp; Broadleaf. As the data contained </a:t>
            </a:r>
            <a:r>
              <a:rPr lang="en-US" sz="3600" dirty="0" smtClean="0"/>
              <a:t>a voluminous </a:t>
            </a:r>
            <a:r>
              <a:rPr lang="en-US" sz="3600" dirty="0"/>
              <a:t>amount of negative values, we scaled the data in order to compute the classification models. The Min-Max Scaling Algorithm was utilized to transform the </a:t>
            </a:r>
            <a:r>
              <a:rPr lang="en-US" sz="3600" dirty="0" smtClean="0"/>
              <a:t>dataset. It </a:t>
            </a:r>
            <a:r>
              <a:rPr lang="en-US" sz="3600" dirty="0"/>
              <a:t>was chosen </a:t>
            </a:r>
            <a:r>
              <a:rPr lang="en-US" sz="3600" dirty="0" smtClean="0"/>
              <a:t>over Z-Score </a:t>
            </a:r>
            <a:r>
              <a:rPr lang="en-US" sz="3600" dirty="0"/>
              <a:t>normalization to </a:t>
            </a:r>
            <a:r>
              <a:rPr lang="en-US" sz="3600" dirty="0" smtClean="0"/>
              <a:t>prevent the possibility of negative values occurring</a:t>
            </a:r>
            <a:r>
              <a:rPr lang="en-US" sz="3600" dirty="0"/>
              <a:t>. The dataset has </a:t>
            </a:r>
            <a:r>
              <a:rPr lang="en-US" sz="3600" dirty="0" smtClean="0"/>
              <a:t>175 </a:t>
            </a:r>
            <a:r>
              <a:rPr lang="en-US" sz="3600" dirty="0"/>
              <a:t>attributes and </a:t>
            </a:r>
            <a:r>
              <a:rPr lang="en-US" sz="3600" dirty="0" smtClean="0"/>
              <a:t>325,834 instances</a:t>
            </a:r>
            <a:r>
              <a:rPr lang="en-US" sz="3600" dirty="0"/>
              <a:t>.</a:t>
            </a:r>
          </a:p>
        </p:txBody>
      </p:sp>
      <p:sp>
        <p:nvSpPr>
          <p:cNvPr id="23" name="Rectangle 6">
            <a:extLst>
              <a:ext uri="{FF2B5EF4-FFF2-40B4-BE49-F238E27FC236}">
                <a16:creationId xmlns="" xmlns:a16="http://schemas.microsoft.com/office/drawing/2014/main" id="{FD0B7FD9-9534-474C-BB56-212AC66DD2BF}"/>
              </a:ext>
            </a:extLst>
          </p:cNvPr>
          <p:cNvSpPr>
            <a:spLocks noChangeArrowheads="1"/>
          </p:cNvSpPr>
          <p:nvPr/>
        </p:nvSpPr>
        <p:spPr bwMode="auto">
          <a:xfrm>
            <a:off x="29963712" y="14863305"/>
            <a:ext cx="10215276" cy="7828853"/>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3500000" scaled="1"/>
            <a:tileRect/>
          </a:gradFill>
          <a:ln w="9525">
            <a:solidFill>
              <a:schemeClr val="bg1"/>
            </a:solidFill>
            <a:miter lim="800000"/>
            <a:headEnd/>
            <a:tailEnd/>
          </a:ln>
        </p:spPr>
        <p:txBody>
          <a:bodyPr wrap="none" lIns="438912" tIns="438912" rIns="438912" bIns="438912"/>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dirty="0"/>
          </a:p>
        </p:txBody>
      </p:sp>
      <p:sp>
        <p:nvSpPr>
          <p:cNvPr id="6" name="TextBox 5">
            <a:extLst>
              <a:ext uri="{FF2B5EF4-FFF2-40B4-BE49-F238E27FC236}">
                <a16:creationId xmlns="" xmlns:a16="http://schemas.microsoft.com/office/drawing/2014/main" id="{844B1684-140E-4E1F-9E67-C2E5F38CF942}"/>
              </a:ext>
            </a:extLst>
          </p:cNvPr>
          <p:cNvSpPr txBox="1"/>
          <p:nvPr/>
        </p:nvSpPr>
        <p:spPr>
          <a:xfrm>
            <a:off x="3864835" y="19102996"/>
            <a:ext cx="11477409" cy="400110"/>
          </a:xfrm>
          <a:prstGeom prst="rect">
            <a:avLst/>
          </a:prstGeom>
          <a:noFill/>
        </p:spPr>
        <p:txBody>
          <a:bodyPr wrap="square" rtlCol="0">
            <a:spAutoFit/>
          </a:bodyPr>
          <a:lstStyle/>
          <a:p>
            <a:r>
              <a:rPr lang="en-US" sz="2000" dirty="0"/>
              <a:t>Figure </a:t>
            </a:r>
            <a:r>
              <a:rPr lang="en-US" sz="2000" dirty="0" smtClean="0"/>
              <a:t>1.1 &amp; 1.2: </a:t>
            </a:r>
            <a:r>
              <a:rPr lang="en-US" sz="2000" dirty="0"/>
              <a:t>Classification Report </a:t>
            </a:r>
            <a:r>
              <a:rPr lang="en-US" sz="2000" dirty="0" smtClean="0"/>
              <a:t> &amp; Confusion Matrix for Decision Tree Classifier</a:t>
            </a:r>
            <a:endParaRPr lang="en-US" sz="2000" dirty="0"/>
          </a:p>
        </p:txBody>
      </p:sp>
      <p:sp>
        <p:nvSpPr>
          <p:cNvPr id="39" name="Shape 69">
            <a:extLst>
              <a:ext uri="{FF2B5EF4-FFF2-40B4-BE49-F238E27FC236}">
                <a16:creationId xmlns="" xmlns:a16="http://schemas.microsoft.com/office/drawing/2014/main" id="{2A0CFB4C-617B-44AC-B38C-06FBCB9798C6}"/>
              </a:ext>
            </a:extLst>
          </p:cNvPr>
          <p:cNvSpPr txBox="1">
            <a:spLocks noChangeArrowheads="1"/>
          </p:cNvSpPr>
          <p:nvPr/>
        </p:nvSpPr>
        <p:spPr bwMode="auto">
          <a:xfrm>
            <a:off x="30191821" y="14845249"/>
            <a:ext cx="9438879" cy="899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8925" tIns="39450" rIns="78925" bIns="39450"/>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buClr>
                <a:schemeClr val="accent1"/>
              </a:buClr>
              <a:buSzPct val="25000"/>
              <a:buFont typeface="Times New Roman" panose="02020603050405020304" pitchFamily="18" charset="0"/>
              <a:buNone/>
            </a:pPr>
            <a:r>
              <a:rPr lang="en-US" altLang="en-US" sz="4800" b="1" dirty="0">
                <a:solidFill>
                  <a:srgbClr val="FF0000"/>
                </a:solidFill>
                <a:latin typeface="Times New Roman" panose="02020603050405020304" pitchFamily="18" charset="0"/>
                <a:cs typeface="Times New Roman" panose="02020603050405020304" pitchFamily="18" charset="0"/>
                <a:sym typeface="Times New Roman" panose="02020603050405020304" pitchFamily="18" charset="0"/>
              </a:rPr>
              <a:t>Conclusion:</a:t>
            </a:r>
          </a:p>
        </p:txBody>
      </p:sp>
      <p:sp>
        <p:nvSpPr>
          <p:cNvPr id="3" name="TextBox 2">
            <a:extLst>
              <a:ext uri="{FF2B5EF4-FFF2-40B4-BE49-F238E27FC236}">
                <a16:creationId xmlns="" xmlns:a16="http://schemas.microsoft.com/office/drawing/2014/main" id="{CB24E046-8C6E-4E72-AC01-FBFFEA183FD7}"/>
              </a:ext>
            </a:extLst>
          </p:cNvPr>
          <p:cNvSpPr txBox="1"/>
          <p:nvPr/>
        </p:nvSpPr>
        <p:spPr>
          <a:xfrm>
            <a:off x="30047332" y="15550514"/>
            <a:ext cx="10015899" cy="6786473"/>
          </a:xfrm>
          <a:prstGeom prst="rect">
            <a:avLst/>
          </a:prstGeom>
          <a:noFill/>
        </p:spPr>
        <p:txBody>
          <a:bodyPr wrap="square" rtlCol="0">
            <a:spAutoFit/>
          </a:bodyPr>
          <a:lstStyle/>
          <a:p>
            <a:r>
              <a:rPr lang="en-US" sz="2900" dirty="0" smtClean="0"/>
              <a:t>The </a:t>
            </a:r>
            <a:r>
              <a:rPr lang="en-US" sz="2900" dirty="0"/>
              <a:t>classification models are ranked based on five categories: Computation Time, Accuracy, Precision, Recall, and F1-Score. They are awarded points based on their rankings in each category, and are ranked from lowest to highest. Due to a lack of a classification report, the Linear Regression model cannot be ranked in this way. Of the other five models Stochastic Gradient Descent is lowest performing model, followed by the Logistic Regression model as the second lowest performing model. The Decision Tree model is ranked third, and the second best performing model is the Support Vector Machine model. The top performing model for this dataset is the Random Forest Model. We conclude that the model best suited for classifying crop types based on this type of data is the Random Forest Classification algorithm.</a:t>
            </a:r>
          </a:p>
        </p:txBody>
      </p:sp>
      <p:sp>
        <p:nvSpPr>
          <p:cNvPr id="5" name="TextBox 4">
            <a:extLst>
              <a:ext uri="{FF2B5EF4-FFF2-40B4-BE49-F238E27FC236}">
                <a16:creationId xmlns="" xmlns:a16="http://schemas.microsoft.com/office/drawing/2014/main" id="{87A50857-28F4-4234-AB1A-AE2AADBD2820}"/>
              </a:ext>
            </a:extLst>
          </p:cNvPr>
          <p:cNvSpPr txBox="1"/>
          <p:nvPr/>
        </p:nvSpPr>
        <p:spPr>
          <a:xfrm>
            <a:off x="30158273" y="23402199"/>
            <a:ext cx="9883599" cy="6370975"/>
          </a:xfrm>
          <a:prstGeom prst="rect">
            <a:avLst/>
          </a:prstGeom>
          <a:noFill/>
        </p:spPr>
        <p:txBody>
          <a:bodyPr wrap="square" rtlCol="0">
            <a:spAutoFit/>
          </a:bodyPr>
          <a:lstStyle/>
          <a:p>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[IAS]Iman Khosravi, Abdolreza Safari &amp; Saeid Homayouni (2018) MSMD: maximum separability and minimum dependency feature selection for cropland classification from optical and radar data, International Journal of Remote Sensing, 39:8, 2159-2176</a:t>
            </a:r>
          </a:p>
          <a:p>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[I S] Iman Khosravi &amp; Seyed Kazem Alavipanah (2019) A random forest-based framework for crop mapping using temporal, spectral, textural and polarimetric observations, International Journal of Remote Sensing, 40:18, 7221-7251</a:t>
            </a:r>
          </a:p>
          <a:p>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[I N S H] Khosravi, Iman &amp; Niazmardi, Saeid &amp; Safari, Abdolreza &amp; Homayouni, Saeid. (2018). Comparison of SVM and RF Algorithms for Crop Mapping Using Bi-Temporal Optical and Radar Data with Limited Training Samples. 10.13140/RG.2.2.35996.13442.</a:t>
            </a:r>
          </a:p>
          <a:p>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[R]Rei Sonobe, Hiroshi </a:t>
            </a:r>
            <a:r>
              <a:rPr lang="en-US" sz="2000" i="1" dirty="0" err="1">
                <a:effectLst/>
                <a:latin typeface="Times New Roman" panose="02020603050405020304" pitchFamily="18" charset="0"/>
                <a:ea typeface="Calibri" panose="020F0502020204030204" pitchFamily="34" charset="0"/>
                <a:cs typeface="Times New Roman" panose="02020603050405020304" pitchFamily="18" charset="0"/>
              </a:rPr>
              <a:t>Tani</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i="1" dirty="0" err="1">
                <a:effectLst/>
                <a:latin typeface="Times New Roman" panose="02020603050405020304" pitchFamily="18" charset="0"/>
                <a:ea typeface="Calibri" panose="020F0502020204030204" pitchFamily="34" charset="0"/>
                <a:cs typeface="Times New Roman" panose="02020603050405020304" pitchFamily="18" charset="0"/>
              </a:rPr>
              <a:t>Xiufeng</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 Wang, Nobuyuki Kobayashi &amp; Hideki Shimamura (2014) Random forest classification of crop type using multi-temporal </a:t>
            </a:r>
            <a:r>
              <a:rPr lang="en-US" sz="2000" i="1" dirty="0" err="1">
                <a:effectLst/>
                <a:latin typeface="Times New Roman" panose="02020603050405020304" pitchFamily="18" charset="0"/>
                <a:ea typeface="Calibri" panose="020F0502020204030204" pitchFamily="34" charset="0"/>
                <a:cs typeface="Times New Roman" panose="02020603050405020304" pitchFamily="18" charset="0"/>
              </a:rPr>
              <a:t>TerraSAR</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-X dual-polarimetric</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data,</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Remote Sensing Letters, 5:2, 157-164, DOI: </a:t>
            </a:r>
            <a:r>
              <a:rPr lang="en-US" sz="2000" i="1"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10.1080/2150704X.2014.889863</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[B]B. Deschamps, H. </a:t>
            </a:r>
            <a:r>
              <a:rPr lang="en-US" sz="2000" i="1" dirty="0" err="1">
                <a:effectLst/>
                <a:latin typeface="Times New Roman" panose="02020603050405020304" pitchFamily="18" charset="0"/>
                <a:ea typeface="Calibri" panose="020F0502020204030204" pitchFamily="34" charset="0"/>
                <a:cs typeface="Times New Roman" panose="02020603050405020304" pitchFamily="18" charset="0"/>
              </a:rPr>
              <a:t>McNairn</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 J. Shang &amp; X. Jiao (2012) Towards operational radar-only crop type classification: comparison of a traditional decision tree with a random forest classifier, Canadian Journal of Remote Sensing, 38:1, 60-68, DOI: </a:t>
            </a:r>
            <a:r>
              <a:rPr lang="en-US" sz="2000" i="1"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10.5589/m12-012</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800" dirty="0"/>
          </a:p>
        </p:txBody>
      </p:sp>
      <p:sp>
        <p:nvSpPr>
          <p:cNvPr id="12" name="TextBox 11">
            <a:extLst>
              <a:ext uri="{FF2B5EF4-FFF2-40B4-BE49-F238E27FC236}">
                <a16:creationId xmlns="" xmlns:a16="http://schemas.microsoft.com/office/drawing/2014/main" id="{43CAB3A9-0F7F-476D-B186-084867443D0A}"/>
              </a:ext>
            </a:extLst>
          </p:cNvPr>
          <p:cNvSpPr txBox="1"/>
          <p:nvPr/>
        </p:nvSpPr>
        <p:spPr>
          <a:xfrm>
            <a:off x="29825661" y="7608597"/>
            <a:ext cx="10073972" cy="6894195"/>
          </a:xfrm>
          <a:prstGeom prst="rect">
            <a:avLst/>
          </a:prstGeom>
          <a:noFill/>
        </p:spPr>
        <p:txBody>
          <a:bodyPr wrap="square" rtlCol="0">
            <a:spAutoFit/>
          </a:bodyPr>
          <a:lstStyle/>
          <a:p>
            <a:pPr algn="just"/>
            <a:r>
              <a:rPr lang="en-US" sz="3400" dirty="0"/>
              <a:t>Analyzing the classification report, the macro precision score for Random Forest was </a:t>
            </a:r>
            <a:r>
              <a:rPr lang="en-US" sz="3400" dirty="0" smtClean="0"/>
              <a:t>0.990 </a:t>
            </a:r>
            <a:r>
              <a:rPr lang="en-US" sz="3400" dirty="0"/>
              <a:t>and the weighted Avg was 0.995 which was the greatest among other models. The RF model also had the beset F-1 scores with </a:t>
            </a:r>
            <a:r>
              <a:rPr lang="en-US" sz="3400" dirty="0" smtClean="0"/>
              <a:t>0.992 </a:t>
            </a:r>
            <a:r>
              <a:rPr lang="en-US" sz="3400" dirty="0"/>
              <a:t>for macro avg and </a:t>
            </a:r>
            <a:r>
              <a:rPr lang="en-US" sz="3400" dirty="0" smtClean="0"/>
              <a:t>0.995 </a:t>
            </a:r>
            <a:r>
              <a:rPr lang="en-US" sz="3400" dirty="0"/>
              <a:t>for weighted </a:t>
            </a:r>
            <a:r>
              <a:rPr lang="en-US" sz="3400" dirty="0" smtClean="0"/>
              <a:t>average for the </a:t>
            </a:r>
            <a:r>
              <a:rPr lang="en-US" sz="3400" dirty="0"/>
              <a:t>metric. Among the crop </a:t>
            </a:r>
            <a:r>
              <a:rPr lang="en-US" sz="3400" dirty="0" smtClean="0"/>
              <a:t>types, Soybean </a:t>
            </a:r>
            <a:r>
              <a:rPr lang="en-US" sz="3400" dirty="0"/>
              <a:t>is </a:t>
            </a:r>
            <a:r>
              <a:rPr lang="en-US" sz="3400" dirty="0" smtClean="0"/>
              <a:t>the </a:t>
            </a:r>
            <a:r>
              <a:rPr lang="en-US" sz="3400" dirty="0"/>
              <a:t>best performing for all the models. </a:t>
            </a:r>
            <a:r>
              <a:rPr lang="en-US" sz="3400" dirty="0" smtClean="0"/>
              <a:t>Logistic </a:t>
            </a:r>
            <a:r>
              <a:rPr lang="en-US" sz="3400" dirty="0"/>
              <a:t>regression was the worst </a:t>
            </a:r>
            <a:r>
              <a:rPr lang="en-US" sz="3400" dirty="0" smtClean="0"/>
              <a:t>performing </a:t>
            </a:r>
            <a:r>
              <a:rPr lang="en-US" sz="3400" dirty="0"/>
              <a:t>among the models according to the classification report with the least scores in all the classification metrics, 0.97 macro avg precision and 0.98 weighted avg precision with avg F-1 was 0.98</a:t>
            </a:r>
            <a:r>
              <a:rPr lang="en-US" sz="3400" dirty="0" smtClean="0"/>
              <a:t>. It was also the slowest model to compute</a:t>
            </a:r>
            <a:endParaRPr lang="en-US" sz="3400" dirty="0"/>
          </a:p>
        </p:txBody>
      </p:sp>
      <p:pic>
        <p:nvPicPr>
          <p:cNvPr id="14" name="Picture 13"/>
          <p:cNvPicPr>
            <a:picLocks noChangeAspect="1"/>
          </p:cNvPicPr>
          <p:nvPr/>
        </p:nvPicPr>
        <p:blipFill>
          <a:blip r:embed="rId5"/>
          <a:stretch>
            <a:fillRect/>
          </a:stretch>
        </p:blipFill>
        <p:spPr>
          <a:xfrm>
            <a:off x="3885709" y="15625975"/>
            <a:ext cx="6479525" cy="3420095"/>
          </a:xfrm>
          <a:prstGeom prst="rect">
            <a:avLst/>
          </a:prstGeom>
        </p:spPr>
      </p:pic>
      <p:pic>
        <p:nvPicPr>
          <p:cNvPr id="16" name="Picture 15"/>
          <p:cNvPicPr>
            <a:picLocks noChangeAspect="1"/>
          </p:cNvPicPr>
          <p:nvPr/>
        </p:nvPicPr>
        <p:blipFill>
          <a:blip r:embed="rId6"/>
          <a:stretch>
            <a:fillRect/>
          </a:stretch>
        </p:blipFill>
        <p:spPr>
          <a:xfrm>
            <a:off x="3885709" y="20348138"/>
            <a:ext cx="6500399" cy="3406159"/>
          </a:xfrm>
          <a:prstGeom prst="rect">
            <a:avLst/>
          </a:prstGeom>
        </p:spPr>
      </p:pic>
      <p:sp>
        <p:nvSpPr>
          <p:cNvPr id="55" name="TextBox 54">
            <a:extLst>
              <a:ext uri="{FF2B5EF4-FFF2-40B4-BE49-F238E27FC236}">
                <a16:creationId xmlns="" xmlns:a16="http://schemas.microsoft.com/office/drawing/2014/main" id="{844B1684-140E-4E1F-9E67-C2E5F38CF942}"/>
              </a:ext>
            </a:extLst>
          </p:cNvPr>
          <p:cNvSpPr txBox="1"/>
          <p:nvPr/>
        </p:nvSpPr>
        <p:spPr>
          <a:xfrm>
            <a:off x="3945626" y="23850584"/>
            <a:ext cx="11477409" cy="400110"/>
          </a:xfrm>
          <a:prstGeom prst="rect">
            <a:avLst/>
          </a:prstGeom>
          <a:noFill/>
        </p:spPr>
        <p:txBody>
          <a:bodyPr wrap="square" rtlCol="0">
            <a:spAutoFit/>
          </a:bodyPr>
          <a:lstStyle/>
          <a:p>
            <a:r>
              <a:rPr lang="en-US" sz="2000" dirty="0"/>
              <a:t>Figure 2</a:t>
            </a:r>
            <a:r>
              <a:rPr lang="en-US" sz="2000" dirty="0" smtClean="0"/>
              <a:t>.1 &amp; 2.2: </a:t>
            </a:r>
            <a:r>
              <a:rPr lang="en-US" sz="2000" dirty="0"/>
              <a:t>Classification Report </a:t>
            </a:r>
            <a:r>
              <a:rPr lang="en-US" sz="2000" dirty="0" smtClean="0"/>
              <a:t> &amp; Confusion Matrix for Logistic Regression</a:t>
            </a:r>
            <a:endParaRPr lang="en-US" sz="2000" dirty="0"/>
          </a:p>
        </p:txBody>
      </p:sp>
      <p:pic>
        <p:nvPicPr>
          <p:cNvPr id="19" name="Picture 18"/>
          <p:cNvPicPr>
            <a:picLocks noChangeAspect="1"/>
          </p:cNvPicPr>
          <p:nvPr/>
        </p:nvPicPr>
        <p:blipFill>
          <a:blip r:embed="rId7"/>
          <a:stretch>
            <a:fillRect/>
          </a:stretch>
        </p:blipFill>
        <p:spPr>
          <a:xfrm>
            <a:off x="16835318" y="15642818"/>
            <a:ext cx="6585379" cy="3412309"/>
          </a:xfrm>
          <a:prstGeom prst="rect">
            <a:avLst/>
          </a:prstGeom>
        </p:spPr>
      </p:pic>
      <p:cxnSp>
        <p:nvCxnSpPr>
          <p:cNvPr id="21" name="Straight Connector 20"/>
          <p:cNvCxnSpPr/>
          <p:nvPr/>
        </p:nvCxnSpPr>
        <p:spPr bwMode="auto">
          <a:xfrm>
            <a:off x="16211530" y="15612114"/>
            <a:ext cx="32193" cy="737895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TextBox 59">
            <a:extLst>
              <a:ext uri="{FF2B5EF4-FFF2-40B4-BE49-F238E27FC236}">
                <a16:creationId xmlns="" xmlns:a16="http://schemas.microsoft.com/office/drawing/2014/main" id="{844B1684-140E-4E1F-9E67-C2E5F38CF942}"/>
              </a:ext>
            </a:extLst>
          </p:cNvPr>
          <p:cNvSpPr txBox="1"/>
          <p:nvPr/>
        </p:nvSpPr>
        <p:spPr>
          <a:xfrm>
            <a:off x="16810656" y="19054604"/>
            <a:ext cx="11477409" cy="400110"/>
          </a:xfrm>
          <a:prstGeom prst="rect">
            <a:avLst/>
          </a:prstGeom>
          <a:noFill/>
        </p:spPr>
        <p:txBody>
          <a:bodyPr wrap="square" rtlCol="0">
            <a:spAutoFit/>
          </a:bodyPr>
          <a:lstStyle/>
          <a:p>
            <a:r>
              <a:rPr lang="en-US" sz="2000" dirty="0"/>
              <a:t>Figure </a:t>
            </a:r>
            <a:r>
              <a:rPr lang="en-US" sz="2000" dirty="0" smtClean="0"/>
              <a:t>4.1 &amp; 4.2: </a:t>
            </a:r>
            <a:r>
              <a:rPr lang="en-US" sz="2000" dirty="0"/>
              <a:t>Classification Report </a:t>
            </a:r>
            <a:r>
              <a:rPr lang="en-US" sz="2000" dirty="0" smtClean="0"/>
              <a:t> &amp; Confusion Matrix for Random Forest Classifier</a:t>
            </a:r>
            <a:endParaRPr lang="en-US" sz="2000" dirty="0"/>
          </a:p>
        </p:txBody>
      </p:sp>
      <p:pic>
        <p:nvPicPr>
          <p:cNvPr id="27" name="Picture 26"/>
          <p:cNvPicPr>
            <a:picLocks noChangeAspect="1"/>
          </p:cNvPicPr>
          <p:nvPr/>
        </p:nvPicPr>
        <p:blipFill>
          <a:blip r:embed="rId8"/>
          <a:stretch>
            <a:fillRect/>
          </a:stretch>
        </p:blipFill>
        <p:spPr>
          <a:xfrm>
            <a:off x="16810656" y="19554383"/>
            <a:ext cx="6634704" cy="3476534"/>
          </a:xfrm>
          <a:prstGeom prst="rect">
            <a:avLst/>
          </a:prstGeom>
        </p:spPr>
      </p:pic>
      <p:sp>
        <p:nvSpPr>
          <p:cNvPr id="64" name="TextBox 63">
            <a:extLst>
              <a:ext uri="{FF2B5EF4-FFF2-40B4-BE49-F238E27FC236}">
                <a16:creationId xmlns="" xmlns:a16="http://schemas.microsoft.com/office/drawing/2014/main" id="{844B1684-140E-4E1F-9E67-C2E5F38CF942}"/>
              </a:ext>
            </a:extLst>
          </p:cNvPr>
          <p:cNvSpPr txBox="1"/>
          <p:nvPr/>
        </p:nvSpPr>
        <p:spPr>
          <a:xfrm>
            <a:off x="16810655" y="23084143"/>
            <a:ext cx="11477409" cy="400110"/>
          </a:xfrm>
          <a:prstGeom prst="rect">
            <a:avLst/>
          </a:prstGeom>
          <a:noFill/>
        </p:spPr>
        <p:txBody>
          <a:bodyPr wrap="square" rtlCol="0">
            <a:spAutoFit/>
          </a:bodyPr>
          <a:lstStyle/>
          <a:p>
            <a:r>
              <a:rPr lang="en-US" sz="2000" dirty="0"/>
              <a:t>Figure </a:t>
            </a:r>
            <a:r>
              <a:rPr lang="en-US" sz="2000" dirty="0" smtClean="0"/>
              <a:t>5.1 &amp; 5.2: </a:t>
            </a:r>
            <a:r>
              <a:rPr lang="en-US" sz="2000" dirty="0"/>
              <a:t>Classification Report </a:t>
            </a:r>
            <a:r>
              <a:rPr lang="en-US" sz="2000" dirty="0" smtClean="0"/>
              <a:t> &amp; Confusion Matrix for Support Vector Machine</a:t>
            </a:r>
            <a:endParaRPr lang="en-US" sz="2000" dirty="0"/>
          </a:p>
        </p:txBody>
      </p:sp>
      <p:sp>
        <p:nvSpPr>
          <p:cNvPr id="65" name="TextBox 64">
            <a:extLst>
              <a:ext uri="{FF2B5EF4-FFF2-40B4-BE49-F238E27FC236}">
                <a16:creationId xmlns="" xmlns:a16="http://schemas.microsoft.com/office/drawing/2014/main" id="{844B1684-140E-4E1F-9E67-C2E5F38CF942}"/>
              </a:ext>
            </a:extLst>
          </p:cNvPr>
          <p:cNvSpPr txBox="1"/>
          <p:nvPr/>
        </p:nvSpPr>
        <p:spPr>
          <a:xfrm>
            <a:off x="16137783" y="29041530"/>
            <a:ext cx="4897333" cy="400110"/>
          </a:xfrm>
          <a:prstGeom prst="rect">
            <a:avLst/>
          </a:prstGeom>
          <a:noFill/>
        </p:spPr>
        <p:txBody>
          <a:bodyPr wrap="square" rtlCol="0">
            <a:spAutoFit/>
          </a:bodyPr>
          <a:lstStyle/>
          <a:p>
            <a:r>
              <a:rPr lang="en-US" sz="2000" dirty="0"/>
              <a:t>Figure </a:t>
            </a:r>
            <a:r>
              <a:rPr lang="en-US" sz="2000" dirty="0" smtClean="0"/>
              <a:t>6: Time To create each model</a:t>
            </a:r>
            <a:endParaRPr lang="en-US" sz="2000" dirty="0"/>
          </a:p>
        </p:txBody>
      </p:sp>
      <p:sp>
        <p:nvSpPr>
          <p:cNvPr id="66" name="TextBox 65">
            <a:extLst>
              <a:ext uri="{FF2B5EF4-FFF2-40B4-BE49-F238E27FC236}">
                <a16:creationId xmlns="" xmlns:a16="http://schemas.microsoft.com/office/drawing/2014/main" id="{844B1684-140E-4E1F-9E67-C2E5F38CF942}"/>
              </a:ext>
            </a:extLst>
          </p:cNvPr>
          <p:cNvSpPr txBox="1"/>
          <p:nvPr/>
        </p:nvSpPr>
        <p:spPr>
          <a:xfrm>
            <a:off x="22905720" y="29021715"/>
            <a:ext cx="4897333" cy="400110"/>
          </a:xfrm>
          <a:prstGeom prst="rect">
            <a:avLst/>
          </a:prstGeom>
          <a:noFill/>
        </p:spPr>
        <p:txBody>
          <a:bodyPr wrap="square" rtlCol="0">
            <a:spAutoFit/>
          </a:bodyPr>
          <a:lstStyle/>
          <a:p>
            <a:r>
              <a:rPr lang="en-US" sz="2000" dirty="0"/>
              <a:t>Figure </a:t>
            </a:r>
            <a:r>
              <a:rPr lang="en-US" sz="2000" dirty="0" smtClean="0"/>
              <a:t>7: Accuracy of each model</a:t>
            </a:r>
            <a:endParaRPr lang="en-US" sz="2000" dirty="0"/>
          </a:p>
        </p:txBody>
      </p:sp>
      <p:sp>
        <p:nvSpPr>
          <p:cNvPr id="71" name="TextBox 70">
            <a:extLst>
              <a:ext uri="{FF2B5EF4-FFF2-40B4-BE49-F238E27FC236}">
                <a16:creationId xmlns="" xmlns:a16="http://schemas.microsoft.com/office/drawing/2014/main" id="{844B1684-140E-4E1F-9E67-C2E5F38CF942}"/>
              </a:ext>
            </a:extLst>
          </p:cNvPr>
          <p:cNvSpPr txBox="1"/>
          <p:nvPr/>
        </p:nvSpPr>
        <p:spPr>
          <a:xfrm>
            <a:off x="3885709" y="28591633"/>
            <a:ext cx="11477409" cy="400110"/>
          </a:xfrm>
          <a:prstGeom prst="rect">
            <a:avLst/>
          </a:prstGeom>
          <a:noFill/>
        </p:spPr>
        <p:txBody>
          <a:bodyPr wrap="square" rtlCol="0">
            <a:spAutoFit/>
          </a:bodyPr>
          <a:lstStyle/>
          <a:p>
            <a:r>
              <a:rPr lang="en-US" sz="2000" dirty="0"/>
              <a:t>Figure </a:t>
            </a:r>
            <a:r>
              <a:rPr lang="en-US" sz="2000" dirty="0" smtClean="0"/>
              <a:t>3.1 &amp; 3.2: </a:t>
            </a:r>
            <a:r>
              <a:rPr lang="en-US" sz="2000" dirty="0"/>
              <a:t>Classification Report </a:t>
            </a:r>
            <a:r>
              <a:rPr lang="en-US" sz="2000" dirty="0" smtClean="0"/>
              <a:t> &amp; Confusion Matrix for Stochastic Gradient Descent</a:t>
            </a:r>
            <a:endParaRPr lang="en-US" sz="2000" dirty="0"/>
          </a:p>
        </p:txBody>
      </p:sp>
      <p:pic>
        <p:nvPicPr>
          <p:cNvPr id="8" name="Picture 7"/>
          <p:cNvPicPr>
            <a:picLocks noChangeAspect="1"/>
          </p:cNvPicPr>
          <p:nvPr/>
        </p:nvPicPr>
        <p:blipFill>
          <a:blip r:embed="rId9"/>
          <a:stretch>
            <a:fillRect/>
          </a:stretch>
        </p:blipFill>
        <p:spPr>
          <a:xfrm>
            <a:off x="3945625" y="24953922"/>
            <a:ext cx="6664399" cy="3499453"/>
          </a:xfrm>
          <a:prstGeom prst="rect">
            <a:avLst/>
          </a:prstGeom>
        </p:spPr>
      </p:pic>
      <p:pic>
        <p:nvPicPr>
          <p:cNvPr id="7" name="Picture 6"/>
          <p:cNvPicPr>
            <a:picLocks noChangeAspect="1"/>
          </p:cNvPicPr>
          <p:nvPr/>
        </p:nvPicPr>
        <p:blipFill>
          <a:blip r:embed="rId10"/>
          <a:stretch>
            <a:fillRect/>
          </a:stretch>
        </p:blipFill>
        <p:spPr>
          <a:xfrm>
            <a:off x="10872728" y="15631932"/>
            <a:ext cx="4765432" cy="3414138"/>
          </a:xfrm>
          <a:prstGeom prst="rect">
            <a:avLst/>
          </a:prstGeom>
        </p:spPr>
      </p:pic>
      <p:pic>
        <p:nvPicPr>
          <p:cNvPr id="18" name="Picture 17"/>
          <p:cNvPicPr>
            <a:picLocks noChangeAspect="1"/>
          </p:cNvPicPr>
          <p:nvPr/>
        </p:nvPicPr>
        <p:blipFill>
          <a:blip r:embed="rId11"/>
          <a:stretch>
            <a:fillRect/>
          </a:stretch>
        </p:blipFill>
        <p:spPr>
          <a:xfrm>
            <a:off x="10872729" y="20342697"/>
            <a:ext cx="4715272" cy="3411600"/>
          </a:xfrm>
          <a:prstGeom prst="rect">
            <a:avLst/>
          </a:prstGeom>
        </p:spPr>
      </p:pic>
      <p:pic>
        <p:nvPicPr>
          <p:cNvPr id="20" name="Picture 19"/>
          <p:cNvPicPr>
            <a:picLocks noChangeAspect="1"/>
          </p:cNvPicPr>
          <p:nvPr/>
        </p:nvPicPr>
        <p:blipFill>
          <a:blip r:embed="rId12"/>
          <a:stretch>
            <a:fillRect/>
          </a:stretch>
        </p:blipFill>
        <p:spPr>
          <a:xfrm>
            <a:off x="24125040" y="15631387"/>
            <a:ext cx="4747140" cy="3387078"/>
          </a:xfrm>
          <a:prstGeom prst="rect">
            <a:avLst/>
          </a:prstGeom>
        </p:spPr>
      </p:pic>
      <p:pic>
        <p:nvPicPr>
          <p:cNvPr id="24" name="Picture 23"/>
          <p:cNvPicPr>
            <a:picLocks noChangeAspect="1"/>
          </p:cNvPicPr>
          <p:nvPr/>
        </p:nvPicPr>
        <p:blipFill>
          <a:blip r:embed="rId13"/>
          <a:stretch>
            <a:fillRect/>
          </a:stretch>
        </p:blipFill>
        <p:spPr>
          <a:xfrm>
            <a:off x="24125039" y="19554384"/>
            <a:ext cx="4840405" cy="3476534"/>
          </a:xfrm>
          <a:prstGeom prst="rect">
            <a:avLst/>
          </a:prstGeom>
        </p:spPr>
      </p:pic>
      <p:graphicFrame>
        <p:nvGraphicFramePr>
          <p:cNvPr id="53" name="Chart 52"/>
          <p:cNvGraphicFramePr/>
          <p:nvPr>
            <p:extLst>
              <p:ext uri="{D42A27DB-BD31-4B8C-83A1-F6EECF244321}">
                <p14:modId xmlns:p14="http://schemas.microsoft.com/office/powerpoint/2010/main" val="76279299"/>
              </p:ext>
            </p:extLst>
          </p:nvPr>
        </p:nvGraphicFramePr>
        <p:xfrm>
          <a:off x="16310549" y="23630952"/>
          <a:ext cx="6409143" cy="5298071"/>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54" name="Chart 53"/>
          <p:cNvGraphicFramePr/>
          <p:nvPr>
            <p:extLst>
              <p:ext uri="{D42A27DB-BD31-4B8C-83A1-F6EECF244321}">
                <p14:modId xmlns:p14="http://schemas.microsoft.com/office/powerpoint/2010/main" val="677445132"/>
              </p:ext>
            </p:extLst>
          </p:nvPr>
        </p:nvGraphicFramePr>
        <p:xfrm>
          <a:off x="22903916" y="23630952"/>
          <a:ext cx="6433084" cy="5278256"/>
        </p:xfrm>
        <a:graphic>
          <a:graphicData uri="http://schemas.openxmlformats.org/drawingml/2006/chart">
            <c:chart xmlns:c="http://schemas.openxmlformats.org/drawingml/2006/chart" xmlns:r="http://schemas.openxmlformats.org/officeDocument/2006/relationships" r:id="rId15"/>
          </a:graphicData>
        </a:graphic>
      </p:graphicFrame>
      <p:pic>
        <p:nvPicPr>
          <p:cNvPr id="28" name="Picture 27"/>
          <p:cNvPicPr>
            <a:picLocks noChangeAspect="1"/>
          </p:cNvPicPr>
          <p:nvPr/>
        </p:nvPicPr>
        <p:blipFill>
          <a:blip r:embed="rId16"/>
          <a:stretch>
            <a:fillRect/>
          </a:stretch>
        </p:blipFill>
        <p:spPr>
          <a:xfrm>
            <a:off x="10872728" y="24953786"/>
            <a:ext cx="4817702" cy="3499589"/>
          </a:xfrm>
          <a:prstGeom prst="rect">
            <a:avLst/>
          </a:prstGeom>
        </p:spPr>
      </p:pic>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3422</TotalTime>
  <Words>845</Words>
  <Application>Microsoft Office PowerPoint</Application>
  <PresentationFormat>Custom</PresentationFormat>
  <Paragraphs>38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MS PGothic</vt:lpstr>
      <vt:lpstr>Arial</vt:lpstr>
      <vt:lpstr>Britannic Bold</vt:lpstr>
      <vt:lpstr>Calibri</vt:lpstr>
      <vt:lpstr>Times New Roman</vt:lpstr>
      <vt:lpstr>Blank Presentation</vt:lpstr>
      <vt:lpstr>PowerPoint Presentation</vt:lpstr>
    </vt:vector>
  </TitlesOfParts>
  <Company>Ramapo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Ramapo College</dc:creator>
  <cp:lastModifiedBy>Andrew Assile</cp:lastModifiedBy>
  <cp:revision>70</cp:revision>
  <dcterms:created xsi:type="dcterms:W3CDTF">2012-02-21T18:18:44Z</dcterms:created>
  <dcterms:modified xsi:type="dcterms:W3CDTF">2020-12-14T18:25:15Z</dcterms:modified>
</cp:coreProperties>
</file>