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6"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48A87A34-81AB-432B-8DAE-1953F412C126}" type="datetimeFigureOut">
              <a:rPr lang="en-US" smtClean="0"/>
              <a:t>7/6/2020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6D22F896-40B5-4ADD-8801-0D06FADFA095}" type="slidenum">
              <a:rPr lang="en-US" smtClean="0"/>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700474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8385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48A87A34-81AB-432B-8DAE-1953F412C126}" type="datetimeFigureOut">
              <a:rPr lang="en-US" smtClean="0"/>
              <a:pPr/>
              <a:t>7/6/2020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6D22F896-40B5-4ADD-8801-0D06FADFA095}"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148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25494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431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48A87A34-81AB-432B-8DAE-1953F412C126}" type="datetimeFigureOut">
              <a:rPr lang="en-US" smtClean="0"/>
              <a:t>7/6/2020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6D22F896-40B5-4ADD-8801-0D06FADFA095}" type="slidenum">
              <a:rPr lang="en-US" smtClean="0"/>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22596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5410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1960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245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48A87A34-81AB-432B-8DAE-1953F412C126}" type="datetimeFigureOut">
              <a:rPr lang="en-US" smtClean="0"/>
              <a:t>7/6/2020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91632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48A87A34-81AB-432B-8DAE-1953F412C126}" type="datetimeFigureOut">
              <a:rPr lang="en-US" smtClean="0"/>
              <a:pPr/>
              <a:t>7/6/2020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1956996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48A87A34-81AB-432B-8DAE-1953F412C126}" type="datetimeFigureOut">
              <a:rPr lang="en-US" smtClean="0"/>
              <a:t>7/6/2020</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22915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48A87A34-81AB-432B-8DAE-1953F412C126}" type="datetimeFigureOut">
              <a:rPr lang="en-US" smtClean="0"/>
              <a:pPr/>
              <a:t>7/6/2020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6D22F896-40B5-4ADD-8801-0D06FADFA09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827352"/>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822C-E7C8-40AC-B8C6-31E150E296E1}"/>
              </a:ext>
            </a:extLst>
          </p:cNvPr>
          <p:cNvSpPr>
            <a:spLocks noGrp="1"/>
          </p:cNvSpPr>
          <p:nvPr>
            <p:ph type="ctrTitle"/>
          </p:nvPr>
        </p:nvSpPr>
        <p:spPr>
          <a:xfrm>
            <a:off x="8395855" y="1717425"/>
            <a:ext cx="3435927" cy="2064327"/>
          </a:xfrm>
        </p:spPr>
        <p:txBody>
          <a:bodyPr>
            <a:normAutofit/>
          </a:bodyPr>
          <a:lstStyle/>
          <a:p>
            <a:r>
              <a:rPr lang="en-US" b="1" i="1" u="sng" dirty="0">
                <a:solidFill>
                  <a:schemeClr val="tx1"/>
                </a:solidFill>
              </a:rPr>
              <a:t>COVID ASSISTANT</a:t>
            </a:r>
            <a:r>
              <a:rPr lang="en-US" b="1" i="1" u="sng" dirty="0">
                <a:solidFill>
                  <a:schemeClr val="accent3">
                    <a:lumMod val="75000"/>
                  </a:schemeClr>
                </a:solidFill>
              </a:rPr>
              <a:t> </a:t>
            </a:r>
            <a:r>
              <a:rPr lang="en-US" b="1" i="1" u="sng" dirty="0">
                <a:solidFill>
                  <a:schemeClr val="tx1"/>
                </a:solidFill>
              </a:rPr>
              <a:t>HELP</a:t>
            </a:r>
            <a:endParaRPr lang="en-IN" b="1" i="1" u="sng" dirty="0">
              <a:solidFill>
                <a:schemeClr val="tx1"/>
              </a:solidFill>
            </a:endParaRPr>
          </a:p>
        </p:txBody>
      </p:sp>
      <p:sp>
        <p:nvSpPr>
          <p:cNvPr id="3" name="Subtitle 2">
            <a:extLst>
              <a:ext uri="{FF2B5EF4-FFF2-40B4-BE49-F238E27FC236}">
                <a16:creationId xmlns:a16="http://schemas.microsoft.com/office/drawing/2014/main"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id="{2408BE3B-438C-43CA-8709-D19945BDFBDA}"/>
              </a:ext>
            </a:extLst>
          </p:cNvPr>
          <p:cNvPicPr>
            <a:picLocks noChangeAspect="1"/>
          </p:cNvPicPr>
          <p:nvPr/>
        </p:nvPicPr>
        <p:blipFill>
          <a:blip r:embed="rId2"/>
          <a:stretch>
            <a:fillRect/>
          </a:stretch>
        </p:blipFill>
        <p:spPr>
          <a:xfrm>
            <a:off x="471055" y="374073"/>
            <a:ext cx="6380933" cy="4322214"/>
          </a:xfrm>
          <a:prstGeom prst="rect">
            <a:avLst/>
          </a:prstGeom>
        </p:spPr>
      </p:pic>
      <p:pic>
        <p:nvPicPr>
          <p:cNvPr id="11" name="Picture 10">
            <a:extLst>
              <a:ext uri="{FF2B5EF4-FFF2-40B4-BE49-F238E27FC236}">
                <a16:creationId xmlns:a16="http://schemas.microsoft.com/office/drawing/2014/main"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25705-6533-4638-A55B-DCEC01A48FE3}"/>
              </a:ext>
            </a:extLst>
          </p:cNvPr>
          <p:cNvSpPr>
            <a:spLocks noGrp="1"/>
          </p:cNvSpPr>
          <p:nvPr>
            <p:ph sz="quarter" idx="13"/>
          </p:nvPr>
        </p:nvSpPr>
        <p:spPr>
          <a:xfrm>
            <a:off x="4967785" y="2206487"/>
            <a:ext cx="6541826" cy="3424107"/>
          </a:xfrm>
        </p:spPr>
        <p:txBody>
          <a:bodyPr>
            <a:normAutofit/>
          </a:bodyPr>
          <a:lstStyle/>
          <a:p>
            <a:pPr marL="0" indent="0">
              <a:buNone/>
            </a:pPr>
            <a:r>
              <a:rPr lang="en-IN" sz="4000" u="sng" dirty="0"/>
              <a:t>Team members:</a:t>
            </a:r>
          </a:p>
          <a:p>
            <a:pPr marL="0" indent="0">
              <a:buNone/>
            </a:pPr>
            <a:r>
              <a:rPr lang="en-IN" i="1" dirty="0"/>
              <a:t>                                          C.BHANDHAVI</a:t>
            </a:r>
          </a:p>
          <a:p>
            <a:pPr marL="0" indent="0">
              <a:buNone/>
            </a:pPr>
            <a:r>
              <a:rPr lang="en-IN" i="1" dirty="0"/>
              <a:t>                                           P.SHARMILA</a:t>
            </a:r>
          </a:p>
          <a:p>
            <a:pPr marL="0" indent="0">
              <a:buNone/>
            </a:pPr>
            <a:endParaRPr lang="en-IN" i="1" dirty="0"/>
          </a:p>
        </p:txBody>
      </p:sp>
      <p:sp>
        <p:nvSpPr>
          <p:cNvPr id="4" name="TextBox 3">
            <a:extLst>
              <a:ext uri="{FF2B5EF4-FFF2-40B4-BE49-F238E27FC236}">
                <a16:creationId xmlns:a16="http://schemas.microsoft.com/office/drawing/2014/main" id="{D0EF6DC6-5800-408C-81E2-39B625F1E01A}"/>
              </a:ext>
            </a:extLst>
          </p:cNvPr>
          <p:cNvSpPr txBox="1"/>
          <p:nvPr/>
        </p:nvSpPr>
        <p:spPr>
          <a:xfrm>
            <a:off x="1091822" y="1202007"/>
            <a:ext cx="5554640" cy="830997"/>
          </a:xfrm>
          <a:prstGeom prst="rect">
            <a:avLst/>
          </a:prstGeom>
          <a:noFill/>
        </p:spPr>
        <p:txBody>
          <a:bodyPr wrap="square" rtlCol="0">
            <a:spAutoFit/>
          </a:bodyPr>
          <a:lstStyle/>
          <a:p>
            <a:r>
              <a:rPr lang="en-IN" sz="4800" dirty="0"/>
              <a:t> </a:t>
            </a:r>
            <a:r>
              <a:rPr lang="en-IN" sz="4800" u="sng" dirty="0"/>
              <a:t>WIZARDS</a:t>
            </a:r>
            <a:r>
              <a:rPr lang="en-IN" sz="4800" dirty="0"/>
              <a:t> </a:t>
            </a:r>
            <a:r>
              <a:rPr lang="en-IN" sz="4800" u="sng" dirty="0"/>
              <a:t>TEAM</a:t>
            </a:r>
          </a:p>
        </p:txBody>
      </p:sp>
      <p:sp>
        <p:nvSpPr>
          <p:cNvPr id="6" name="TextBox 5">
            <a:extLst>
              <a:ext uri="{FF2B5EF4-FFF2-40B4-BE49-F238E27FC236}">
                <a16:creationId xmlns:a16="http://schemas.microsoft.com/office/drawing/2014/main" id="{B2EF1098-C031-4D5D-BD5A-7C4CDD65C6DC}"/>
              </a:ext>
            </a:extLst>
          </p:cNvPr>
          <p:cNvSpPr txBox="1"/>
          <p:nvPr/>
        </p:nvSpPr>
        <p:spPr>
          <a:xfrm>
            <a:off x="1310186" y="2997146"/>
            <a:ext cx="5117911" cy="2308324"/>
          </a:xfrm>
          <a:prstGeom prst="rect">
            <a:avLst/>
          </a:prstGeom>
          <a:noFill/>
        </p:spPr>
        <p:txBody>
          <a:bodyPr wrap="square" rtlCol="0">
            <a:spAutoFit/>
          </a:bodyPr>
          <a:lstStyle/>
          <a:p>
            <a:endParaRPr lang="en-IN" sz="4800" dirty="0"/>
          </a:p>
          <a:p>
            <a:r>
              <a:rPr lang="en-IN" sz="4800" u="sng" dirty="0"/>
              <a:t>PROJECT NAME:</a:t>
            </a:r>
          </a:p>
          <a:p>
            <a:r>
              <a:rPr lang="en-IN" sz="4800" dirty="0"/>
              <a:t>             </a:t>
            </a:r>
            <a:r>
              <a:rPr lang="en-IN" sz="4400" dirty="0"/>
              <a:t>COVID_19</a:t>
            </a:r>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62F3-5956-4F76-B14D-99B5089A6262}"/>
              </a:ext>
            </a:extLst>
          </p:cNvPr>
          <p:cNvSpPr>
            <a:spLocks noGrp="1"/>
          </p:cNvSpPr>
          <p:nvPr>
            <p:ph type="title"/>
          </p:nvPr>
        </p:nvSpPr>
        <p:spPr>
          <a:xfrm>
            <a:off x="913775" y="310718"/>
            <a:ext cx="10364451" cy="710214"/>
          </a:xfrm>
        </p:spPr>
        <p:txBody>
          <a:bodyPr>
            <a:normAutofit fontScale="90000"/>
          </a:bodyPr>
          <a:lstStyle/>
          <a:p>
            <a:r>
              <a:rPr lang="en-US" dirty="0"/>
              <a:t>CHATBOT ARCHITECTURE</a:t>
            </a:r>
            <a:endParaRPr lang="en-IN" dirty="0"/>
          </a:p>
        </p:txBody>
      </p:sp>
      <p:pic>
        <p:nvPicPr>
          <p:cNvPr id="4" name="Picture 3">
            <a:extLst>
              <a:ext uri="{FF2B5EF4-FFF2-40B4-BE49-F238E27FC236}">
                <a16:creationId xmlns:a16="http://schemas.microsoft.com/office/drawing/2014/main"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4478-3E18-4C28-AF57-CA0DB2017D14}"/>
              </a:ext>
            </a:extLst>
          </p:cNvPr>
          <p:cNvSpPr>
            <a:spLocks noGrp="1"/>
          </p:cNvSpPr>
          <p:nvPr>
            <p:ph type="title"/>
          </p:nvPr>
        </p:nvSpPr>
        <p:spPr>
          <a:xfrm>
            <a:off x="913775" y="239698"/>
            <a:ext cx="10364451" cy="639192"/>
          </a:xfrm>
        </p:spPr>
        <p:txBody>
          <a:bodyPr>
            <a:normAutofit fontScale="90000"/>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a16="http://schemas.microsoft.com/office/drawing/2014/main"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18B31-24DC-4BFF-8457-3918DF6A7AB5}"/>
              </a:ext>
            </a:extLst>
          </p:cNvPr>
          <p:cNvSpPr>
            <a:spLocks noGrp="1"/>
          </p:cNvSpPr>
          <p:nvPr>
            <p:ph type="title"/>
          </p:nvPr>
        </p:nvSpPr>
        <p:spPr/>
        <p:txBody>
          <a:bodyPr/>
          <a:lstStyle/>
          <a:p>
            <a:r>
              <a:rPr lang="en-IN" dirty="0"/>
              <a:t>SOURCE CODE</a:t>
            </a:r>
          </a:p>
        </p:txBody>
      </p:sp>
    </p:spTree>
    <p:extLst>
      <p:ext uri="{BB962C8B-B14F-4D97-AF65-F5344CB8AC3E}">
        <p14:creationId xmlns:p14="http://schemas.microsoft.com/office/powerpoint/2010/main" val="2054068251"/>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84</TotalTime>
  <Words>191</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Baskerville Old Face</vt:lpstr>
      <vt:lpstr>Calibri</vt:lpstr>
      <vt:lpstr>Century Schoolbook</vt:lpstr>
      <vt:lpstr>Corbel</vt:lpstr>
      <vt:lpstr>Feathered</vt:lpstr>
      <vt:lpstr>COVID ASSISTANT HELP</vt:lpstr>
      <vt:lpstr>PowerPoint Presentation</vt:lpstr>
      <vt:lpstr>CHATBOT ARCHITECTURE</vt:lpstr>
      <vt:lpstr>CHARTBOT ASSISTANT AWareness</vt:lpstr>
      <vt:lpstr>PowerPoint Presentation</vt:lpstr>
      <vt:lpstr>PowerPoint Presentation</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shamini mudiraj</cp:lastModifiedBy>
  <cp:revision>14</cp:revision>
  <dcterms:created xsi:type="dcterms:W3CDTF">2020-07-06T08:29:38Z</dcterms:created>
  <dcterms:modified xsi:type="dcterms:W3CDTF">2020-07-06T14:48:38Z</dcterms:modified>
</cp:coreProperties>
</file>