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2194-9212-DD4D-932E-4C1EE830E6EB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A66A-3794-3040-94C0-836615F9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5479555" y="2572673"/>
            <a:ext cx="3449286" cy="30633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83492" y="2974286"/>
            <a:ext cx="3095721" cy="24525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65743" y="379894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B</a:t>
            </a:r>
            <a:endParaRPr lang="en-US" baseline="-25000" dirty="0">
              <a:solidFill>
                <a:srgbClr val="558ED5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9132" y="381028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H</a:t>
            </a:r>
            <a:r>
              <a:rPr lang="en-US" dirty="0" smtClean="0">
                <a:solidFill>
                  <a:srgbClr val="558ED5"/>
                </a:solidFill>
              </a:rPr>
              <a:t>, K</a:t>
            </a:r>
            <a:r>
              <a:rPr lang="en-US" baseline="-25000" dirty="0" smtClean="0">
                <a:solidFill>
                  <a:srgbClr val="558ED5"/>
                </a:solidFill>
              </a:rPr>
              <a:t>S</a:t>
            </a:r>
            <a:endParaRPr lang="en-US" baseline="-25000" dirty="0">
              <a:solidFill>
                <a:srgbClr val="558ED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14" y="5172679"/>
            <a:ext cx="89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4775" y="260495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Investment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3996" y="3270857"/>
            <a:ext cx="129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9842" y="3429616"/>
            <a:ext cx="123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00000">
            <a:off x="7657462" y="4419444"/>
            <a:ext cx="11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Resilience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60761" y="362884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R</a:t>
            </a:r>
            <a:r>
              <a:rPr lang="en-US" baseline="-25000" dirty="0" smtClean="0">
                <a:solidFill>
                  <a:srgbClr val="558ED5"/>
                </a:solidFill>
              </a:rPr>
              <a:t>R</a:t>
            </a:r>
            <a:endParaRPr lang="en-US" baseline="-25000" dirty="0">
              <a:solidFill>
                <a:srgbClr val="558ED5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88554" y="3628848"/>
            <a:ext cx="635020" cy="63502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R</a:t>
            </a:r>
            <a:r>
              <a:rPr lang="en-US" baseline="-25000" dirty="0" smtClean="0">
                <a:solidFill>
                  <a:srgbClr val="558ED5"/>
                </a:solidFill>
              </a:rPr>
              <a:t>NR</a:t>
            </a:r>
            <a:endParaRPr lang="en-US" baseline="-25000" dirty="0">
              <a:solidFill>
                <a:srgbClr val="558ED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0679" y="4521404"/>
            <a:ext cx="200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depletion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3332" y="4150451"/>
            <a:ext cx="116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Regeneration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783066" y="2707820"/>
            <a:ext cx="2267169" cy="2793751"/>
            <a:chOff x="1896466" y="2118140"/>
            <a:chExt cx="2267169" cy="2793751"/>
          </a:xfrm>
        </p:grpSpPr>
        <p:sp>
          <p:nvSpPr>
            <p:cNvPr id="68" name="Arc 67"/>
            <p:cNvSpPr/>
            <p:nvPr/>
          </p:nvSpPr>
          <p:spPr>
            <a:xfrm>
              <a:off x="1896466" y="2378212"/>
              <a:ext cx="1756751" cy="2533679"/>
            </a:xfrm>
            <a:prstGeom prst="arc">
              <a:avLst>
                <a:gd name="adj1" fmla="val 16187000"/>
                <a:gd name="adj2" fmla="val 5461840"/>
              </a:avLst>
            </a:prstGeom>
            <a:ln w="1778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3286472" y="3386757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Seasonal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variations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444505">
              <a:off x="2552220" y="2118140"/>
              <a:ext cx="1323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Ecosystem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degradation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357543">
              <a:off x="2729941" y="4534413"/>
              <a:ext cx="97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Collapse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24721" y="420718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Scarcity/availability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800000">
            <a:off x="7615488" y="347497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Inequality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5601" y="5495161"/>
            <a:ext cx="113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extraction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70354" y="6488629"/>
            <a:ext cx="6603120" cy="369371"/>
            <a:chOff x="352870" y="6488629"/>
            <a:chExt cx="6603120" cy="369371"/>
          </a:xfrm>
        </p:grpSpPr>
        <p:sp>
          <p:nvSpPr>
            <p:cNvPr id="11" name="TextBox 10"/>
            <p:cNvSpPr txBox="1"/>
            <p:nvPr/>
          </p:nvSpPr>
          <p:spPr>
            <a:xfrm>
              <a:off x="2079089" y="6488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Processes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2870" y="6488668"/>
              <a:ext cx="1472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Perturbations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1251" y="648866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Indicators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6237" y="648866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Stocks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00" y="6488629"/>
              <a:ext cx="1098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Couplings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07661" y="1931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Wastes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2625" y="434324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Diversity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454470" y="3944835"/>
            <a:ext cx="119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Innovation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25492" y="3945125"/>
            <a:ext cx="120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Population</a:t>
            </a:r>
          </a:p>
        </p:txBody>
      </p:sp>
      <p:cxnSp>
        <p:nvCxnSpPr>
          <p:cNvPr id="38" name="Curved Connector 37"/>
          <p:cNvCxnSpPr>
            <a:stCxn id="6" idx="7"/>
            <a:endCxn id="4" idx="1"/>
          </p:cNvCxnSpPr>
          <p:nvPr/>
        </p:nvCxnSpPr>
        <p:spPr>
          <a:xfrm rot="16200000" flipV="1">
            <a:off x="6984278" y="3266407"/>
            <a:ext cx="11340" cy="1262415"/>
          </a:xfrm>
          <a:prstGeom prst="curvedConnector3">
            <a:avLst>
              <a:gd name="adj1" fmla="val 8736067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3"/>
            <a:endCxn id="6" idx="5"/>
          </p:cNvCxnSpPr>
          <p:nvPr/>
        </p:nvCxnSpPr>
        <p:spPr>
          <a:xfrm rot="16200000" flipH="1">
            <a:off x="6984277" y="3715433"/>
            <a:ext cx="11340" cy="1262415"/>
          </a:xfrm>
          <a:prstGeom prst="curvedConnector3">
            <a:avLst>
              <a:gd name="adj1" fmla="val 8036076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rved Right Arrow 45"/>
          <p:cNvSpPr/>
          <p:nvPr/>
        </p:nvSpPr>
        <p:spPr>
          <a:xfrm rot="5400000">
            <a:off x="3797915" y="116062"/>
            <a:ext cx="708024" cy="441583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5400000" flipH="1" flipV="1">
            <a:off x="3945335" y="3572933"/>
            <a:ext cx="708024" cy="441583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>
            <a:off x="725732" y="3948062"/>
            <a:ext cx="1063972" cy="769455"/>
          </a:xfrm>
          <a:prstGeom prst="arc">
            <a:avLst>
              <a:gd name="adj1" fmla="val 6191108"/>
              <a:gd name="adj2" fmla="val 16095781"/>
            </a:avLst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502454">
            <a:off x="2142531" y="57665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Energy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236462">
            <a:off x="5523287" y="5832069"/>
            <a:ext cx="788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Biomass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69006">
            <a:off x="3293822" y="607178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Water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446885">
            <a:off x="5727124" y="189377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CO</a:t>
            </a:r>
            <a:r>
              <a:rPr lang="en-US" sz="1400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20310138">
            <a:off x="1737528" y="1951175"/>
            <a:ext cx="138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Other Pollutants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45863" y="941220"/>
            <a:ext cx="2498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B</a:t>
            </a:r>
            <a:r>
              <a:rPr lang="en-US" dirty="0" smtClean="0">
                <a:solidFill>
                  <a:srgbClr val="558ED5"/>
                </a:solidFill>
              </a:rPr>
              <a:t> = built capital stock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H</a:t>
            </a:r>
            <a:r>
              <a:rPr lang="en-US" dirty="0" smtClean="0">
                <a:solidFill>
                  <a:srgbClr val="558ED5"/>
                </a:solidFill>
              </a:rPr>
              <a:t> = human capital stock</a:t>
            </a:r>
            <a:endParaRPr lang="en-US" baseline="-25000" dirty="0" smtClean="0">
              <a:solidFill>
                <a:srgbClr val="558ED5"/>
              </a:solidFill>
            </a:endParaRPr>
          </a:p>
          <a:p>
            <a:r>
              <a:rPr lang="en-US" dirty="0" smtClean="0">
                <a:solidFill>
                  <a:srgbClr val="558ED5"/>
                </a:solidFill>
              </a:rPr>
              <a:t>K</a:t>
            </a:r>
            <a:r>
              <a:rPr lang="en-US" baseline="-25000" dirty="0" smtClean="0">
                <a:solidFill>
                  <a:srgbClr val="558ED5"/>
                </a:solidFill>
              </a:rPr>
              <a:t>S</a:t>
            </a:r>
            <a:r>
              <a:rPr lang="en-US" dirty="0" smtClean="0">
                <a:solidFill>
                  <a:srgbClr val="558ED5"/>
                </a:solidFill>
              </a:rPr>
              <a:t> = social capital stock</a:t>
            </a:r>
            <a:endParaRPr lang="en-US" baseline="-25000" dirty="0" smtClean="0">
              <a:solidFill>
                <a:srgbClr val="558ED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110" y="964014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R</a:t>
            </a:r>
            <a:r>
              <a:rPr lang="en-US" baseline="-25000" dirty="0" smtClean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 = renewable resources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R</a:t>
            </a:r>
            <a:r>
              <a:rPr lang="en-US" baseline="-25000" dirty="0" smtClean="0">
                <a:solidFill>
                  <a:srgbClr val="558ED5"/>
                </a:solidFill>
              </a:rPr>
              <a:t>NR</a:t>
            </a:r>
            <a:r>
              <a:rPr lang="en-US" dirty="0" smtClean="0">
                <a:solidFill>
                  <a:srgbClr val="558ED5"/>
                </a:solidFill>
              </a:rPr>
              <a:t> = non-renewable resources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536492" y="2353822"/>
            <a:ext cx="1756751" cy="3555607"/>
            <a:chOff x="4842672" y="1945582"/>
            <a:chExt cx="1756751" cy="3555607"/>
          </a:xfrm>
        </p:grpSpPr>
        <p:sp>
          <p:nvSpPr>
            <p:cNvPr id="64" name="Arc 63"/>
            <p:cNvSpPr/>
            <p:nvPr/>
          </p:nvSpPr>
          <p:spPr>
            <a:xfrm flipH="1">
              <a:off x="4842672" y="2196714"/>
              <a:ext cx="1756751" cy="3010076"/>
            </a:xfrm>
            <a:prstGeom prst="arc">
              <a:avLst>
                <a:gd name="adj1" fmla="val 14736231"/>
                <a:gd name="adj2" fmla="val 6938199"/>
              </a:avLst>
            </a:prstGeom>
            <a:ln w="1778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9800000">
              <a:off x="5414025" y="4854858"/>
              <a:ext cx="1134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Extraction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costs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800000">
              <a:off x="5469256" y="1945582"/>
              <a:ext cx="1024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Pollution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taxes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 rot="1174311">
            <a:off x="257229" y="521533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Natural Systems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20172933">
            <a:off x="7172591" y="5366410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Human Systems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21198496">
            <a:off x="4431158" y="6090416"/>
            <a:ext cx="8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Minerals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8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74</Words>
  <Application>Microsoft Macintosh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Michael Dale</cp:lastModifiedBy>
  <cp:revision>67</cp:revision>
  <dcterms:created xsi:type="dcterms:W3CDTF">2015-11-05T22:15:54Z</dcterms:created>
  <dcterms:modified xsi:type="dcterms:W3CDTF">2015-11-06T15:37:40Z</dcterms:modified>
</cp:coreProperties>
</file>