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145"/>
    <p:restoredTop sz="94698"/>
  </p:normalViewPr>
  <p:slideViewPr>
    <p:cSldViewPr>
      <p:cViewPr varScale="1">
        <p:scale>
          <a:sx n="100" d="100"/>
          <a:sy n="100" d="100"/>
        </p:scale>
        <p:origin x="-1308" y="-702"/>
      </p:cViewPr>
      <p:guideLst>
        <p:guide orient="horz" pos="2157"/>
        <p:guide pos="2877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93747BEC-8FC5-4EC7-8F8E-D22F3AD55F3B}" type="datetime1">
              <a:rPr lang="ko-KR" altLang="en-US"/>
              <a:pPr lvl="0">
                <a:defRPr lang="ko-KR" altLang="en-US"/>
              </a:pPr>
              <a:t>2016-03-08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7FF0285-1A19-468A-94D0-CCB1AA582AA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Template provided by http://www.yesform.com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7FF0285-1A19-468A-94D0-CCB1AA582AAD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0E2A-3F00-421D-8642-DAA9AF17A03A}" type="datetimeFigureOut">
              <a:rPr lang="ko-KR" altLang="en-US" smtClean="0"/>
              <a:pPr/>
              <a:t>2016-01-14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E121-32D6-4545-A681-CCEABA6F8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1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0E2A-3F00-421D-8642-DAA9AF17A03A}" type="datetimeFigureOut">
              <a:rPr lang="ko-KR" altLang="en-US" smtClean="0"/>
              <a:pPr/>
              <a:t>2016-01-14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E121-32D6-4545-A681-CCEABA6F8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7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0E2A-3F00-421D-8642-DAA9AF17A03A}" type="datetimeFigureOut">
              <a:rPr lang="ko-KR" altLang="en-US" smtClean="0"/>
              <a:pPr/>
              <a:t>2016-01-14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E121-32D6-4545-A681-CCEABA6F8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8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0E2A-3F00-421D-8642-DAA9AF17A03A}" type="datetimeFigureOut">
              <a:rPr lang="ko-KR" altLang="en-US" smtClean="0"/>
              <a:pPr/>
              <a:t>2016-01-14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E121-32D6-4545-A681-CCEABA6F8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94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0E2A-3F00-421D-8642-DAA9AF17A03A}" type="datetimeFigureOut">
              <a:rPr lang="ko-KR" altLang="en-US" smtClean="0"/>
              <a:pPr/>
              <a:t>2016-01-14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E121-32D6-4545-A681-CCEABA6F8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7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0E2A-3F00-421D-8642-DAA9AF17A03A}" type="datetimeFigureOut">
              <a:rPr lang="ko-KR" altLang="en-US" smtClean="0"/>
              <a:pPr/>
              <a:t>2016-01-14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E121-32D6-4545-A681-CCEABA6F8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7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0E2A-3F00-421D-8642-DAA9AF17A03A}" type="datetimeFigureOut">
              <a:rPr lang="ko-KR" altLang="en-US" smtClean="0"/>
              <a:pPr/>
              <a:t>2016-01-14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E121-32D6-4545-A681-CCEABA6F8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95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0E2A-3F00-421D-8642-DAA9AF17A03A}" type="datetimeFigureOut">
              <a:rPr lang="ko-KR" altLang="en-US" smtClean="0"/>
              <a:pPr/>
              <a:t>2016-01-14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E121-32D6-4545-A681-CCEABA6F8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2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0E2A-3F00-421D-8642-DAA9AF17A03A}" type="datetimeFigureOut">
              <a:rPr lang="ko-KR" altLang="en-US" smtClean="0"/>
              <a:pPr/>
              <a:t>2016-01-14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E121-32D6-4545-A681-CCEABA6F8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80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0E2A-3F00-421D-8642-DAA9AF17A03A}" type="datetimeFigureOut">
              <a:rPr lang="ko-KR" altLang="en-US" smtClean="0"/>
              <a:pPr/>
              <a:t>2016-01-14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E121-32D6-4545-A681-CCEABA6F8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98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0E2A-3F00-421D-8642-DAA9AF17A03A}" type="datetimeFigureOut">
              <a:rPr lang="ko-KR" altLang="en-US" smtClean="0"/>
              <a:pPr/>
              <a:t>2016-01-14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E121-32D6-4545-A681-CCEABA6F8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20287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30E2A-3F00-421D-8642-DAA9AF17A03A}" type="datetimeFigureOut">
              <a:rPr lang="ko-KR" altLang="en-US" smtClean="0"/>
              <a:pPr/>
              <a:t>2016-01-14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AE121-32D6-4545-A681-CCEABA6F8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26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69416" y="3344800"/>
            <a:ext cx="2195736" cy="144016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365152" y="3344800"/>
            <a:ext cx="2195736" cy="14401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573016" y="3344800"/>
            <a:ext cx="2195736" cy="14401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768752" y="3344800"/>
            <a:ext cx="2195736" cy="144016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2352904" y="1556792"/>
            <a:ext cx="0" cy="18002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546833" y="3479467"/>
            <a:ext cx="0" cy="1800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6753138" y="1556792"/>
            <a:ext cx="0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947710" y="3479467"/>
            <a:ext cx="0" cy="18002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067595" y="1556792"/>
            <a:ext cx="288032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266506" y="5142904"/>
            <a:ext cx="28803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463260" y="1556792"/>
            <a:ext cx="288032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8665344" y="5142904"/>
            <a:ext cx="288032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제목 1"/>
          <p:cNvSpPr txBox="1"/>
          <p:nvPr/>
        </p:nvSpPr>
        <p:spPr>
          <a:xfrm>
            <a:off x="208087" y="2456892"/>
            <a:ext cx="2122140" cy="82409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defTabSz="9000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1" lang="en-US" altLang="ko-KR" sz="3200" b="1">
                <a:solidFill>
                  <a:srgbClr val="ffc000"/>
                </a:solidFill>
                <a:latin typeface="+mn-ea"/>
                <a:cs typeface="굴림"/>
              </a:rPr>
              <a:t>2012</a:t>
            </a:r>
            <a:endParaRPr kumimoji="1" lang="ko-KR" altLang="ko-KR" sz="4000" b="0" i="0" u="none" strike="noStrike" cap="none" normalizeH="0">
              <a:solidFill>
                <a:srgbClr val="ffc000"/>
              </a:solidFill>
              <a:effectLst/>
              <a:latin typeface="+mn-ea"/>
              <a:cs typeface="굴림"/>
            </a:endParaRPr>
          </a:p>
        </p:txBody>
      </p:sp>
      <p:sp>
        <p:nvSpPr>
          <p:cNvPr id="76" name="제목 1"/>
          <p:cNvSpPr txBox="1"/>
          <p:nvPr/>
        </p:nvSpPr>
        <p:spPr>
          <a:xfrm>
            <a:off x="4605933" y="2456892"/>
            <a:ext cx="2122140" cy="82409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defTabSz="9000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1" lang="en-US" altLang="ko-KR" sz="3200" b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굴림"/>
              </a:rPr>
              <a:t>2014</a:t>
            </a:r>
            <a:endParaRPr kumimoji="1" lang="ko-KR" altLang="ko-KR" sz="4000" b="0" i="0" u="none" strike="noStrike" cap="none" normalizeH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+mn-ea"/>
              <a:cs typeface="굴림"/>
            </a:endParaRPr>
          </a:p>
        </p:txBody>
      </p:sp>
      <p:sp>
        <p:nvSpPr>
          <p:cNvPr id="77" name="제목 1"/>
          <p:cNvSpPr txBox="1"/>
          <p:nvPr/>
        </p:nvSpPr>
        <p:spPr>
          <a:xfrm>
            <a:off x="2411760" y="3356992"/>
            <a:ext cx="2122140" cy="82257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defTabSz="9000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1" lang="en-US" altLang="ko-KR" sz="3200" b="1">
                <a:solidFill>
                  <a:srgbClr val="c00000"/>
                </a:solidFill>
                <a:latin typeface="+mn-ea"/>
                <a:cs typeface="굴림"/>
              </a:rPr>
              <a:t>2013</a:t>
            </a:r>
            <a:endParaRPr kumimoji="1" lang="ko-KR" altLang="ko-KR" sz="4000" b="0" i="0" u="none" strike="noStrike" cap="none" normalizeH="0">
              <a:solidFill>
                <a:srgbClr val="c00000"/>
              </a:solidFill>
              <a:effectLst/>
              <a:latin typeface="+mn-ea"/>
              <a:cs typeface="굴림"/>
            </a:endParaRPr>
          </a:p>
        </p:txBody>
      </p:sp>
      <p:sp>
        <p:nvSpPr>
          <p:cNvPr id="78" name="제목 1"/>
          <p:cNvSpPr txBox="1"/>
          <p:nvPr/>
        </p:nvSpPr>
        <p:spPr>
          <a:xfrm>
            <a:off x="6809606" y="3356992"/>
            <a:ext cx="2122140" cy="82257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defTabSz="9000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1" lang="en-US" altLang="ko-KR" sz="3200" b="1">
                <a:solidFill>
                  <a:schemeClr val="accent3"/>
                </a:solidFill>
                <a:latin typeface="+mn-ea"/>
                <a:cs typeface="굴림"/>
              </a:rPr>
              <a:t>2015</a:t>
            </a:r>
            <a:endParaRPr kumimoji="1" lang="ko-KR" altLang="ko-KR" sz="4000" b="0" i="0" u="none" strike="noStrike" cap="none" normalizeH="0">
              <a:solidFill>
                <a:schemeClr val="accent3"/>
              </a:solidFill>
              <a:effectLst/>
              <a:latin typeface="+mn-ea"/>
              <a:cs typeface="굴림"/>
            </a:endParaRPr>
          </a:p>
        </p:txBody>
      </p:sp>
      <p:sp>
        <p:nvSpPr>
          <p:cNvPr id="79" name="TextBox 9"/>
          <p:cNvSpPr txBox="1"/>
          <p:nvPr/>
        </p:nvSpPr>
        <p:spPr>
          <a:xfrm>
            <a:off x="310828" y="980728"/>
            <a:ext cx="1673776" cy="12843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 lang="ko-KR" altLang="en-US"/>
            </a:pPr>
            <a:r>
              <a:rPr lang="en-US" altLang="ko-KR" sz="1050" b="1">
                <a:solidFill>
                  <a:srgbClr val="ffc000"/>
                </a:solidFill>
              </a:rPr>
              <a:t>YESFORM.COM</a:t>
            </a:r>
            <a:r>
              <a:rPr lang="en-US" altLang="ko-KR" sz="105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050"/>
              <a:t>gain customer’s trust by providing satisfactory services and a optimal contents.</a:t>
            </a:r>
            <a:endParaRPr lang="en-US" altLang="ko-KR" sz="1400"/>
          </a:p>
        </p:txBody>
      </p:sp>
      <p:sp>
        <p:nvSpPr>
          <p:cNvPr id="80" name="TextBox 9"/>
          <p:cNvSpPr txBox="1"/>
          <p:nvPr/>
        </p:nvSpPr>
        <p:spPr>
          <a:xfrm>
            <a:off x="4716016" y="980728"/>
            <a:ext cx="1673776" cy="12843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 lang="ko-KR" altLang="en-US"/>
            </a:pPr>
            <a:r>
              <a:rPr lang="en-US" altLang="ko-KR" sz="1050" b="1">
                <a:solidFill>
                  <a:schemeClr val="accent1">
                    <a:lumMod val="75000"/>
                  </a:schemeClr>
                </a:solidFill>
              </a:rPr>
              <a:t>YESFORM.COM</a:t>
            </a:r>
            <a:r>
              <a:rPr lang="en-US" altLang="ko-KR" sz="105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050"/>
              <a:t>gain customer’s trust by providing satisfactory services and a optimal contents.</a:t>
            </a:r>
            <a:endParaRPr lang="en-US" altLang="ko-KR" sz="1400"/>
          </a:p>
        </p:txBody>
      </p:sp>
      <p:sp>
        <p:nvSpPr>
          <p:cNvPr id="81" name="TextBox 9"/>
          <p:cNvSpPr txBox="1"/>
          <p:nvPr/>
        </p:nvSpPr>
        <p:spPr>
          <a:xfrm>
            <a:off x="2509168" y="4560369"/>
            <a:ext cx="1673776" cy="128607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 lang="ko-KR" altLang="en-US"/>
            </a:pPr>
            <a:r>
              <a:rPr lang="en-US" altLang="ko-KR" sz="1050" b="1">
                <a:solidFill>
                  <a:srgbClr val="c00000"/>
                </a:solidFill>
              </a:rPr>
              <a:t>YESFORM.COM</a:t>
            </a:r>
            <a:r>
              <a:rPr lang="en-US" altLang="ko-KR" sz="105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050"/>
              <a:t>gain customer’s trust by providing satisfactory services and a optimal contents.</a:t>
            </a:r>
            <a:endParaRPr lang="en-US" altLang="ko-KR" sz="1400"/>
          </a:p>
        </p:txBody>
      </p:sp>
      <p:sp>
        <p:nvSpPr>
          <p:cNvPr id="82" name="TextBox 9"/>
          <p:cNvSpPr txBox="1"/>
          <p:nvPr/>
        </p:nvSpPr>
        <p:spPr>
          <a:xfrm>
            <a:off x="6914356" y="4560369"/>
            <a:ext cx="1673776" cy="128607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 lang="ko-KR" altLang="en-US"/>
            </a:pPr>
            <a:r>
              <a:rPr lang="en-US" altLang="ko-KR" sz="1050" b="1">
                <a:solidFill>
                  <a:schemeClr val="accent3">
                    <a:lumMod val="75000"/>
                  </a:schemeClr>
                </a:solidFill>
              </a:rPr>
              <a:t>YESFORM.COM</a:t>
            </a:r>
            <a:r>
              <a:rPr lang="en-US" altLang="ko-KR" sz="105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050"/>
              <a:t>gain customer’s trust by providing satisfactory services and a optimal contents.</a:t>
            </a:r>
            <a:endParaRPr lang="en-US" altLang="ko-KR" sz="1400"/>
          </a:p>
        </p:txBody>
      </p:sp>
      <p:grpSp>
        <p:nvGrpSpPr>
          <p:cNvPr id="83" name="그룹 82"/>
          <p:cNvGrpSpPr/>
          <p:nvPr/>
        </p:nvGrpSpPr>
        <p:grpSpPr>
          <a:xfrm rot="1421153" flipV="1">
            <a:off x="4227481" y="3272913"/>
            <a:ext cx="294208" cy="312174"/>
            <a:chOff x="7691843" y="1348320"/>
            <a:chExt cx="672289" cy="703785"/>
          </a:xfrm>
        </p:grpSpPr>
        <p:sp>
          <p:nvSpPr>
            <p:cNvPr id="84" name="타원 83"/>
            <p:cNvSpPr/>
            <p:nvPr/>
          </p:nvSpPr>
          <p:spPr>
            <a:xfrm rot="860521">
              <a:off x="7691843" y="1672260"/>
              <a:ext cx="672289" cy="5590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7908924" y="1581151"/>
              <a:ext cx="238126" cy="238124"/>
            </a:xfrm>
            <a:prstGeom prst="ellipse">
              <a:avLst/>
            </a:prstGeom>
            <a:gradFill flip="none" rotWithShape="1">
              <a:gsLst>
                <a:gs pos="10000">
                  <a:schemeClr val="bg1">
                    <a:alpha val="80000"/>
                  </a:scheme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 rot="6260521">
              <a:off x="7676095" y="1673511"/>
              <a:ext cx="703785" cy="5340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 rot="1421153" flipV="1">
            <a:off x="8654760" y="3272913"/>
            <a:ext cx="294208" cy="312174"/>
            <a:chOff x="7691843" y="1348320"/>
            <a:chExt cx="672289" cy="703785"/>
          </a:xfrm>
        </p:grpSpPr>
        <p:sp>
          <p:nvSpPr>
            <p:cNvPr id="88" name="타원 87"/>
            <p:cNvSpPr/>
            <p:nvPr/>
          </p:nvSpPr>
          <p:spPr>
            <a:xfrm rot="860521">
              <a:off x="7691843" y="1672260"/>
              <a:ext cx="672289" cy="5590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7908924" y="1581151"/>
              <a:ext cx="238126" cy="238124"/>
            </a:xfrm>
            <a:prstGeom prst="ellipse">
              <a:avLst/>
            </a:prstGeom>
            <a:gradFill flip="none" rotWithShape="1">
              <a:gsLst>
                <a:gs pos="10000">
                  <a:schemeClr val="bg1">
                    <a:alpha val="80000"/>
                  </a:scheme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타원 89"/>
            <p:cNvSpPr/>
            <p:nvPr/>
          </p:nvSpPr>
          <p:spPr>
            <a:xfrm rot="6260521">
              <a:off x="7676095" y="1673511"/>
              <a:ext cx="703785" cy="5340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5940152" y="116632"/>
            <a:ext cx="27564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2000" b="1">
                <a:latin typeface="+mn-ea"/>
              </a:rPr>
              <a:t>진행형 다이어그램</a:t>
            </a:r>
            <a:endParaRPr lang="ko-KR" altLang="en-US" sz="2000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54</ep:Words>
  <ep:PresentationFormat>화면 슬라이드 쇼(4:3)</ep:PresentationFormat>
  <ep:Paragraphs>17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2014-07-18T00:48:18.000</dcterms:created>
  <dc:creator>예스폼(www.yesform.com) 김효섭</dc:creator>
  <cp:keywords>http:/www.yesform.com</cp:keywords>
  <cp:lastModifiedBy>Windows10</cp:lastModifiedBy>
  <dcterms:modified xsi:type="dcterms:W3CDTF">2022-12-02T06:57:49.962</dcterms:modified>
  <cp:revision>71</cp:revision>
  <dc:subject>다이어그램</dc:subject>
  <dc:title>파워포인트 다이어그램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